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71B0F-9CA3-496B-A3AD-71996379B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584D8A-33F1-4425-95A2-498F4C8E9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C668F-D20B-4913-BCA3-EAB42609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6D591-0497-48A6-9BDE-FAB4A312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A6038-B94B-41FE-AF8C-E2C4734A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4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ECBFA-AB84-4B97-8039-A84DB940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0D2CEA-B338-496E-8E06-3CAD220C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8DEB1-F6EE-432F-B71B-74624C94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6BB08-CBB2-42D4-A112-419F8600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3EC91-1581-4BCE-8C27-64E44A2A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68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2DCB38-5241-46B6-9BA6-BD246CDF8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96C30-0860-48FC-88CE-B2A444C5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A12F8-57A7-4C15-9C7B-D8E456BB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93B76-EB04-421C-90EE-31C32B6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5E76E-2761-4642-8D10-59FF5969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648AC-865A-4074-A557-8834562B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044E4-B7B0-4488-BE29-15BCA792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3D124-4292-4C9A-85A3-0A122AC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797A97-0071-41F3-AA88-060A5805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95384-DBA5-4262-8CB0-938209D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14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A9996-322F-4D4B-AE1A-DD7BA9AC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4D4E42-208E-478A-AB35-B4EFEE15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117D5-289B-45F4-82E3-685871EC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B7EDB2-AB65-4ED5-AB16-26F069A5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90BF7-D85C-47E4-8980-EFADB040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8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FB87-8AF5-4D82-A7EA-A47F3771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DA4CA-5587-4E0E-A4B6-D31A867A5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EE40D0-E5CA-497A-88FB-CBD80CCF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FBAA20-6748-4CED-82EA-86706FA6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6F9A7-CE14-459E-874C-6E5EF93D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048CE9-8505-4956-B44F-46FB3EF4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3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265C7-F052-4A48-B6C5-1EB30366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7EEA09-0323-4E73-BE87-E729B8C6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4006EA-5949-4A04-B305-57D4410D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A0B91E-7A81-4024-BEE1-D12D2C962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D0843D-FB16-4674-B31E-B22D0C1C9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8749FC-0FAC-41AB-B0CD-705831B3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93FE0B-44E0-4590-A23B-11ABBEED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86B51F-77E8-4F08-AF09-77EBC1FE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86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B8C8A-70D9-4477-9E77-DDB16F78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8C61F2-4ADA-4841-9169-508AA298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82B251-F5B1-40C5-8036-840166F4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792707-20E6-4055-A533-2E7BA0D8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93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DF00D-56F1-453B-B05A-7441453C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235DB7-1304-4AED-8018-425F147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BD77F-934B-4952-BA0D-4F955CFA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1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F2B77-4B91-4478-8B0E-62CEEA3D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7BACE-3FB3-4C3B-82BA-D9142C35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046D58-39A7-415C-A583-3B302B5A3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BB5203-FD7A-480C-81CB-0E33BE45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F88841-C3DD-4865-A16D-7B28939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3912FE-8BE9-4244-8562-E37AC2EA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60938-01A9-4AEF-873B-446CF7C9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1491AC-4DC1-43B7-A592-55F712854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FB353B-31C7-45C3-BBF7-C98A73780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2EE3FF-C1BC-446F-BA04-86C70DA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31F4B-B32C-4FD7-8E49-3D0054C0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F1A3F-6B83-49F8-8A9B-A414322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8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09BAA4-7366-4C88-92BA-B533E554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863425-9692-473F-ACBD-BCD8C11A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4C28F-6485-4900-88B2-6103DAF7D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D98A-BAC1-4657-93A7-01CAE5673A89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7132F-5E50-473E-894F-2ADAF2CA5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251F2-1ECF-43E6-8DA0-F703DC2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8E94-825F-417F-B5CA-1EC3E2FC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7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cexarch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FCEB0-5E77-48D5-B044-B9DE4F05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A11659-4A43-4808-BB6B-6DC63978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Introducción (3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Materiales in situ</a:t>
            </a:r>
          </a:p>
          <a:p>
            <a:pPr lvl="1"/>
            <a:r>
              <a:rPr lang="es-ES" dirty="0"/>
              <a:t>Materiales procedentes de la tierra</a:t>
            </a:r>
          </a:p>
          <a:p>
            <a:pPr lvl="1"/>
            <a:r>
              <a:rPr lang="es-ES" dirty="0"/>
              <a:t>Conclusión: combinación de los dos</a:t>
            </a:r>
          </a:p>
          <a:p>
            <a:r>
              <a:rPr lang="es-ES" dirty="0"/>
              <a:t>Materiales en la luna (10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Introducción del </a:t>
            </a:r>
            <a:r>
              <a:rPr lang="es-ES" dirty="0" err="1"/>
              <a:t>regolith</a:t>
            </a:r>
            <a:r>
              <a:rPr lang="es-ES" dirty="0"/>
              <a:t> lunar</a:t>
            </a:r>
          </a:p>
          <a:p>
            <a:pPr lvl="1"/>
            <a:r>
              <a:rPr lang="es-ES" dirty="0"/>
              <a:t>Métodos de sinterización de </a:t>
            </a:r>
            <a:r>
              <a:rPr lang="es-ES" dirty="0" err="1"/>
              <a:t>regolith</a:t>
            </a:r>
            <a:r>
              <a:rPr lang="es-ES" dirty="0"/>
              <a:t>: propiedades (</a:t>
            </a:r>
            <a:r>
              <a:rPr lang="es-ES" dirty="0" err="1"/>
              <a:t>simulantes</a:t>
            </a:r>
            <a:r>
              <a:rPr lang="es-ES" dirty="0"/>
              <a:t>) y cantidad de energía</a:t>
            </a:r>
          </a:p>
          <a:p>
            <a:pPr lvl="1"/>
            <a:r>
              <a:rPr lang="es-ES" dirty="0"/>
              <a:t>Tipos de construcciones/Métodos de fabricación/Skyline: </a:t>
            </a:r>
            <a:r>
              <a:rPr lang="es-ES" dirty="0">
                <a:hlinkClick r:id="rId2"/>
              </a:rPr>
              <a:t>http://www.spacexarch.com/</a:t>
            </a:r>
            <a:endParaRPr lang="es-ES" dirty="0"/>
          </a:p>
          <a:p>
            <a:r>
              <a:rPr lang="es-ES" dirty="0"/>
              <a:t>Materiales en Marte (5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Introducción de materiales in situ</a:t>
            </a:r>
          </a:p>
          <a:p>
            <a:pPr lvl="1"/>
            <a:r>
              <a:rPr lang="es-ES" dirty="0"/>
              <a:t>Métodos de sinterización de </a:t>
            </a:r>
            <a:r>
              <a:rPr lang="es-ES" dirty="0" err="1"/>
              <a:t>regolith</a:t>
            </a:r>
            <a:r>
              <a:rPr lang="es-ES" dirty="0"/>
              <a:t>: propiedades y cantidad de energía</a:t>
            </a:r>
          </a:p>
          <a:p>
            <a:pPr lvl="1"/>
            <a:r>
              <a:rPr lang="es-ES" dirty="0"/>
              <a:t>Tipos de construcciones/Métodos de fabricación/Skyline: </a:t>
            </a:r>
            <a:r>
              <a:rPr lang="es-ES" dirty="0">
                <a:hlinkClick r:id="rId2"/>
              </a:rPr>
              <a:t>http://www.spacexarch.com/</a:t>
            </a:r>
            <a:endParaRPr lang="es-ES" dirty="0"/>
          </a:p>
          <a:p>
            <a:r>
              <a:rPr lang="es-ES" dirty="0"/>
              <a:t>Conclusiones (2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Challenges</a:t>
            </a:r>
            <a:r>
              <a:rPr lang="es-ES" dirty="0"/>
              <a:t> y future </a:t>
            </a:r>
            <a:r>
              <a:rPr lang="es-ES" dirty="0" err="1"/>
              <a:t>options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011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DAVID ESTEBANEZ MERIDA</dc:creator>
  <cp:lastModifiedBy>DAVID ESTEBANEZ MERIDA</cp:lastModifiedBy>
  <cp:revision>1</cp:revision>
  <dcterms:created xsi:type="dcterms:W3CDTF">2021-10-06T15:41:18Z</dcterms:created>
  <dcterms:modified xsi:type="dcterms:W3CDTF">2021-10-06T16:04:18Z</dcterms:modified>
</cp:coreProperties>
</file>