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F499-BA73-4E1A-BEDA-8098E2F4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C1A9B-2335-4BF8-AFCB-A03F8B5C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54CD-73DA-49FD-904B-0269254E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D5FB-F335-405B-822A-D216434C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2137-0DAD-4C3B-853D-E3B761A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0B71-E5A9-47C1-BF73-B2707BB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5E12F-4D92-46B9-870E-0D83EFFF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E2E1-5418-4E90-A863-E0117BD6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42D4-B21C-4B93-A44A-A2D7C158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784-24D2-47AD-B977-7ED1A81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0DE5A-D50A-4EFE-814B-56252EF43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031F-EC9D-4BDB-82E5-47A1DC5D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AFCC-1243-475A-BB6E-B294DDF5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0AD7-7744-4F41-9B4B-499EC5C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8FE6-DBE7-4734-AF61-4B7038EE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F0B9-061E-41DE-977C-B9699E5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2C5F-E0D1-4B40-B219-914F7D3F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76CC-B12A-4122-88BC-61322678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5A1C-BAC1-4CE1-BFD8-2EA6310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EFC5-2794-4D4C-B63D-41C6A1EB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8B16-53E6-424A-BAA6-F8ABFC68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B498-8E4A-41BC-8ED7-51436720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0D22-79C7-4937-820D-3E83252B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B83A-385D-4B40-B5D9-C70A8346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44A8-11E1-4BA3-82FF-9E569EB3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9A71-4A8A-45C2-B561-65F9A0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5803-E80D-4C47-83D8-27439B94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805A-61AA-4F95-91A5-ED46E9EC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1652C-E544-4D24-AD52-6776E356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12883-73E2-46CD-A498-CB295CB5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0AF7-93A5-47C1-AA3C-C41B8216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F4AB-F726-4529-BB76-19F06E38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3EBB-AB04-478A-8853-76EB56C2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0498C-8A5D-4EF3-AF5B-1C94D343D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D9EB-8B0D-4E81-8E85-D351F1176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3FB38-1ACA-4E2C-B3A9-946A8F85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B5453-8E74-4EF2-8E60-EDCF6804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135E5-E553-4DAC-8419-4F223EEB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9C22-3630-41D5-94A7-2E936CF8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9E2-7553-454C-A47E-9415162E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EC629-C7FF-47E2-A514-09AA46E6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2438C-8190-4C7D-91DD-40112B8F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B6E3B-5E92-4B15-B98C-56C963B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D4886-A998-4F63-B686-2C79AB0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5635F-4341-4D3A-944C-F03C662E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4C38-8875-418F-89C3-219D031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59D2-730C-4A21-A466-62B7047F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08FA-2678-4D63-8309-AADBC951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D488-708C-438F-8CB4-CB850A7C3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2D1A-DD1F-404B-A5A1-E2E79F0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18B47-D2DC-4066-8D1A-D5778B4E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21505-274E-4C31-A1D8-F5D4EFC3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1B02-EB2E-4114-A1CE-70355F7D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E9D1-4EF7-4F9A-8C53-0EE29EA4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98AD-E3A6-491A-AC3D-DDF5A6CC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9ADEC-8635-4DF0-AE8D-AD856674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42B3-B5E6-421B-9148-C19518C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E8677-F1D5-4510-ACFE-5A06C0A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A6857-C92A-4939-9EBD-0E182A9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FE80-9000-4152-B5BC-9179819B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0AE9-761A-43D8-86E5-92299CF4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E244-E5FA-43CD-8076-1CAD3535B41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F2FF-C6DB-400A-9F1B-E9EE037AB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BC14-F9A6-4F06-9627-A3F2004B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6C2B-77FF-4AE3-B304-3DD68DEA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FCBA6-6A6C-428A-9A64-A36D26DF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204337"/>
            <a:ext cx="11850754" cy="644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ABBD1-F77F-45AA-AF4A-06CD8A3C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99" y="3428999"/>
            <a:ext cx="4483848" cy="29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20EA2-4D4F-48F5-833B-6129F4CA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856891"/>
            <a:ext cx="11717385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1A32A-A9CC-493D-B948-17A618C8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166497"/>
            <a:ext cx="11555438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41373-20DD-43FA-833F-E8A372B6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061707"/>
            <a:ext cx="1171738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2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37B37-2DC7-4B37-9FFD-36E269EB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914313"/>
            <a:ext cx="11631648" cy="3029373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667B3A0F-1833-44B9-86F3-F6322DBEB8D0}"/>
              </a:ext>
            </a:extLst>
          </p:cNvPr>
          <p:cNvSpPr/>
          <p:nvPr/>
        </p:nvSpPr>
        <p:spPr>
          <a:xfrm>
            <a:off x="3624942" y="3235390"/>
            <a:ext cx="438539" cy="3872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F21EB-742B-4A23-9AC3-AAAFB448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975970"/>
            <a:ext cx="118793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51B7C-2AA3-4E22-AA8D-9ADF5965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928603"/>
            <a:ext cx="1166975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F1D99-4480-48A6-98B3-C2D5FA6B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209271"/>
            <a:ext cx="11784070" cy="4001058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6BE939F0-5F87-40E9-9347-9236EF9B3B01}"/>
              </a:ext>
            </a:extLst>
          </p:cNvPr>
          <p:cNvSpPr/>
          <p:nvPr/>
        </p:nvSpPr>
        <p:spPr>
          <a:xfrm>
            <a:off x="3097763" y="1595535"/>
            <a:ext cx="485192" cy="35456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F2FBE-EA44-44A7-AD36-2B0279B8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437997"/>
            <a:ext cx="1163164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FA6C-30DF-4E2D-8000-4C6D8E3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95" y="0"/>
            <a:ext cx="925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AF089-EA56-414A-B827-B39E1C43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418944"/>
            <a:ext cx="11907912" cy="4020111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3B5496B1-054C-42EA-BB07-BDE13C17F2DD}"/>
              </a:ext>
            </a:extLst>
          </p:cNvPr>
          <p:cNvSpPr/>
          <p:nvPr/>
        </p:nvSpPr>
        <p:spPr>
          <a:xfrm>
            <a:off x="3666930" y="3429000"/>
            <a:ext cx="289249" cy="2425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C77AA-5395-4CF3-81D0-59143A8B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1223654"/>
            <a:ext cx="1176501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C8EE8-35B5-46FA-A530-49C53375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19" y="0"/>
            <a:ext cx="989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2F83A-611F-4539-B84C-DDDA22B3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985496"/>
            <a:ext cx="11936491" cy="4887007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3DFB9CAF-B9C2-4EAE-8531-A4BEF1A4DD58}"/>
              </a:ext>
            </a:extLst>
          </p:cNvPr>
          <p:cNvSpPr/>
          <p:nvPr/>
        </p:nvSpPr>
        <p:spPr>
          <a:xfrm>
            <a:off x="5514392" y="2407298"/>
            <a:ext cx="279918" cy="2425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95ABD-49F4-4E14-902A-75D04FEF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1023602"/>
            <a:ext cx="1174596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Ortiz Matajira</dc:creator>
  <cp:lastModifiedBy>Diego Ortiz Matajira</cp:lastModifiedBy>
  <cp:revision>3</cp:revision>
  <dcterms:created xsi:type="dcterms:W3CDTF">2021-10-22T11:55:16Z</dcterms:created>
  <dcterms:modified xsi:type="dcterms:W3CDTF">2021-10-22T21:44:54Z</dcterms:modified>
</cp:coreProperties>
</file>