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3" autoAdjust="0"/>
    <p:restoredTop sz="85915" autoAdjust="0"/>
  </p:normalViewPr>
  <p:slideViewPr>
    <p:cSldViewPr snapToGrid="0">
      <p:cViewPr varScale="1">
        <p:scale>
          <a:sx n="49" d="100"/>
          <a:sy n="49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2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9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exisbcook/manipulating-geospatial-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7C0B-6A3B-7446-A593-07009A5A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activity –2021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6CF9-A009-CB4D-BB66-FA124069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groups –</a:t>
            </a:r>
          </a:p>
          <a:p>
            <a:pPr lvl="1"/>
            <a:r>
              <a:rPr lang="en-US" dirty="0">
                <a:hlinkClick r:id="rId2"/>
              </a:rPr>
              <a:t>https://www.kaggle.com/alexisbcook/manipulating-geospatial-data</a:t>
            </a:r>
            <a:endParaRPr lang="en-US" dirty="0"/>
          </a:p>
          <a:p>
            <a:pPr lvl="1"/>
            <a:r>
              <a:rPr lang="en-US" dirty="0"/>
              <a:t>See this Video</a:t>
            </a:r>
          </a:p>
          <a:p>
            <a:pPr lvl="1"/>
            <a:r>
              <a:rPr lang="en-US" dirty="0"/>
              <a:t>Install Folium</a:t>
            </a:r>
          </a:p>
          <a:p>
            <a:pPr lvl="1"/>
            <a:r>
              <a:rPr lang="en-US" dirty="0"/>
              <a:t>Pick a latitude and Long </a:t>
            </a:r>
            <a:r>
              <a:rPr lang="en-US"/>
              <a:t>to display map</a:t>
            </a:r>
            <a:endParaRPr lang="en-US" dirty="0"/>
          </a:p>
          <a:p>
            <a:pPr lvl="1"/>
            <a:r>
              <a:rPr lang="en-US" dirty="0"/>
              <a:t>Home work -Use </a:t>
            </a:r>
            <a:r>
              <a:rPr lang="en-US" dirty="0" err="1"/>
              <a:t>Chloropeth</a:t>
            </a:r>
            <a:r>
              <a:rPr lang="en-US" dirty="0"/>
              <a:t> to integrate Data</a:t>
            </a:r>
          </a:p>
        </p:txBody>
      </p:sp>
    </p:spTree>
    <p:extLst>
      <p:ext uri="{BB962C8B-B14F-4D97-AF65-F5344CB8AC3E}">
        <p14:creationId xmlns:p14="http://schemas.microsoft.com/office/powerpoint/2010/main" val="146533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3E46-FC7B-BF40-BA1A-88DF4A70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</a:t>
            </a:r>
          </a:p>
        </p:txBody>
      </p:sp>
      <p:pic>
        <p:nvPicPr>
          <p:cNvPr id="5" name="Picture 4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CA3D6C62-0EDB-6F4F-AB5A-A3540F986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6" y="2013440"/>
            <a:ext cx="11788176" cy="48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0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4D7A-751C-5944-B7E1-D0F8D66E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folium Marker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893A64F-6532-5642-BB0F-A1654CADD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636" y="1975136"/>
            <a:ext cx="11319164" cy="4730597"/>
          </a:xfrm>
        </p:spPr>
      </p:pic>
    </p:spTree>
    <p:extLst>
      <p:ext uri="{BB962C8B-B14F-4D97-AF65-F5344CB8AC3E}">
        <p14:creationId xmlns:p14="http://schemas.microsoft.com/office/powerpoint/2010/main" val="4772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F97A-5D0D-CD44-AE97-81476B6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with data merged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471D-75C7-9243-B6B5-D1532077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91708" cy="4220304"/>
          </a:xfrm>
        </p:spPr>
        <p:txBody>
          <a:bodyPr>
            <a:normAutofit fontScale="85000" lnSpcReduction="10000"/>
          </a:bodyPr>
          <a:lstStyle/>
          <a:p>
            <a:r>
              <a:rPr lang="en-CA" i="1" dirty="0"/>
              <a:t>Import Libraries.</a:t>
            </a:r>
            <a:r>
              <a:rPr lang="en-CA" dirty="0"/>
              <a:t> </a:t>
            </a:r>
          </a:p>
          <a:p>
            <a:pPr lvl="1"/>
            <a:r>
              <a:rPr lang="en-CA" b="1" dirty="0"/>
              <a:t>import</a:t>
            </a:r>
            <a:r>
              <a:rPr lang="en-CA" dirty="0"/>
              <a:t> </a:t>
            </a:r>
            <a:r>
              <a:rPr lang="en-CA" b="1" dirty="0"/>
              <a:t>pandas</a:t>
            </a:r>
            <a:r>
              <a:rPr lang="en-CA" dirty="0"/>
              <a:t> </a:t>
            </a:r>
            <a:r>
              <a:rPr lang="en-CA" b="1" dirty="0"/>
              <a:t>as</a:t>
            </a:r>
            <a:r>
              <a:rPr lang="en-CA" dirty="0"/>
              <a:t> </a:t>
            </a:r>
            <a:r>
              <a:rPr lang="en-CA" b="1" dirty="0"/>
              <a:t>pd</a:t>
            </a:r>
            <a:r>
              <a:rPr lang="en-CA" dirty="0"/>
              <a:t> </a:t>
            </a:r>
            <a:r>
              <a:rPr lang="en-CA" b="1" dirty="0"/>
              <a:t>import</a:t>
            </a:r>
            <a:r>
              <a:rPr lang="en-CA" dirty="0"/>
              <a:t> </a:t>
            </a:r>
            <a:r>
              <a:rPr lang="en-CA" b="1" dirty="0"/>
              <a:t>folium</a:t>
            </a:r>
            <a:r>
              <a:rPr lang="en-CA" dirty="0"/>
              <a:t> </a:t>
            </a:r>
          </a:p>
          <a:p>
            <a:pPr lvl="1"/>
            <a:r>
              <a:rPr lang="en-CA" i="1" dirty="0"/>
              <a:t>#Gather Data.</a:t>
            </a:r>
            <a:r>
              <a:rPr lang="en-CA" dirty="0"/>
              <a:t> </a:t>
            </a:r>
          </a:p>
          <a:p>
            <a:pPr lvl="2"/>
            <a:r>
              <a:rPr lang="en-CA" dirty="0" err="1"/>
              <a:t>covid_data</a:t>
            </a:r>
            <a:r>
              <a:rPr lang="en-CA" dirty="0"/>
              <a:t> = </a:t>
            </a:r>
            <a:r>
              <a:rPr lang="en-CA" dirty="0" err="1"/>
              <a:t>pd.read_csv</a:t>
            </a:r>
            <a:r>
              <a:rPr lang="en-CA" dirty="0"/>
              <a:t>("https://api.covid19india.org/csv/latest/</a:t>
            </a:r>
            <a:r>
              <a:rPr lang="en-CA" dirty="0" err="1"/>
              <a:t>state_wise.csv</a:t>
            </a:r>
            <a:r>
              <a:rPr lang="en-CA" dirty="0"/>
              <a:t>") </a:t>
            </a:r>
            <a:r>
              <a:rPr lang="en-CA" dirty="0" err="1"/>
              <a:t>states_data</a:t>
            </a:r>
            <a:r>
              <a:rPr lang="en-CA" dirty="0"/>
              <a:t> = </a:t>
            </a:r>
            <a:r>
              <a:rPr lang="en-CA" dirty="0" err="1"/>
              <a:t>pd.read_excel</a:t>
            </a:r>
            <a:r>
              <a:rPr lang="en-CA" dirty="0"/>
              <a:t>('https://</a:t>
            </a:r>
            <a:r>
              <a:rPr lang="en-CA" dirty="0" err="1"/>
              <a:t>github.com</a:t>
            </a:r>
            <a:r>
              <a:rPr lang="en-CA" dirty="0"/>
              <a:t>/hrshah211/Corona-Map/raw/main/</a:t>
            </a:r>
            <a:r>
              <a:rPr lang="en-CA" dirty="0" err="1"/>
              <a:t>States.xlsx</a:t>
            </a:r>
            <a:r>
              <a:rPr lang="en-CA" dirty="0"/>
              <a:t>’) </a:t>
            </a:r>
          </a:p>
          <a:p>
            <a:pPr lvl="1"/>
            <a:r>
              <a:rPr lang="en-CA" i="1" dirty="0"/>
              <a:t>#Organize Data.</a:t>
            </a:r>
            <a:r>
              <a:rPr lang="en-CA" dirty="0"/>
              <a:t> </a:t>
            </a:r>
          </a:p>
          <a:p>
            <a:pPr lvl="2"/>
            <a:r>
              <a:rPr lang="en-CA" dirty="0" err="1"/>
              <a:t>covid_trunc</a:t>
            </a:r>
            <a:r>
              <a:rPr lang="en-CA" dirty="0"/>
              <a:t> = </a:t>
            </a:r>
            <a:r>
              <a:rPr lang="en-CA" dirty="0" err="1"/>
              <a:t>covid_data.iloc</a:t>
            </a:r>
            <a:r>
              <a:rPr lang="en-CA" dirty="0"/>
              <a:t>[1:] </a:t>
            </a:r>
            <a:r>
              <a:rPr lang="en-CA" dirty="0" err="1"/>
              <a:t>states_data.columns</a:t>
            </a:r>
            <a:r>
              <a:rPr lang="en-CA" dirty="0"/>
              <a:t> = ['</a:t>
            </a:r>
            <a:r>
              <a:rPr lang="en-CA" dirty="0" err="1"/>
              <a:t>State','Latitude','Longitude</a:t>
            </a:r>
            <a:r>
              <a:rPr lang="en-CA" dirty="0"/>
              <a:t>’] </a:t>
            </a:r>
          </a:p>
          <a:p>
            <a:pPr lvl="1"/>
            <a:r>
              <a:rPr lang="en-CA" i="1" dirty="0"/>
              <a:t>#Merge Data Frames.</a:t>
            </a:r>
            <a:r>
              <a:rPr lang="en-CA" dirty="0"/>
              <a:t> </a:t>
            </a:r>
            <a:r>
              <a:rPr lang="en-CA" dirty="0" err="1"/>
              <a:t>merged_data</a:t>
            </a:r>
            <a:r>
              <a:rPr lang="en-CA" dirty="0"/>
              <a:t> = </a:t>
            </a:r>
            <a:r>
              <a:rPr lang="en-CA" dirty="0" err="1"/>
              <a:t>pd.merge</a:t>
            </a:r>
            <a:r>
              <a:rPr lang="en-CA" dirty="0"/>
              <a:t>(</a:t>
            </a:r>
            <a:r>
              <a:rPr lang="en-CA" dirty="0" err="1"/>
              <a:t>covid_trunc.sort_values</a:t>
            </a:r>
            <a:r>
              <a:rPr lang="en-CA" dirty="0"/>
              <a:t>(['State']),</a:t>
            </a:r>
            <a:r>
              <a:rPr lang="en-CA" dirty="0" err="1"/>
              <a:t>states_data.sort_values</a:t>
            </a:r>
            <a:r>
              <a:rPr lang="en-CA" dirty="0"/>
              <a:t>(['State'])) </a:t>
            </a:r>
            <a:r>
              <a:rPr lang="en-CA" i="1" dirty="0"/>
              <a:t>#Setup the Map - pointing to Nagpur(Center of India) so that the map is focused on India equally.</a:t>
            </a:r>
            <a:r>
              <a:rPr lang="en-CA" dirty="0"/>
              <a:t> map = </a:t>
            </a:r>
            <a:r>
              <a:rPr lang="en-CA" dirty="0" err="1"/>
              <a:t>folium.Map</a:t>
            </a:r>
            <a:r>
              <a:rPr lang="en-CA" dirty="0"/>
              <a:t>(location = (21.146039, 79.085036), </a:t>
            </a:r>
            <a:r>
              <a:rPr lang="en-CA" dirty="0" err="1"/>
              <a:t>zoom_start</a:t>
            </a:r>
            <a:r>
              <a:rPr lang="en-CA" dirty="0"/>
              <a:t> = 5) </a:t>
            </a:r>
          </a:p>
          <a:p>
            <a:pPr lvl="1"/>
            <a:r>
              <a:rPr lang="en-CA" i="1" dirty="0"/>
              <a:t>#Add markers to the values on the data frame.</a:t>
            </a:r>
            <a:r>
              <a:rPr lang="en-CA" dirty="0"/>
              <a:t> </a:t>
            </a:r>
          </a:p>
          <a:p>
            <a:pPr lvl="2"/>
            <a:r>
              <a:rPr lang="en-CA" b="1" dirty="0"/>
              <a:t>for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 </a:t>
            </a:r>
            <a:r>
              <a:rPr lang="en-CA" b="1" dirty="0"/>
              <a:t>in</a:t>
            </a:r>
            <a:r>
              <a:rPr lang="en-CA" dirty="0"/>
              <a:t> range(</a:t>
            </a:r>
            <a:r>
              <a:rPr lang="en-CA" dirty="0" err="1"/>
              <a:t>len</a:t>
            </a:r>
            <a:r>
              <a:rPr lang="en-CA" dirty="0"/>
              <a:t>(</a:t>
            </a:r>
            <a:r>
              <a:rPr lang="en-CA" dirty="0" err="1"/>
              <a:t>merged_data</a:t>
            </a:r>
            <a:r>
              <a:rPr lang="en-CA" dirty="0"/>
              <a:t>)): </a:t>
            </a:r>
            <a:r>
              <a:rPr lang="en-CA" dirty="0" err="1"/>
              <a:t>color_set</a:t>
            </a:r>
            <a:r>
              <a:rPr lang="en-CA" dirty="0"/>
              <a:t> = 'red' </a:t>
            </a:r>
            <a:r>
              <a:rPr lang="en-CA" b="1" dirty="0"/>
              <a:t>if</a:t>
            </a:r>
            <a:r>
              <a:rPr lang="en-CA" dirty="0"/>
              <a:t> </a:t>
            </a:r>
            <a:r>
              <a:rPr lang="en-CA" dirty="0" err="1"/>
              <a:t>merged_data.loc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,'Active'] &gt; 0 </a:t>
            </a:r>
            <a:r>
              <a:rPr lang="en-CA" b="1" dirty="0"/>
              <a:t>and</a:t>
            </a:r>
            <a:r>
              <a:rPr lang="en-CA" dirty="0"/>
              <a:t> </a:t>
            </a:r>
            <a:r>
              <a:rPr lang="en-CA" dirty="0" err="1"/>
              <a:t>merged_data.loc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,'Active'] &lt; 2500: </a:t>
            </a:r>
            <a:r>
              <a:rPr lang="en-CA" dirty="0" err="1"/>
              <a:t>color_set</a:t>
            </a:r>
            <a:r>
              <a:rPr lang="en-CA" dirty="0"/>
              <a:t> = 'green' </a:t>
            </a:r>
            <a:r>
              <a:rPr lang="en-CA" b="1" dirty="0"/>
              <a:t>if</a:t>
            </a:r>
            <a:r>
              <a:rPr lang="en-CA" dirty="0"/>
              <a:t> </a:t>
            </a:r>
            <a:r>
              <a:rPr lang="en-CA" dirty="0" err="1"/>
              <a:t>merged_data.loc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,'Active'] &gt; 2500 </a:t>
            </a:r>
            <a:r>
              <a:rPr lang="en-CA" b="1" dirty="0"/>
              <a:t>and</a:t>
            </a:r>
            <a:r>
              <a:rPr lang="en-CA" dirty="0"/>
              <a:t> </a:t>
            </a:r>
            <a:r>
              <a:rPr lang="en-CA" dirty="0" err="1"/>
              <a:t>merged_data.loc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,'Active'] &lt; 5000: </a:t>
            </a:r>
            <a:r>
              <a:rPr lang="en-CA" dirty="0" err="1"/>
              <a:t>color_set</a:t>
            </a:r>
            <a:r>
              <a:rPr lang="en-CA" dirty="0"/>
              <a:t> = 'beige' </a:t>
            </a:r>
            <a:r>
              <a:rPr lang="en-CA" b="1" dirty="0"/>
              <a:t>if</a:t>
            </a:r>
            <a:r>
              <a:rPr lang="en-CA" dirty="0"/>
              <a:t> </a:t>
            </a:r>
            <a:r>
              <a:rPr lang="en-CA" dirty="0" err="1"/>
              <a:t>merged_data.loc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,'Active'] &gt; 5000 </a:t>
            </a:r>
            <a:r>
              <a:rPr lang="en-CA" b="1" dirty="0"/>
              <a:t>and</a:t>
            </a:r>
            <a:r>
              <a:rPr lang="en-CA" dirty="0"/>
              <a:t> </a:t>
            </a:r>
            <a:r>
              <a:rPr lang="en-CA" dirty="0" err="1"/>
              <a:t>merged_data.loc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,'Active'] &lt; 7500: </a:t>
            </a:r>
            <a:r>
              <a:rPr lang="en-CA" dirty="0" err="1"/>
              <a:t>color_set</a:t>
            </a:r>
            <a:r>
              <a:rPr lang="en-CA" dirty="0"/>
              <a:t> = 'orange' </a:t>
            </a:r>
            <a:r>
              <a:rPr lang="en-CA" dirty="0" err="1"/>
              <a:t>folium.Marker</a:t>
            </a:r>
            <a:r>
              <a:rPr lang="en-CA" dirty="0"/>
              <a:t>([</a:t>
            </a:r>
            <a:r>
              <a:rPr lang="en-CA" dirty="0" err="1"/>
              <a:t>merged_data.loc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,'Latitude'], </a:t>
            </a:r>
            <a:r>
              <a:rPr lang="en-CA" dirty="0" err="1"/>
              <a:t>merged_data.loc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,'Longitude']], popup="&lt;b&gt;" + </a:t>
            </a:r>
            <a:r>
              <a:rPr lang="en-CA" dirty="0" err="1"/>
              <a:t>merged_data.loc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,'State'] + " &lt;/</a:t>
            </a:r>
            <a:r>
              <a:rPr lang="en-CA" dirty="0" err="1"/>
              <a:t>br</a:t>
            </a:r>
            <a:r>
              <a:rPr lang="en-CA" dirty="0"/>
              <a:t>&gt; &lt;label style="'</a:t>
            </a:r>
            <a:r>
              <a:rPr lang="en-CA" dirty="0" err="1"/>
              <a:t>color:blue</a:t>
            </a:r>
            <a:r>
              <a:rPr lang="en-CA" dirty="0"/>
              <a:t>;'"&gt;Total : " + str(</a:t>
            </a:r>
            <a:r>
              <a:rPr lang="en-CA" dirty="0" err="1"/>
              <a:t>merged_data.loc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,'Confirmed']) + "&lt;/label&gt;" + " &lt;/</a:t>
            </a:r>
            <a:r>
              <a:rPr lang="en-CA" dirty="0" err="1"/>
              <a:t>br</a:t>
            </a:r>
            <a:r>
              <a:rPr lang="en-CA" dirty="0"/>
              <a:t>&gt; &lt;label style="'</a:t>
            </a:r>
            <a:r>
              <a:rPr lang="en-CA" dirty="0" err="1"/>
              <a:t>color:green</a:t>
            </a:r>
            <a:r>
              <a:rPr lang="en-CA" dirty="0"/>
              <a:t>;'"&gt;Recovered : " + str(</a:t>
            </a:r>
            <a:r>
              <a:rPr lang="en-CA" dirty="0" err="1"/>
              <a:t>merged_data.loc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,'Recovered']) + "&lt;/label&gt;" + " &lt;/</a:t>
            </a:r>
            <a:r>
              <a:rPr lang="en-CA" dirty="0" err="1"/>
              <a:t>br</a:t>
            </a:r>
            <a:r>
              <a:rPr lang="en-CA" dirty="0"/>
              <a:t>&gt; &lt;label style="'</a:t>
            </a:r>
            <a:r>
              <a:rPr lang="en-CA" dirty="0" err="1"/>
              <a:t>color:red</a:t>
            </a:r>
            <a:r>
              <a:rPr lang="en-CA" dirty="0"/>
              <a:t>;'"&gt;Active : " + str(</a:t>
            </a:r>
            <a:r>
              <a:rPr lang="en-CA" dirty="0" err="1"/>
              <a:t>merged_data.loc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,'Active']) + "&lt;/label&gt;" + "&lt;/b&gt;", tooltip=</a:t>
            </a:r>
            <a:r>
              <a:rPr lang="en-CA" dirty="0" err="1"/>
              <a:t>merged_data.loc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,'State'], icon=</a:t>
            </a:r>
            <a:r>
              <a:rPr lang="en-CA" dirty="0" err="1"/>
              <a:t>folium.Icon</a:t>
            </a:r>
            <a:r>
              <a:rPr lang="en-CA" dirty="0"/>
              <a:t>(color=</a:t>
            </a:r>
            <a:r>
              <a:rPr lang="en-CA" dirty="0" err="1"/>
              <a:t>color_set</a:t>
            </a:r>
            <a:r>
              <a:rPr lang="en-CA" dirty="0"/>
              <a:t>)).</a:t>
            </a:r>
            <a:r>
              <a:rPr lang="en-CA" dirty="0" err="1"/>
              <a:t>add_to</a:t>
            </a:r>
            <a:r>
              <a:rPr lang="en-CA" dirty="0"/>
              <a:t>(map)</a:t>
            </a:r>
          </a:p>
          <a:p>
            <a:pPr lvl="1"/>
            <a:r>
              <a:rPr lang="en-CA" dirty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420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526</Words>
  <Application>Microsoft Macintosh PowerPoint</Application>
  <PresentationFormat>Widescreen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Breakout activity –2021</vt:lpstr>
      <vt:lpstr>Code snippet</vt:lpstr>
      <vt:lpstr>Insert a folium Marker</vt:lpstr>
      <vt:lpstr>Code sample with data merged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week - 2</dc:title>
  <dc:creator>Murali Dorai</dc:creator>
  <cp:lastModifiedBy>arunado</cp:lastModifiedBy>
  <cp:revision>21</cp:revision>
  <dcterms:created xsi:type="dcterms:W3CDTF">2020-09-21T15:27:29Z</dcterms:created>
  <dcterms:modified xsi:type="dcterms:W3CDTF">2021-05-20T15:59:18Z</dcterms:modified>
</cp:coreProperties>
</file>