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80" r:id="rId4"/>
    <p:sldId id="281" r:id="rId5"/>
    <p:sldId id="256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3" autoAdjust="0"/>
    <p:restoredTop sz="85750" autoAdjust="0"/>
  </p:normalViewPr>
  <p:slideViewPr>
    <p:cSldViewPr snapToGrid="0">
      <p:cViewPr varScale="1">
        <p:scale>
          <a:sx n="56" d="100"/>
          <a:sy n="56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E16CE4-1394-7546-8042-0F21CAB1E8C6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BC9E-0C21-904E-A265-45A81BD60488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9F9E3D-86FD-8745-86E5-9354A1C30662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95CB-2A94-FD4C-9105-422C5CE2737A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E7FB0-8C09-F040-BE18-0A2D517A419B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101-2865-1248-837C-A09791271737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EC9-A914-0146-82B5-BE7175B91638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2195-53BA-CF4D-AE89-D9075590FF69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9538-990E-BC44-8C9F-C81C94795FBE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AEC0B7-94EC-7145-8F01-E1D7D0D1BE1B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49ED-DACE-2343-90CC-D09C38A84D70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DADB73-B2FC-E642-816B-4ED62E8C6F3D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9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text-processing-1d5a2d6389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7C0B-6A3B-7446-A593-07009A5A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activity – Text 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6CF9-A009-CB4D-BB66-FA124069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groups –</a:t>
            </a:r>
          </a:p>
          <a:p>
            <a:pPr lvl="1"/>
            <a:r>
              <a:rPr lang="en-US" dirty="0">
                <a:hlinkClick r:id="rId3"/>
              </a:rPr>
              <a:t>https://towardsdatascience.com/machine-learning-text-processing-1d5a2d638958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Connect to this data set –</a:t>
            </a:r>
            <a:r>
              <a:rPr lang="en-US" dirty="0" err="1"/>
              <a:t>Corona_NLP_test.csv</a:t>
            </a:r>
            <a:endParaRPr lang="en-US" dirty="0"/>
          </a:p>
          <a:p>
            <a:pPr lvl="1"/>
            <a:r>
              <a:rPr lang="en-US" dirty="0"/>
              <a:t>Print in descending order the most used words</a:t>
            </a:r>
          </a:p>
          <a:p>
            <a:pPr lvl="1"/>
            <a:r>
              <a:rPr lang="en-US" dirty="0"/>
              <a:t>Stretch Work -Create a word cloud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FB02-15BB-8C4D-B790-022548A0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011-7DAC-0C44-89A2-CADFBBE2CD20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E6A9-11DE-1246-BFD3-48901454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1CFA-0274-4E46-85B0-7BC5EE0A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3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7DA501-B484-4B3B-8460-067A48E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53E46-FC7B-BF40-BA1A-88DF4A70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7169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Code snippet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3E637-8037-47F5-B2D4-DFA12C871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775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ADA948-E768-4A45-93CD-2E4E74B7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57" y="945692"/>
            <a:ext cx="8158592" cy="49563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DF4D9-195F-0A40-BF8B-E9E676BD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0A3D-0A7B-334D-BD61-CF7D43E46EBC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A22B-7348-EC44-B5E2-0A8C7454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2AB4-FEC6-AC49-99F8-B115F1C2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7DA501-B484-4B3B-8460-067A48E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F6D1-BFE4-9143-A2A1-85692FB6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5" y="723901"/>
            <a:ext cx="11128206" cy="551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Code Snippet –</a:t>
            </a:r>
            <a:r>
              <a:rPr lang="en-US" sz="3600" dirty="0" err="1">
                <a:solidFill>
                  <a:schemeClr val="accent1"/>
                </a:solidFill>
              </a:rPr>
              <a:t>contd</a:t>
            </a:r>
            <a:r>
              <a:rPr lang="en-US" sz="3600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3E637-8037-47F5-B2D4-DFA12C871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4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6C8F91-D6CA-4244-8F55-4281292FF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265" y="1531088"/>
            <a:ext cx="7039770" cy="503148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EC80-BD39-4C43-963E-A504C5F9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F2F-EE9C-AA4D-82EA-166BEDA63BCB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4441-2949-194A-A8AE-49E86906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C17D-F5C3-7546-A562-CFE676D9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5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44E3-5E4B-354E-AC96-11EA1A63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</a:t>
            </a:r>
            <a:r>
              <a:rPr lang="en-US" dirty="0" err="1"/>
              <a:t>Contd</a:t>
            </a:r>
            <a:r>
              <a:rPr lang="en-US" dirty="0"/>
              <a:t> -2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9047F1-121F-CD41-A73B-8B502B6BB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2210594"/>
            <a:ext cx="7048500" cy="36195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BB795-AA4E-934A-8718-D4BEBCFE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6ABC-C827-B245-85DD-110306949D07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E0B-5587-0F48-A5F9-6D433A70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B216-0951-C341-B954-BD2F6F55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2B0F70DC-3468-3B4E-AE1D-85B848B2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7"/>
            <a:ext cx="867091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74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4D7A-751C-5944-B7E1-D0F8D66E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5913-B64D-AB4B-86C6-4075E4C2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www.nltk.org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programminghistorian.org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/lessons/counting-frequencies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A2CB8-255A-D147-BCFE-A4924790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E480-2D47-2041-8086-2AA5938C522C}" type="datetime1">
              <a:rPr lang="en-CA" smtClean="0"/>
              <a:t>2021-03-01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F18C-211A-2640-8DEA-1A5B51E6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Aruna Dorai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0500-F92E-9A47-9CD6-53512B00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085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100</Words>
  <Application>Microsoft Macintosh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Breakout activity – Text Mining </vt:lpstr>
      <vt:lpstr>Code snippet</vt:lpstr>
      <vt:lpstr>Code Snippet –contd 1</vt:lpstr>
      <vt:lpstr>Code Snippet –Contd -2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week - 2</dc:title>
  <dc:creator>Murali Dorai</dc:creator>
  <cp:lastModifiedBy>arunado</cp:lastModifiedBy>
  <cp:revision>25</cp:revision>
  <dcterms:created xsi:type="dcterms:W3CDTF">2020-09-21T15:27:29Z</dcterms:created>
  <dcterms:modified xsi:type="dcterms:W3CDTF">2021-03-01T22:38:56Z</dcterms:modified>
</cp:coreProperties>
</file>