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42F6-7A45-4415-BFA0-420EBE305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2B3E8-5CFF-43A1-8687-F76CF4596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CD3C-FD6E-4709-8D9E-1565FDC6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99DE-2D43-4E0C-B7F6-E77A0F9B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73A3-F2F0-4DCC-81DE-E5E61E07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C2AB-B425-4A41-9B74-F3D55F84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C295-63A7-40DA-A4C3-27EAD3EF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9DDA-3709-40FA-9581-00E26447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E132-716F-4151-BD90-9B5D8EB7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B9A9-C449-4A01-945B-0CD05E6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02AEB-DE4B-4CE9-911C-A4D675889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A654-4D62-42EB-A1AB-E4687AF7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3720-4F14-419B-9F4A-7FC2060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D21F-4D3D-4E25-A7A2-AC9FB98A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A5CB-62D1-42C9-9184-CFB86B9C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903D-27CC-40BD-ACCC-64EAD99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97C2-07A4-45CD-AD4A-8B3E7FB2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029A-0D5F-4F10-AFB3-A3CEEB62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0E30-570C-44E2-AFA0-5011B472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84B2-8798-4E07-94EE-DD51B77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EA6D-0E38-4049-8BF7-36AEC9D2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2B63-56A7-4439-B37E-F8F1109F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A68B-0D1A-45AE-BBC8-8B8CC465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8375-1AE6-44AA-8B05-81E806CE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3F8-FC21-4450-9CA0-9811C99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A741-3502-4DC6-AB63-03CB077B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40B6-DB70-463E-816D-48C5EA75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6D4B-2730-444C-82E9-1B047958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7990F-9AD5-4F30-9F9E-51B42150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71CD-5572-472C-9964-93173405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1DC10-0FD1-40BA-A4E8-F20CB10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637E-4A59-405C-8553-2EE854AB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8A1C-6A1B-4012-8BF1-6F047D89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451B4-64BF-4933-8528-3BDEBDE7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73DDE-B40E-4A80-A755-D596C9352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C0B1A-92AA-4608-8896-3745A67FB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1AEDE-2BE7-436A-9783-88670F30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DAA80-E288-4FA4-B5A6-873E6937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37223-5EEC-4351-94CA-657D059F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7AD7-5664-4ADD-B652-CF02AA2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F4F85-621E-4482-AA70-862EF2F2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80B3-8864-422F-B721-405E9FBF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AEA42-8B0B-4ECE-AA1F-D2C46BD8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1DE1E-985E-4DCA-A594-DD38F3DF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7AAB6-6235-4F1C-8407-7A79A7A0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E8F27-9C15-4734-936E-CB06C5F8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FEB5-EE07-4C3B-9533-14E77CAB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ABED-FA5F-4522-9B9C-BA033162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3BE7C-D2C5-4A37-8E97-B5EC1988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8198-E741-4C8B-923E-DABBC115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1414-E3BD-46A8-9FDE-CB9112F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F739-3AAF-460D-8924-45B41261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6C2A-A861-4BCD-A2F4-0ACD78E1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F8CFF-48BA-45E7-9E49-267DDDD26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E9CA7-9556-4B8A-8708-47517D00C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88C28-E991-4839-A889-8D00F473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F147-283C-4100-A016-D192B7A3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323F-6C19-4503-8F52-B6285649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EE035-F127-4672-BBF5-6BBACB19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1677-FBC2-4F87-AE79-77C3DD31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1D90-5222-42F5-A2AF-C7FD7349D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C290-1896-4754-ACC1-D8963752F1B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DE31-CD87-4668-B563-B22B0BB9E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35FD-DC7D-437D-AFC0-E3DA356B2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E93E-4DCE-467B-B1A3-734235BB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E4861-1B2E-42EE-9A37-01B87767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8C4BC-C150-498B-8E97-A4029A00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6F05B-DDCF-4B84-A4C0-C22A1C8E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D2BD9-60D6-468A-A89D-36B88703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730AC-6E43-48E5-8ADB-931A6ADD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BC801-7341-4605-A317-7F5304AC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4FCFF-9346-413F-8FFC-4932B634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5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279B8-B4F7-43B4-9652-928E6AE7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0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40E2D-8396-459A-A8A2-B2C14E2B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D9CCC-079F-4D73-8B5E-4E461152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2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B028F-B9DA-427F-AF8D-406A6DA6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execution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5274FD-BE43-4C14-9350-5A321484E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9A17C-540E-433A-80C7-C91381DB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1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F6155-047E-4415-989C-0DE6D358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Leonard Ortiz Matajira</dc:creator>
  <cp:lastModifiedBy>Diego Leonard Ortiz Matajira</cp:lastModifiedBy>
  <cp:revision>2</cp:revision>
  <dcterms:created xsi:type="dcterms:W3CDTF">2021-07-28T16:26:56Z</dcterms:created>
  <dcterms:modified xsi:type="dcterms:W3CDTF">2021-07-28T16:34:16Z</dcterms:modified>
</cp:coreProperties>
</file>