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9" r:id="rId6"/>
    <p:sldId id="266" r:id="rId7"/>
    <p:sldId id="260" r:id="rId8"/>
    <p:sldId id="261" r:id="rId9"/>
    <p:sldId id="262" r:id="rId10"/>
    <p:sldId id="275" r:id="rId11"/>
    <p:sldId id="263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C5E-79CA-44DF-9698-6ECAA72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C503-575A-40AF-8488-99DEF0A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06E-0B4F-4026-B4B9-DC5C5DDE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F194-AE1B-434E-A47E-60C74C7A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54C1-8FE6-47FB-B0C4-A83817A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7F7-74A1-469E-A8E0-4BECD360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8513F-A4EE-4C97-B2A3-4DEAB83F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ED30-3F85-417E-ACF4-659519DA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72C-1340-43CA-AA99-B88043C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FE5-75AC-4577-A96C-B62A9D79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412A1-2D6F-4A58-8DFF-A2E6D3E41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7A3-5C5E-47FB-8D4F-D9396157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EDD0-9BCA-492B-88D0-09090CDD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E7A4-46F4-45FB-806B-68B7AA0A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34B3-C9C3-41CA-868A-50EFB4F5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A53-DED7-4F0C-B7D4-67EF2C2A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B7DD-5CEA-4682-BC1D-48389E17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13F0-7D09-4E8A-906D-B74BBF2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4E1B-DFE5-40F6-A59D-185B0ED8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98F4-D48E-4D0C-8EBC-69923702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CE88-CAC7-445D-9DFF-13211FC6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52F4-F261-4FD5-81EE-BFE59691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07B-7DCF-4C90-AAB4-DFB4EE4E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A75A-4AD5-4792-83FF-E8AF40B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808D-0869-45D0-B051-1DC6002C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075F-441D-44AE-BCD6-19F4C1B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805B-F8AE-4569-8AFC-A6133274C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824A3-8D3C-4787-8B81-DF6378A8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8E9CE-F7A7-4776-B9E1-9FF22F11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F980-51EB-4FBA-A2CB-61A2EC3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D9D-E83E-4A48-B33A-B106939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405A-B6CA-4D7A-8459-14A8E6FB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26BF-0D12-4FA3-AC77-7DE063FC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D8C9-09D1-4B66-9C42-5834C469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ABAD3-E1D6-4368-80FC-054BC20E1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8F337-347D-4579-A359-DDBC69AD4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C63A0-2BBF-41BD-AD92-D14144F4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C270-BBBE-4CA4-AB8B-861BE76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DC845-425D-4377-B534-F1AB514A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A1CA-3932-4613-8C4F-4690D4B0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35FA-F356-4E94-8C5F-C95249AC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A97F-C01C-4533-B216-4ECDDD2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9A40-4EAE-4D53-8D67-ED9DCDC4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74E44-2018-467F-B0A6-4B6CFDDB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2544-0EA7-4030-A886-882C9158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DF76-8813-45F1-8796-51BA2205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3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5E6B-87B7-432C-9774-40B41068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6FE9-385B-46BD-9800-A9A618B8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26FA-1162-4D2A-A430-7406DB34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62534-2FA8-4BCA-892C-90CE1A4E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744CB-5981-436F-98DD-C4CF7076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E901-3154-4461-85D6-56B5743E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B2B-B243-4721-8431-6F0D4E0E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080C1-248A-4DDC-8CED-50174D0F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0748-11E1-4045-B7B6-5ECC247A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9CAD-FE98-45FE-9037-3A25551F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0884-C955-4824-8D22-91D99E4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E554-2FAD-4F97-B32B-A6D92015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E961F-533C-4A46-B284-04874CCA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9304-AC73-4D69-8BFC-394C7E70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A91D-C7E7-4B15-9214-9FEE56FC2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CC9D-1C33-42DD-B2C0-FD46EDDEF59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FEE8-C277-425B-8D1C-70B13001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8DBF-7A00-4866-BBF0-B1AF9C2EC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EACB-AEDC-425C-945B-FB33DEC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6AF-C2CC-4092-B181-0CA76B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6AF-C2CC-4092-B181-0CA76B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-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815B27-8575-40E8-B62E-3706334D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42FEF8-558D-46F5-943D-FA41D65E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7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C776DE-3C88-4645-943E-3362EBE8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6A19B7-A78A-48CE-A836-F433DDBC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, electronics&#10;&#10;Description automatically generated">
            <a:extLst>
              <a:ext uri="{FF2B5EF4-FFF2-40B4-BE49-F238E27FC236}">
                <a16:creationId xmlns:a16="http://schemas.microsoft.com/office/drawing/2014/main" id="{2F1CBCFE-3067-4956-802D-843084C3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7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E3396B-340E-4038-9F08-DD5DB93B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318E781-5256-49E5-BCE8-6FA8C93C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" y="0"/>
            <a:ext cx="12182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6AF-C2CC-4092-B181-0CA76B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task -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3D6C8BA-AB4A-4A74-AF98-CD8A1046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6AF-C2CC-4092-B181-0CA76B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A5566F-9F87-414B-9D03-644684DC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8F66EC-0083-48E7-9D91-C7F73A90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"/>
            <a:ext cx="12192000" cy="683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F4A548B-F8B8-4496-81D5-CEA7C008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2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Class task</vt:lpstr>
      <vt:lpstr>PowerPoint Presentation</vt:lpstr>
      <vt:lpstr>PowerPoint Presentation</vt:lpstr>
      <vt:lpstr>Class task - Execution</vt:lpstr>
      <vt:lpstr>PowerPoint Presentation</vt:lpstr>
      <vt:lpstr>Practice</vt:lpstr>
      <vt:lpstr>PowerPoint Presentation</vt:lpstr>
      <vt:lpstr>PowerPoint Presentation</vt:lpstr>
      <vt:lpstr>PowerPoint Presentation</vt:lpstr>
      <vt:lpstr>Practice -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task</dc:title>
  <dc:creator>Diego Leonard Ortiz Matajira</dc:creator>
  <cp:lastModifiedBy>Diego Leonard Ortiz Matajira</cp:lastModifiedBy>
  <cp:revision>1</cp:revision>
  <dcterms:created xsi:type="dcterms:W3CDTF">2021-08-10T22:44:30Z</dcterms:created>
  <dcterms:modified xsi:type="dcterms:W3CDTF">2021-08-10T23:05:30Z</dcterms:modified>
</cp:coreProperties>
</file>