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BC19-6455-443E-8E16-EDC17EEE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46197-3874-42EC-997C-24C1E808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162F-E150-4B22-B136-E34947D0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68B-ABA3-40A0-A342-8516D075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9E4B-6604-4316-AFBF-26D202E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E8E3-B670-4000-B62C-8250B7F9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FE932-00ED-4526-93AA-949EF6F8E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1B5B-3200-4A6F-B712-63818BF4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694F-8808-494C-A022-ED7F728C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1AB9-2B8B-42DD-98B3-7D41F98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0D449-AE67-41F1-8CE5-7E7E4CC72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7FB1-91D9-4C40-A106-78CCA8045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1D75-06ED-4264-BB97-5933B5D2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AE9B-94EA-4412-A8FE-F966F766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B85D-F511-4ED1-9CCD-2E60BC41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120-CB1E-46D4-83ED-8B9ABA87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08A1-AEDE-42CF-A196-8B001D1D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56BB-235A-4E7B-9F18-24BD7B13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51B3-355E-4199-81BD-76B572F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57DE-FC89-43BB-9203-6441C5E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68B0-6032-4167-997E-5F333CD7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5EE2-A35D-4547-B914-47D71180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4D7A-13F0-46FA-9468-100F10E8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843E-097F-49BE-8872-A7ABBC3A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6A9F-5F0E-4F08-8F85-12C9A47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4D2C-C262-4EAF-8F80-5967D97B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6D54-0172-44A5-8868-474675BA1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60ED-B3AD-4B54-8BDB-3AF3FA32D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527B-B94A-4991-8B96-6DCABF1A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E0DB-AC32-4823-BB80-602B00C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506BC-54A2-43C1-B4D8-F9D5EDAC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BBF1-CA2F-446C-B6F7-9EA8AAC7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9B669-9205-45D4-993B-6AD5CAE47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5ABB2-2F72-4F3D-81A9-43AC8F3EB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0F8BB-0BBE-461F-A7B8-886F96577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92060-7ADF-440D-B8F0-E9CE5BFD2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49048-BB3B-4960-B67B-C59686EE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4C460-A4B2-4BEE-BA8E-8DEAB2A7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1F5DD-E1F5-4E73-9017-3180B0A6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9D4B-1925-4CCA-931C-7B32AAF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CB1DD-1E51-4738-91B5-836C37C6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D6B71-2142-4263-8A78-CB64E460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CB05B-DE16-44E5-A8D1-1560053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61DA3-2CEE-4881-BBB1-56437318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CF330-5A1A-4B19-A3A2-5AF0038D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49F0-6AD3-4BAE-97D8-7527521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6C2-BC81-4385-AD45-DBA984EF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2738-66F0-42E3-82C2-DD693BBA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FFD33-C3FB-4D2F-8A48-1D52EE4A6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22EB1-1EBA-4DC3-AE70-7FB13A28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EC585-741F-42BD-94ED-7C425C9F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8CEF1-B5AE-4BF7-8473-752E6152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B2D2-A65B-4125-9516-3DB24D8F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52912-32A1-4C3B-A103-C92DDAFCD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0FDF-FA5F-495C-9E5A-DB695827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8B5A-A6F0-47F4-89A6-68EF3D52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570D6-B127-48CE-8F26-69D4DE4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5F0DA-C1E6-461A-91AA-015E74A2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6213B-92AD-445C-8361-EA02C4EB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B986C-389B-4275-8775-F67A86C6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423D-FEAC-45A4-A845-86E802154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D3D-B53D-4A06-8736-A74B93E0B7F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87F4-B94E-49B7-BEA2-2235CC78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3009-1417-4051-B008-AA3C0E392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B5AE-8C24-49D7-AA4B-95786DC9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DBE53E-5AAD-496D-AE5D-1B552442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9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C88A7-D43A-4E7F-8A19-DC66C296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4139D-4915-436B-89DF-C37DDEA2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1B1A0-3FF5-4C13-83B4-56748F28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5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4290-CBB1-45A4-B499-FD937F63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6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655F0-A5EE-4768-9BEE-33E4B0A7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1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BFEEC-429A-4E3A-A212-27BEE635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3BE3-0BCD-439A-B359-3DC302C2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Code execution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Leonard Ortiz Matajira</dc:creator>
  <cp:lastModifiedBy>Diego Leonard Ortiz Matajira</cp:lastModifiedBy>
  <cp:revision>2</cp:revision>
  <dcterms:created xsi:type="dcterms:W3CDTF">2021-07-24T21:16:06Z</dcterms:created>
  <dcterms:modified xsi:type="dcterms:W3CDTF">2021-07-24T21:26:02Z</dcterms:modified>
</cp:coreProperties>
</file>