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BDFA-F507-41EB-8B21-4A8B11D2F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DEA3-FDA8-4107-A6AC-A7F134431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6F82-995B-43FD-BF16-E2057640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388B-C368-404B-8D44-7067AD03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FE16-877E-4FF6-97FA-F98BA880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90AE-F4B5-449E-97D5-19468598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87E74-67D8-44AE-9255-B68CD044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32F1-DFB7-4250-A364-997901C4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CB90-69F6-4CC0-8D49-E6CD7A19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CADF-A090-4C96-A0D9-73029084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F5ABA-CAF8-4C67-B06E-4E86A4D7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1CCDE-1BC3-4AA0-819C-D27EFD310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3BEB-D757-4EF8-A455-BAC76431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E194-2364-40F8-8721-0C691A6F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E9AF-7CE2-4444-BB70-A39D63C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4023-C0A5-459B-A89F-70AFD9F2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64E5-7902-416B-AEAA-23C388B2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28EB-24A6-4394-8DD3-759A63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AE7F-B884-40DA-86E6-940A6F3C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0E4B-5957-4946-A1C1-2ADABB08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A241-ED17-49CC-97C4-B8C12BE8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CCFB-5E23-4FAA-A058-5E8EA10F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3A5F-D186-4CF9-A532-B4CAB045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70FD-4E11-4654-8D17-EB770FD1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BE23-83A7-464A-A879-C267BB62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BC22-F7D0-47CA-9F88-21634D41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9C7F-A94B-441A-B0E6-97DDC95C9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35B6A-831B-48E2-A242-232ABFAB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1BC3-BF8C-4ADB-9AA0-5547A01C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4ED7-9A49-436D-B8B0-76BB242B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D975-48B6-4023-B17C-F040E96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3FC7-4A45-4CF2-9BCB-C0233394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BF8E-6732-492E-B8BD-A18F1C79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0B60-3C5E-4FCB-9B9E-03F75808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2B2C4-01C7-482E-A1D5-CD6E2F2F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EB3F5-0A47-4613-BECB-A8C077C91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3F809-2298-405D-AA5E-F6978B08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FAEE1-1518-40C2-A7E3-A596D7F3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7F724-9777-48F5-8A70-34CB944B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260-2E19-4D62-9CBF-40FE0E13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662AD-F6A3-4F5A-B906-925F3A30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0E6B8-6222-421C-9B00-6148A58A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244A4-B540-4053-BAA0-9A933B11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DEC5-710E-484F-A8DA-88251CFB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E139-3FCD-4A06-8B78-D1AE4A64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24B8F-411B-469A-910B-85840790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F0F-6267-41A9-B1F4-FED84D95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F3CF-6EE2-416C-9E5E-0E1FB0A1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0B1C-256D-4EF7-8B2A-97271077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D9B94-9C4E-469C-A2D0-2E43470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6FDD-A4F4-4D55-934B-6825467E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03F8-DD9E-4ADD-8DFD-7545DB99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8468-FDF2-4457-A5C4-794E8A81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C9584-7BB1-49E6-BEEA-A94FBAFAE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75726-CBEC-4080-B437-1A9BBE3C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628C-A0E3-42D0-B336-6DC682A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1A7D-81C2-4AD5-B01B-BC65AED1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DC1C1-13FD-4C96-BC73-515C09C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BD4A-01E9-4CB7-B00D-2ED7DA5E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48CF-67D0-49E6-B630-F3F6D075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FAF2-ABE7-4D99-AAAF-13226FBEE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9604-E842-4FCE-889E-4E23030B84D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8351-B7FB-4697-A16A-A6E27272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5882-A03B-4724-8930-9CAEC2591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39AA-F2D9-452C-AF03-8E02DEA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9B186-B19A-4741-A2FA-D2201D82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8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F865A-479D-4517-94E1-CC542B68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9FA9C-E18E-49EF-8765-2907DEA7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F1C4C-F8C2-469E-871F-23101A8B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7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B722D-CCD5-4567-91FC-396E524B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2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9CEF5-DB38-47EE-A578-283A50A8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Code Execution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Leonard Ortiz Matajira</dc:creator>
  <cp:lastModifiedBy>Diego Leonard Ortiz Matajira</cp:lastModifiedBy>
  <cp:revision>2</cp:revision>
  <dcterms:created xsi:type="dcterms:W3CDTF">2021-07-24T22:34:17Z</dcterms:created>
  <dcterms:modified xsi:type="dcterms:W3CDTF">2021-07-24T22:38:40Z</dcterms:modified>
</cp:coreProperties>
</file>