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CA914-8AE1-4D7F-BDA1-CB49B11C9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4DC84A-6DEE-40F2-9D79-CE027DB9D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1B4A9-B0D4-4572-A58B-58571DD14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FDADA-3177-4750-B6E6-E4C8840196D8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31FB8-BFD1-44A4-BED9-1DBA74FEC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B2C46-8210-4737-8122-3C4874055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92F63-A63D-4D10-B45D-68553C2CE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09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D7895-828A-43DA-A484-94E7A0B14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667AD1-A1F0-40D3-804F-F3908E55D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4510D-90B2-4691-AFD9-82106278B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FDADA-3177-4750-B6E6-E4C8840196D8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5FA21-8D6C-4FF3-96DC-AAB8CB436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BBF72-AA64-4010-99C7-87B3633D1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92F63-A63D-4D10-B45D-68553C2CE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39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DB6387-19A8-4DF7-A495-875DB0800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B2AEFB-207B-4AE2-A5B4-C837F73D2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DE9BE-5872-4F8E-BE7F-AC6100064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FDADA-3177-4750-B6E6-E4C8840196D8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4D582-EC83-47AE-BDD0-F7BBF8B06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F0FE8-32B9-4B28-AB9B-60AF0FB5B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92F63-A63D-4D10-B45D-68553C2CE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00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46915-5F80-4455-AF17-A8F381F11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D86E5-383A-4DE5-8FC6-D418C50B6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765D8-6923-44D8-96B8-B7F06C78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FDADA-3177-4750-B6E6-E4C8840196D8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36B65-3719-489D-A1EC-7B9E4AD39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DAD6B-67B5-477C-8B3B-746AE761B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92F63-A63D-4D10-B45D-68553C2CE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59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F3918-A69E-41B1-8A9E-88F98E70E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B1602-6FC8-4CC1-BFC5-886BF6E76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D7CEA-DDDB-40F3-8CBE-28F8F1783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FDADA-3177-4750-B6E6-E4C8840196D8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8A403-0D2E-4AE0-A7B4-7AB9660A6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4E878-0710-4806-9F62-DA045E04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92F63-A63D-4D10-B45D-68553C2CE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14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AB546-4E9F-42A7-AF16-F5D632CAB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99224-2707-4947-A336-56A64933BD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9CA0C4-DC14-4E25-A23D-06E69B1CE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E91B7-8BC7-4F08-B312-1DF153616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FDADA-3177-4750-B6E6-E4C8840196D8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39B8DB-A054-4E13-9D9B-9CD95C121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48497-3745-45CC-A5D6-BD94EC016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92F63-A63D-4D10-B45D-68553C2CE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53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9871-62EA-495E-BBB4-C5696C962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70DAB-462A-43B8-B659-14AF55B43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D8149-ABFC-44B3-A435-D36AC340C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096CFB-410B-4002-98F8-FA2102C6DC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03C343-E028-404F-A53F-8BD49F0504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494E6D-6AEE-4507-832B-3A4BFFDB1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FDADA-3177-4750-B6E6-E4C8840196D8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3507C6-589B-4C1B-8A86-60FF898AB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39E36D-CFE0-425C-9A47-5504FF784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92F63-A63D-4D10-B45D-68553C2CE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98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C9B82-BD49-494D-96C0-847A01849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6AB3CD-CB45-43CC-9082-C3053DDF8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FDADA-3177-4750-B6E6-E4C8840196D8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44061D-FB2C-4086-A990-F20D3B09D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7B1AB9-7C14-4EE5-8448-9F677BA59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92F63-A63D-4D10-B45D-68553C2CE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35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858F3F-3CA0-40A9-9F1E-8BEECF49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FDADA-3177-4750-B6E6-E4C8840196D8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F4A3A4-4D3A-45F1-8A02-9D0F6774E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439A9-7976-43B9-BDE3-59E3D461B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92F63-A63D-4D10-B45D-68553C2CE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10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F4A07-D28D-4F17-922E-F57FFDA40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5BF5B-3FDC-4A9C-AB91-24F920E95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7CC3EC-7EEF-4349-B9AB-437653879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CA0BB-277E-462E-A002-1C7C67F19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FDADA-3177-4750-B6E6-E4C8840196D8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581B07-EB4F-4374-A98A-4EB870552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90BE2-E1DA-4639-B535-CE4C557FE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92F63-A63D-4D10-B45D-68553C2CE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214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BE5A7-86F0-4C83-B2A7-9CE8BC9A7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373D05-F32A-479E-A3FB-A38210A631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47E46D-94D1-4F51-A5FC-F76BE9DC7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B1295-617D-4162-956B-F5AE7C68B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FDADA-3177-4750-B6E6-E4C8840196D8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034C1-E924-4967-AC8F-B5882E07A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6253F-B335-4A4B-93A5-481682AB1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92F63-A63D-4D10-B45D-68553C2CE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16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107AE3-85A6-4F81-850D-7DE673A45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8B06F-55D5-4D9B-A322-FB046EBF9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795B4-28DE-472E-8F73-B34DE3DCFE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FDADA-3177-4750-B6E6-E4C8840196D8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F0717-9AE1-4426-9335-21FFCC2C9E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BFEA5-CCBE-4302-8F9F-45471C4961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92F63-A63D-4D10-B45D-68553C2CE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211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09E2A6-9E13-464B-B284-3E621E754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0"/>
            <a:ext cx="121729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394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F5F1C1-B5D1-449F-ADE3-C38A707EF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0"/>
            <a:ext cx="121729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917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A2E840-3EA9-4102-8F7F-108E4E0D1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" y="0"/>
            <a:ext cx="12141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153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Diego Leonard Ortiz Matajira</dc:creator>
  <cp:lastModifiedBy>Diego Leonard Ortiz Matajira</cp:lastModifiedBy>
  <cp:revision>2</cp:revision>
  <dcterms:created xsi:type="dcterms:W3CDTF">2021-07-07T13:36:00Z</dcterms:created>
  <dcterms:modified xsi:type="dcterms:W3CDTF">2021-07-07T13:39:15Z</dcterms:modified>
</cp:coreProperties>
</file>