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9" r:id="rId10"/>
    <p:sldId id="270" r:id="rId11"/>
    <p:sldId id="271" r:id="rId12"/>
    <p:sldId id="272" r:id="rId13"/>
    <p:sldId id="290" r:id="rId14"/>
    <p:sldId id="273" r:id="rId15"/>
    <p:sldId id="274" r:id="rId16"/>
    <p:sldId id="275" r:id="rId17"/>
    <p:sldId id="276" r:id="rId18"/>
    <p:sldId id="277" r:id="rId19"/>
    <p:sldId id="278" r:id="rId20"/>
    <p:sldId id="283" r:id="rId21"/>
    <p:sldId id="284" r:id="rId22"/>
    <p:sldId id="285" r:id="rId23"/>
    <p:sldId id="286" r:id="rId24"/>
    <p:sldId id="287" r:id="rId25"/>
    <p:sldId id="288" r:id="rId26"/>
    <p:sldId id="279" r:id="rId27"/>
    <p:sldId id="280" r:id="rId28"/>
    <p:sldId id="289" r:id="rId29"/>
    <p:sldId id="282" r:id="rId30"/>
    <p:sldId id="266" r:id="rId31"/>
    <p:sldId id="263" r:id="rId32"/>
    <p:sldId id="264" r:id="rId33"/>
    <p:sldId id="265" r:id="rId34"/>
    <p:sldId id="268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644C8-CACA-4982-8E93-EF6477E15F0E}" v="116" dt="2019-06-13T20:51:2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QUEL SADORNIL GARCIA" userId="d03104743241a5a8" providerId="LiveId" clId="{A46644C8-CACA-4982-8E93-EF6477E15F0E}"/>
    <pc:docChg chg="undo addSld delSld modSld sldOrd">
      <pc:chgData name="RAQUEL SADORNIL GARCIA" userId="d03104743241a5a8" providerId="LiveId" clId="{A46644C8-CACA-4982-8E93-EF6477E15F0E}" dt="2019-06-13T20:51:44.971" v="527" actId="1076"/>
      <pc:docMkLst>
        <pc:docMk/>
      </pc:docMkLst>
      <pc:sldChg chg="addSp delSp modSp">
        <pc:chgData name="RAQUEL SADORNIL GARCIA" userId="d03104743241a5a8" providerId="LiveId" clId="{A46644C8-CACA-4982-8E93-EF6477E15F0E}" dt="2019-06-13T20:21:06.311" v="29" actId="1076"/>
        <pc:sldMkLst>
          <pc:docMk/>
          <pc:sldMk cId="183218718" sldId="267"/>
        </pc:sldMkLst>
        <pc:spChg chg="mod">
          <ac:chgData name="RAQUEL SADORNIL GARCIA" userId="d03104743241a5a8" providerId="LiveId" clId="{A46644C8-CACA-4982-8E93-EF6477E15F0E}" dt="2019-06-13T20:19:57.961" v="2" actId="962"/>
          <ac:spMkLst>
            <pc:docMk/>
            <pc:sldMk cId="183218718" sldId="267"/>
            <ac:spMk id="2" creationId="{00000000-0000-0000-0000-000000000000}"/>
          </ac:spMkLst>
        </pc:spChg>
        <pc:spChg chg="del">
          <ac:chgData name="RAQUEL SADORNIL GARCIA" userId="d03104743241a5a8" providerId="LiveId" clId="{A46644C8-CACA-4982-8E93-EF6477E15F0E}" dt="2019-06-13T20:19:56.406" v="0" actId="931"/>
          <ac:spMkLst>
            <pc:docMk/>
            <pc:sldMk cId="183218718" sldId="267"/>
            <ac:spMk id="3" creationId="{00000000-0000-0000-0000-000000000000}"/>
          </ac:spMkLst>
        </pc:spChg>
        <pc:spChg chg="add mod">
          <ac:chgData name="RAQUEL SADORNIL GARCIA" userId="d03104743241a5a8" providerId="LiveId" clId="{A46644C8-CACA-4982-8E93-EF6477E15F0E}" dt="2019-06-13T20:20:26.679" v="16" actId="1076"/>
          <ac:spMkLst>
            <pc:docMk/>
            <pc:sldMk cId="183218718" sldId="267"/>
            <ac:spMk id="6" creationId="{9B803E69-F93F-4A16-8591-C6BF032622F6}"/>
          </ac:spMkLst>
        </pc:spChg>
        <pc:spChg chg="add mod">
          <ac:chgData name="RAQUEL SADORNIL GARCIA" userId="d03104743241a5a8" providerId="LiveId" clId="{A46644C8-CACA-4982-8E93-EF6477E15F0E}" dt="2019-06-13T20:21:06.311" v="29" actId="1076"/>
          <ac:spMkLst>
            <pc:docMk/>
            <pc:sldMk cId="183218718" sldId="267"/>
            <ac:spMk id="7" creationId="{C29EBFDD-F6A9-47D0-A2EE-2AA9880EDB76}"/>
          </ac:spMkLst>
        </pc:spChg>
        <pc:picChg chg="add mod">
          <ac:chgData name="RAQUEL SADORNIL GARCIA" userId="d03104743241a5a8" providerId="LiveId" clId="{A46644C8-CACA-4982-8E93-EF6477E15F0E}" dt="2019-06-13T20:19:57.959" v="1" actId="27614"/>
          <ac:picMkLst>
            <pc:docMk/>
            <pc:sldMk cId="183218718" sldId="267"/>
            <ac:picMk id="5" creationId="{25F25768-A5BC-4D65-A161-B450BD8C24AD}"/>
          </ac:picMkLst>
        </pc:picChg>
      </pc:sldChg>
      <pc:sldChg chg="addSp delSp modSp add">
        <pc:chgData name="RAQUEL SADORNIL GARCIA" userId="d03104743241a5a8" providerId="LiveId" clId="{A46644C8-CACA-4982-8E93-EF6477E15F0E}" dt="2019-06-13T20:22:46.240" v="61" actId="20577"/>
        <pc:sldMkLst>
          <pc:docMk/>
          <pc:sldMk cId="861740669" sldId="269"/>
        </pc:sldMkLst>
        <pc:spChg chg="mod">
          <ac:chgData name="RAQUEL SADORNIL GARCIA" userId="d03104743241a5a8" providerId="LiveId" clId="{A46644C8-CACA-4982-8E93-EF6477E15F0E}" dt="2019-06-13T20:21:39.064" v="32" actId="122"/>
          <ac:spMkLst>
            <pc:docMk/>
            <pc:sldMk cId="861740669" sldId="269"/>
            <ac:spMk id="2" creationId="{C72C8414-1B34-40EC-9177-87483C5E66F8}"/>
          </ac:spMkLst>
        </pc:spChg>
        <pc:spChg chg="del">
          <ac:chgData name="RAQUEL SADORNIL GARCIA" userId="d03104743241a5a8" providerId="LiveId" clId="{A46644C8-CACA-4982-8E93-EF6477E15F0E}" dt="2019-06-13T20:22:15.525" v="33" actId="931"/>
          <ac:spMkLst>
            <pc:docMk/>
            <pc:sldMk cId="861740669" sldId="269"/>
            <ac:spMk id="3" creationId="{665C66D7-682F-4B55-9952-AB6246D3D5FF}"/>
          </ac:spMkLst>
        </pc:spChg>
        <pc:spChg chg="add mod">
          <ac:chgData name="RAQUEL SADORNIL GARCIA" userId="d03104743241a5a8" providerId="LiveId" clId="{A46644C8-CACA-4982-8E93-EF6477E15F0E}" dt="2019-06-13T20:22:46.240" v="61" actId="20577"/>
          <ac:spMkLst>
            <pc:docMk/>
            <pc:sldMk cId="861740669" sldId="269"/>
            <ac:spMk id="6" creationId="{0DB56D49-FA18-4620-9E69-6EABC9A21CD6}"/>
          </ac:spMkLst>
        </pc:spChg>
        <pc:picChg chg="add mod">
          <ac:chgData name="RAQUEL SADORNIL GARCIA" userId="d03104743241a5a8" providerId="LiveId" clId="{A46644C8-CACA-4982-8E93-EF6477E15F0E}" dt="2019-06-13T20:22:19.012" v="36" actId="1076"/>
          <ac:picMkLst>
            <pc:docMk/>
            <pc:sldMk cId="861740669" sldId="269"/>
            <ac:picMk id="5" creationId="{92A7187B-86F0-42B1-B1A2-3BED60EAE6AB}"/>
          </ac:picMkLst>
        </pc:picChg>
      </pc:sldChg>
      <pc:sldChg chg="addSp delSp modSp add">
        <pc:chgData name="RAQUEL SADORNIL GARCIA" userId="d03104743241a5a8" providerId="LiveId" clId="{A46644C8-CACA-4982-8E93-EF6477E15F0E}" dt="2019-06-13T20:24:08.238" v="83" actId="1076"/>
        <pc:sldMkLst>
          <pc:docMk/>
          <pc:sldMk cId="2567544108" sldId="270"/>
        </pc:sldMkLst>
        <pc:spChg chg="mod">
          <ac:chgData name="RAQUEL SADORNIL GARCIA" userId="d03104743241a5a8" providerId="LiveId" clId="{A46644C8-CACA-4982-8E93-EF6477E15F0E}" dt="2019-06-13T20:23:17.565" v="64"/>
          <ac:spMkLst>
            <pc:docMk/>
            <pc:sldMk cId="2567544108" sldId="270"/>
            <ac:spMk id="2" creationId="{59805C35-2C07-4FC0-8255-1A98D9DA7200}"/>
          </ac:spMkLst>
        </pc:spChg>
        <pc:spChg chg="del">
          <ac:chgData name="RAQUEL SADORNIL GARCIA" userId="d03104743241a5a8" providerId="LiveId" clId="{A46644C8-CACA-4982-8E93-EF6477E15F0E}" dt="2019-06-13T20:23:30.699" v="65" actId="931"/>
          <ac:spMkLst>
            <pc:docMk/>
            <pc:sldMk cId="2567544108" sldId="270"/>
            <ac:spMk id="3" creationId="{AFF3BA39-1550-4D88-9176-C948738DC686}"/>
          </ac:spMkLst>
        </pc:spChg>
        <pc:spChg chg="add mod">
          <ac:chgData name="RAQUEL SADORNIL GARCIA" userId="d03104743241a5a8" providerId="LiveId" clId="{A46644C8-CACA-4982-8E93-EF6477E15F0E}" dt="2019-06-13T20:24:08.238" v="83" actId="1076"/>
          <ac:spMkLst>
            <pc:docMk/>
            <pc:sldMk cId="2567544108" sldId="270"/>
            <ac:spMk id="6" creationId="{3974FFE9-781B-481B-BF12-1501FB40DA9F}"/>
          </ac:spMkLst>
        </pc:spChg>
        <pc:picChg chg="add mod">
          <ac:chgData name="RAQUEL SADORNIL GARCIA" userId="d03104743241a5a8" providerId="LiveId" clId="{A46644C8-CACA-4982-8E93-EF6477E15F0E}" dt="2019-06-13T20:23:46.727" v="74" actId="1076"/>
          <ac:picMkLst>
            <pc:docMk/>
            <pc:sldMk cId="2567544108" sldId="270"/>
            <ac:picMk id="5" creationId="{98F84BD4-0703-42B7-9F14-821742DB805E}"/>
          </ac:picMkLst>
        </pc:picChg>
      </pc:sldChg>
      <pc:sldChg chg="addSp delSp modSp add">
        <pc:chgData name="RAQUEL SADORNIL GARCIA" userId="d03104743241a5a8" providerId="LiveId" clId="{A46644C8-CACA-4982-8E93-EF6477E15F0E}" dt="2019-06-13T20:39:33.255" v="350"/>
        <pc:sldMkLst>
          <pc:docMk/>
          <pc:sldMk cId="1659901562" sldId="271"/>
        </pc:sldMkLst>
        <pc:spChg chg="mod">
          <ac:chgData name="RAQUEL SADORNIL GARCIA" userId="d03104743241a5a8" providerId="LiveId" clId="{A46644C8-CACA-4982-8E93-EF6477E15F0E}" dt="2019-06-13T20:39:33.255" v="350"/>
          <ac:spMkLst>
            <pc:docMk/>
            <pc:sldMk cId="1659901562" sldId="271"/>
            <ac:spMk id="2" creationId="{8160C94B-D9C0-49B2-A3F1-7A8B0EA6456F}"/>
          </ac:spMkLst>
        </pc:spChg>
        <pc:spChg chg="del">
          <ac:chgData name="RAQUEL SADORNIL GARCIA" userId="d03104743241a5a8" providerId="LiveId" clId="{A46644C8-CACA-4982-8E93-EF6477E15F0E}" dt="2019-06-13T20:24:33.574" v="87" actId="931"/>
          <ac:spMkLst>
            <pc:docMk/>
            <pc:sldMk cId="1659901562" sldId="271"/>
            <ac:spMk id="3" creationId="{C52EA23E-68A1-4ECE-8266-555D1F83DA0E}"/>
          </ac:spMkLst>
        </pc:spChg>
        <pc:spChg chg="add mod">
          <ac:chgData name="RAQUEL SADORNIL GARCIA" userId="d03104743241a5a8" providerId="LiveId" clId="{A46644C8-CACA-4982-8E93-EF6477E15F0E}" dt="2019-06-13T20:24:59.091" v="106" actId="20577"/>
          <ac:spMkLst>
            <pc:docMk/>
            <pc:sldMk cId="1659901562" sldId="271"/>
            <ac:spMk id="6" creationId="{5843FD5D-51ED-446D-B798-F2E9668644FE}"/>
          </ac:spMkLst>
        </pc:spChg>
        <pc:picChg chg="add mod">
          <ac:chgData name="RAQUEL SADORNIL GARCIA" userId="d03104743241a5a8" providerId="LiveId" clId="{A46644C8-CACA-4982-8E93-EF6477E15F0E}" dt="2019-06-13T20:25:03.835" v="108" actId="1076"/>
          <ac:picMkLst>
            <pc:docMk/>
            <pc:sldMk cId="1659901562" sldId="271"/>
            <ac:picMk id="5" creationId="{C8EE38E4-E880-40B5-94A6-5BEEB2CABD18}"/>
          </ac:picMkLst>
        </pc:picChg>
      </pc:sldChg>
      <pc:sldChg chg="addSp delSp modSp add">
        <pc:chgData name="RAQUEL SADORNIL GARCIA" userId="d03104743241a5a8" providerId="LiveId" clId="{A46644C8-CACA-4982-8E93-EF6477E15F0E}" dt="2019-06-13T20:39:30.087" v="349"/>
        <pc:sldMkLst>
          <pc:docMk/>
          <pc:sldMk cId="1179295016" sldId="272"/>
        </pc:sldMkLst>
        <pc:spChg chg="mod">
          <ac:chgData name="RAQUEL SADORNIL GARCIA" userId="d03104743241a5a8" providerId="LiveId" clId="{A46644C8-CACA-4982-8E93-EF6477E15F0E}" dt="2019-06-13T20:39:30.087" v="349"/>
          <ac:spMkLst>
            <pc:docMk/>
            <pc:sldMk cId="1179295016" sldId="272"/>
            <ac:spMk id="2" creationId="{130514E7-71D9-4185-BEBF-FAD43A1F23BC}"/>
          </ac:spMkLst>
        </pc:spChg>
        <pc:spChg chg="del">
          <ac:chgData name="RAQUEL SADORNIL GARCIA" userId="d03104743241a5a8" providerId="LiveId" clId="{A46644C8-CACA-4982-8E93-EF6477E15F0E}" dt="2019-06-13T20:26:05.722" v="112" actId="931"/>
          <ac:spMkLst>
            <pc:docMk/>
            <pc:sldMk cId="1179295016" sldId="272"/>
            <ac:spMk id="3" creationId="{2F85571A-1AAE-4367-B309-C784A251B8B1}"/>
          </ac:spMkLst>
        </pc:spChg>
        <pc:spChg chg="add mod">
          <ac:chgData name="RAQUEL SADORNIL GARCIA" userId="d03104743241a5a8" providerId="LiveId" clId="{A46644C8-CACA-4982-8E93-EF6477E15F0E}" dt="2019-06-13T20:26:25.288" v="130" actId="20577"/>
          <ac:spMkLst>
            <pc:docMk/>
            <pc:sldMk cId="1179295016" sldId="272"/>
            <ac:spMk id="6" creationId="{AF468ED8-1FD9-4D0F-AFB4-42DDCE41B7DB}"/>
          </ac:spMkLst>
        </pc:spChg>
        <pc:picChg chg="add mod">
          <ac:chgData name="RAQUEL SADORNIL GARCIA" userId="d03104743241a5a8" providerId="LiveId" clId="{A46644C8-CACA-4982-8E93-EF6477E15F0E}" dt="2019-06-13T20:26:08.622" v="115" actId="1076"/>
          <ac:picMkLst>
            <pc:docMk/>
            <pc:sldMk cId="1179295016" sldId="272"/>
            <ac:picMk id="5" creationId="{CE0C43D1-C0BC-4682-9FCD-0BEA318410FB}"/>
          </ac:picMkLst>
        </pc:picChg>
      </pc:sldChg>
      <pc:sldChg chg="addSp delSp modSp add">
        <pc:chgData name="RAQUEL SADORNIL GARCIA" userId="d03104743241a5a8" providerId="LiveId" clId="{A46644C8-CACA-4982-8E93-EF6477E15F0E}" dt="2019-06-13T20:39:26.162" v="348"/>
        <pc:sldMkLst>
          <pc:docMk/>
          <pc:sldMk cId="4055678189" sldId="273"/>
        </pc:sldMkLst>
        <pc:spChg chg="mod">
          <ac:chgData name="RAQUEL SADORNIL GARCIA" userId="d03104743241a5a8" providerId="LiveId" clId="{A46644C8-CACA-4982-8E93-EF6477E15F0E}" dt="2019-06-13T20:39:26.162" v="348"/>
          <ac:spMkLst>
            <pc:docMk/>
            <pc:sldMk cId="4055678189" sldId="273"/>
            <ac:spMk id="2" creationId="{13691519-B91D-4FA1-8B11-C96942C1CA5F}"/>
          </ac:spMkLst>
        </pc:spChg>
        <pc:spChg chg="del">
          <ac:chgData name="RAQUEL SADORNIL GARCIA" userId="d03104743241a5a8" providerId="LiveId" clId="{A46644C8-CACA-4982-8E93-EF6477E15F0E}" dt="2019-06-13T20:29:02.211" v="134" actId="931"/>
          <ac:spMkLst>
            <pc:docMk/>
            <pc:sldMk cId="4055678189" sldId="273"/>
            <ac:spMk id="3" creationId="{C132F216-D9FC-4443-A17A-4A0A912420E9}"/>
          </ac:spMkLst>
        </pc:spChg>
        <pc:spChg chg="add mod">
          <ac:chgData name="RAQUEL SADORNIL GARCIA" userId="d03104743241a5a8" providerId="LiveId" clId="{A46644C8-CACA-4982-8E93-EF6477E15F0E}" dt="2019-06-13T20:29:24.277" v="171" actId="20577"/>
          <ac:spMkLst>
            <pc:docMk/>
            <pc:sldMk cId="4055678189" sldId="273"/>
            <ac:spMk id="6" creationId="{D9E2B3E6-2B7F-4D21-B912-EAC109CE965A}"/>
          </ac:spMkLst>
        </pc:spChg>
        <pc:picChg chg="add mod">
          <ac:chgData name="RAQUEL SADORNIL GARCIA" userId="d03104743241a5a8" providerId="LiveId" clId="{A46644C8-CACA-4982-8E93-EF6477E15F0E}" dt="2019-06-13T20:29:04.411" v="137" actId="1076"/>
          <ac:picMkLst>
            <pc:docMk/>
            <pc:sldMk cId="4055678189" sldId="273"/>
            <ac:picMk id="5" creationId="{574F878A-4D81-42FB-9B7C-59595CD948B5}"/>
          </ac:picMkLst>
        </pc:picChg>
      </pc:sldChg>
      <pc:sldChg chg="addSp delSp modSp add">
        <pc:chgData name="RAQUEL SADORNIL GARCIA" userId="d03104743241a5a8" providerId="LiveId" clId="{A46644C8-CACA-4982-8E93-EF6477E15F0E}" dt="2019-06-13T20:39:19.702" v="347"/>
        <pc:sldMkLst>
          <pc:docMk/>
          <pc:sldMk cId="1212226204" sldId="274"/>
        </pc:sldMkLst>
        <pc:spChg chg="mod">
          <ac:chgData name="RAQUEL SADORNIL GARCIA" userId="d03104743241a5a8" providerId="LiveId" clId="{A46644C8-CACA-4982-8E93-EF6477E15F0E}" dt="2019-06-13T20:39:19.702" v="347"/>
          <ac:spMkLst>
            <pc:docMk/>
            <pc:sldMk cId="1212226204" sldId="274"/>
            <ac:spMk id="2" creationId="{AB764B69-85CC-4B05-8D15-6DAEFE35BAEA}"/>
          </ac:spMkLst>
        </pc:spChg>
        <pc:spChg chg="del">
          <ac:chgData name="RAQUEL SADORNIL GARCIA" userId="d03104743241a5a8" providerId="LiveId" clId="{A46644C8-CACA-4982-8E93-EF6477E15F0E}" dt="2019-06-13T20:30:28.126" v="175" actId="931"/>
          <ac:spMkLst>
            <pc:docMk/>
            <pc:sldMk cId="1212226204" sldId="274"/>
            <ac:spMk id="3" creationId="{7D821908-9E85-4F4E-9E87-62FDC253E1BE}"/>
          </ac:spMkLst>
        </pc:spChg>
        <pc:spChg chg="add del mod">
          <ac:chgData name="RAQUEL SADORNIL GARCIA" userId="d03104743241a5a8" providerId="LiveId" clId="{A46644C8-CACA-4982-8E93-EF6477E15F0E}" dt="2019-06-13T20:32:31.106" v="195"/>
          <ac:spMkLst>
            <pc:docMk/>
            <pc:sldMk cId="1212226204" sldId="274"/>
            <ac:spMk id="10" creationId="{894F20D6-0045-4461-82C8-70189C19EB81}"/>
          </ac:spMkLst>
        </pc:spChg>
        <pc:spChg chg="add mod">
          <ac:chgData name="RAQUEL SADORNIL GARCIA" userId="d03104743241a5a8" providerId="LiveId" clId="{A46644C8-CACA-4982-8E93-EF6477E15F0E}" dt="2019-06-13T20:32:45.939" v="201" actId="20577"/>
          <ac:spMkLst>
            <pc:docMk/>
            <pc:sldMk cId="1212226204" sldId="274"/>
            <ac:spMk id="11" creationId="{A8334038-42A3-473F-B678-7A7916D4C8F9}"/>
          </ac:spMkLst>
        </pc:spChg>
        <pc:picChg chg="add mod">
          <ac:chgData name="RAQUEL SADORNIL GARCIA" userId="d03104743241a5a8" providerId="LiveId" clId="{A46644C8-CACA-4982-8E93-EF6477E15F0E}" dt="2019-06-13T20:31:02.887" v="191" actId="1076"/>
          <ac:picMkLst>
            <pc:docMk/>
            <pc:sldMk cId="1212226204" sldId="274"/>
            <ac:picMk id="5" creationId="{F7C573E5-1A29-4585-8DEA-5FA6B766DEC3}"/>
          </ac:picMkLst>
        </pc:picChg>
        <pc:picChg chg="add mod">
          <ac:chgData name="RAQUEL SADORNIL GARCIA" userId="d03104743241a5a8" providerId="LiveId" clId="{A46644C8-CACA-4982-8E93-EF6477E15F0E}" dt="2019-06-13T20:31:05.376" v="192" actId="1076"/>
          <ac:picMkLst>
            <pc:docMk/>
            <pc:sldMk cId="1212226204" sldId="274"/>
            <ac:picMk id="7" creationId="{23042653-543F-485E-B574-F7024C73FC77}"/>
          </ac:picMkLst>
        </pc:picChg>
        <pc:picChg chg="add del mod">
          <ac:chgData name="RAQUEL SADORNIL GARCIA" userId="d03104743241a5a8" providerId="LiveId" clId="{A46644C8-CACA-4982-8E93-EF6477E15F0E}" dt="2019-06-13T20:31:00.260" v="190" actId="931"/>
          <ac:picMkLst>
            <pc:docMk/>
            <pc:sldMk cId="1212226204" sldId="274"/>
            <ac:picMk id="9" creationId="{BF9D28CB-CA4B-4B0F-96C6-17A7BF1B2FF1}"/>
          </ac:picMkLst>
        </pc:picChg>
      </pc:sldChg>
      <pc:sldChg chg="addSp delSp modSp add">
        <pc:chgData name="RAQUEL SADORNIL GARCIA" userId="d03104743241a5a8" providerId="LiveId" clId="{A46644C8-CACA-4982-8E93-EF6477E15F0E}" dt="2019-06-13T20:39:16.003" v="346"/>
        <pc:sldMkLst>
          <pc:docMk/>
          <pc:sldMk cId="632930667" sldId="275"/>
        </pc:sldMkLst>
        <pc:spChg chg="mod">
          <ac:chgData name="RAQUEL SADORNIL GARCIA" userId="d03104743241a5a8" providerId="LiveId" clId="{A46644C8-CACA-4982-8E93-EF6477E15F0E}" dt="2019-06-13T20:39:16.003" v="346"/>
          <ac:spMkLst>
            <pc:docMk/>
            <pc:sldMk cId="632930667" sldId="275"/>
            <ac:spMk id="2" creationId="{6B1DE456-6E3F-4098-B183-D5406CE8607F}"/>
          </ac:spMkLst>
        </pc:spChg>
        <pc:spChg chg="del">
          <ac:chgData name="RAQUEL SADORNIL GARCIA" userId="d03104743241a5a8" providerId="LiveId" clId="{A46644C8-CACA-4982-8E93-EF6477E15F0E}" dt="2019-06-13T20:33:08.275" v="205" actId="931"/>
          <ac:spMkLst>
            <pc:docMk/>
            <pc:sldMk cId="632930667" sldId="275"/>
            <ac:spMk id="3" creationId="{7002A52A-6275-4D6A-8199-9051B82F53A1}"/>
          </ac:spMkLst>
        </pc:spChg>
        <pc:spChg chg="add mod">
          <ac:chgData name="RAQUEL SADORNIL GARCIA" userId="d03104743241a5a8" providerId="LiveId" clId="{A46644C8-CACA-4982-8E93-EF6477E15F0E}" dt="2019-06-13T20:33:39.898" v="215" actId="1076"/>
          <ac:spMkLst>
            <pc:docMk/>
            <pc:sldMk cId="632930667" sldId="275"/>
            <ac:spMk id="6" creationId="{22C70FD4-C045-458E-8174-565C4D4CBF0D}"/>
          </ac:spMkLst>
        </pc:spChg>
        <pc:picChg chg="add mod">
          <ac:chgData name="RAQUEL SADORNIL GARCIA" userId="d03104743241a5a8" providerId="LiveId" clId="{A46644C8-CACA-4982-8E93-EF6477E15F0E}" dt="2019-06-13T20:33:33.043" v="213" actId="1076"/>
          <ac:picMkLst>
            <pc:docMk/>
            <pc:sldMk cId="632930667" sldId="275"/>
            <ac:picMk id="5" creationId="{8DE22092-F13A-4FF3-9660-6058E9571828}"/>
          </ac:picMkLst>
        </pc:picChg>
      </pc:sldChg>
      <pc:sldChg chg="addSp delSp modSp add">
        <pc:chgData name="RAQUEL SADORNIL GARCIA" userId="d03104743241a5a8" providerId="LiveId" clId="{A46644C8-CACA-4982-8E93-EF6477E15F0E}" dt="2019-06-13T20:39:10.874" v="345"/>
        <pc:sldMkLst>
          <pc:docMk/>
          <pc:sldMk cId="2072325103" sldId="276"/>
        </pc:sldMkLst>
        <pc:spChg chg="mod">
          <ac:chgData name="RAQUEL SADORNIL GARCIA" userId="d03104743241a5a8" providerId="LiveId" clId="{A46644C8-CACA-4982-8E93-EF6477E15F0E}" dt="2019-06-13T20:39:10.874" v="345"/>
          <ac:spMkLst>
            <pc:docMk/>
            <pc:sldMk cId="2072325103" sldId="276"/>
            <ac:spMk id="2" creationId="{8B7C3FCE-11F2-4422-AAB9-ED9B2C3F6366}"/>
          </ac:spMkLst>
        </pc:spChg>
        <pc:spChg chg="del">
          <ac:chgData name="RAQUEL SADORNIL GARCIA" userId="d03104743241a5a8" providerId="LiveId" clId="{A46644C8-CACA-4982-8E93-EF6477E15F0E}" dt="2019-06-13T20:33:58.651" v="219" actId="931"/>
          <ac:spMkLst>
            <pc:docMk/>
            <pc:sldMk cId="2072325103" sldId="276"/>
            <ac:spMk id="3" creationId="{380DB519-84F4-412F-AAA7-8E7065FB00F0}"/>
          </ac:spMkLst>
        </pc:spChg>
        <pc:spChg chg="add del mod">
          <ac:chgData name="RAQUEL SADORNIL GARCIA" userId="d03104743241a5a8" providerId="LiveId" clId="{A46644C8-CACA-4982-8E93-EF6477E15F0E}" dt="2019-06-13T20:34:09.296" v="226"/>
          <ac:spMkLst>
            <pc:docMk/>
            <pc:sldMk cId="2072325103" sldId="276"/>
            <ac:spMk id="6" creationId="{AAC0C613-CCF6-4444-A4D9-64DB68BE7DFC}"/>
          </ac:spMkLst>
        </pc:spChg>
        <pc:spChg chg="add mod">
          <ac:chgData name="RAQUEL SADORNIL GARCIA" userId="d03104743241a5a8" providerId="LiveId" clId="{A46644C8-CACA-4982-8E93-EF6477E15F0E}" dt="2019-06-13T20:34:18.980" v="228"/>
          <ac:spMkLst>
            <pc:docMk/>
            <pc:sldMk cId="2072325103" sldId="276"/>
            <ac:spMk id="7" creationId="{92719981-0276-415D-AB7D-55ACB2FF0CC7}"/>
          </ac:spMkLst>
        </pc:spChg>
        <pc:picChg chg="add mod">
          <ac:chgData name="RAQUEL SADORNIL GARCIA" userId="d03104743241a5a8" providerId="LiveId" clId="{A46644C8-CACA-4982-8E93-EF6477E15F0E}" dt="2019-06-13T20:34:00.857" v="222" actId="1076"/>
          <ac:picMkLst>
            <pc:docMk/>
            <pc:sldMk cId="2072325103" sldId="276"/>
            <ac:picMk id="5" creationId="{36022A96-576C-41B3-A6DE-70F9A6B86774}"/>
          </ac:picMkLst>
        </pc:picChg>
      </pc:sldChg>
      <pc:sldChg chg="addSp delSp modSp add">
        <pc:chgData name="RAQUEL SADORNIL GARCIA" userId="d03104743241a5a8" providerId="LiveId" clId="{A46644C8-CACA-4982-8E93-EF6477E15F0E}" dt="2019-06-13T20:39:05.356" v="344" actId="20577"/>
        <pc:sldMkLst>
          <pc:docMk/>
          <pc:sldMk cId="199772309" sldId="277"/>
        </pc:sldMkLst>
        <pc:spChg chg="mod">
          <ac:chgData name="RAQUEL SADORNIL GARCIA" userId="d03104743241a5a8" providerId="LiveId" clId="{A46644C8-CACA-4982-8E93-EF6477E15F0E}" dt="2019-06-13T20:39:05.356" v="344" actId="20577"/>
          <ac:spMkLst>
            <pc:docMk/>
            <pc:sldMk cId="199772309" sldId="277"/>
            <ac:spMk id="2" creationId="{48F6A26E-3B5A-4FA3-B5AA-80784983B97C}"/>
          </ac:spMkLst>
        </pc:spChg>
        <pc:spChg chg="del">
          <ac:chgData name="RAQUEL SADORNIL GARCIA" userId="d03104743241a5a8" providerId="LiveId" clId="{A46644C8-CACA-4982-8E93-EF6477E15F0E}" dt="2019-06-13T20:34:44.445" v="232" actId="931"/>
          <ac:spMkLst>
            <pc:docMk/>
            <pc:sldMk cId="199772309" sldId="277"/>
            <ac:spMk id="3" creationId="{34CEC29D-9556-4455-B731-91BE9904EC8E}"/>
          </ac:spMkLst>
        </pc:spChg>
        <pc:spChg chg="add mod">
          <ac:chgData name="RAQUEL SADORNIL GARCIA" userId="d03104743241a5a8" providerId="LiveId" clId="{A46644C8-CACA-4982-8E93-EF6477E15F0E}" dt="2019-06-13T20:36:21.915" v="254" actId="1076"/>
          <ac:spMkLst>
            <pc:docMk/>
            <pc:sldMk cId="199772309" sldId="277"/>
            <ac:spMk id="6" creationId="{F050821F-E657-4C0D-9EB8-20B2029734DD}"/>
          </ac:spMkLst>
        </pc:spChg>
        <pc:picChg chg="add mod">
          <ac:chgData name="RAQUEL SADORNIL GARCIA" userId="d03104743241a5a8" providerId="LiveId" clId="{A46644C8-CACA-4982-8E93-EF6477E15F0E}" dt="2019-06-13T20:36:25.281" v="256" actId="1076"/>
          <ac:picMkLst>
            <pc:docMk/>
            <pc:sldMk cId="199772309" sldId="277"/>
            <ac:picMk id="5" creationId="{A52532B6-7C02-4260-A736-A8100F732D3D}"/>
          </ac:picMkLst>
        </pc:picChg>
        <pc:picChg chg="add del mod">
          <ac:chgData name="RAQUEL SADORNIL GARCIA" userId="d03104743241a5a8" providerId="LiveId" clId="{A46644C8-CACA-4982-8E93-EF6477E15F0E}" dt="2019-06-13T20:35:20.053" v="238" actId="931"/>
          <ac:picMkLst>
            <pc:docMk/>
            <pc:sldMk cId="199772309" sldId="277"/>
            <ac:picMk id="8" creationId="{E2BAAED3-B11F-42C2-A378-B6A2CEFCD922}"/>
          </ac:picMkLst>
        </pc:picChg>
        <pc:picChg chg="add mod">
          <ac:chgData name="RAQUEL SADORNIL GARCIA" userId="d03104743241a5a8" providerId="LiveId" clId="{A46644C8-CACA-4982-8E93-EF6477E15F0E}" dt="2019-06-13T20:36:23.332" v="255" actId="1076"/>
          <ac:picMkLst>
            <pc:docMk/>
            <pc:sldMk cId="199772309" sldId="277"/>
            <ac:picMk id="10" creationId="{8CD6F62B-739B-4F1A-B39C-EAB76BB9F154}"/>
          </ac:picMkLst>
        </pc:picChg>
      </pc:sldChg>
      <pc:sldChg chg="addSp delSp modSp add">
        <pc:chgData name="RAQUEL SADORNIL GARCIA" userId="d03104743241a5a8" providerId="LiveId" clId="{A46644C8-CACA-4982-8E93-EF6477E15F0E}" dt="2019-06-13T20:38:53.467" v="324" actId="20577"/>
        <pc:sldMkLst>
          <pc:docMk/>
          <pc:sldMk cId="3261791807" sldId="278"/>
        </pc:sldMkLst>
        <pc:spChg chg="mod">
          <ac:chgData name="RAQUEL SADORNIL GARCIA" userId="d03104743241a5a8" providerId="LiveId" clId="{A46644C8-CACA-4982-8E93-EF6477E15F0E}" dt="2019-06-13T20:38:53.467" v="324" actId="20577"/>
          <ac:spMkLst>
            <pc:docMk/>
            <pc:sldMk cId="3261791807" sldId="278"/>
            <ac:spMk id="2" creationId="{FF5160AF-BFF4-478F-A004-16FF6FBAC125}"/>
          </ac:spMkLst>
        </pc:spChg>
        <pc:spChg chg="del">
          <ac:chgData name="RAQUEL SADORNIL GARCIA" userId="d03104743241a5a8" providerId="LiveId" clId="{A46644C8-CACA-4982-8E93-EF6477E15F0E}" dt="2019-06-13T20:37:40.913" v="257" actId="931"/>
          <ac:spMkLst>
            <pc:docMk/>
            <pc:sldMk cId="3261791807" sldId="278"/>
            <ac:spMk id="3" creationId="{B31F34F0-7D8A-4132-BF1B-915DE3241CB5}"/>
          </ac:spMkLst>
        </pc:spChg>
        <pc:spChg chg="add mod">
          <ac:chgData name="RAQUEL SADORNIL GARCIA" userId="d03104743241a5a8" providerId="LiveId" clId="{A46644C8-CACA-4982-8E93-EF6477E15F0E}" dt="2019-06-13T20:38:38.733" v="305" actId="1076"/>
          <ac:spMkLst>
            <pc:docMk/>
            <pc:sldMk cId="3261791807" sldId="278"/>
            <ac:spMk id="6" creationId="{225429C3-B7AE-4C65-9793-50821C0F5EF1}"/>
          </ac:spMkLst>
        </pc:spChg>
        <pc:picChg chg="add mod">
          <ac:chgData name="RAQUEL SADORNIL GARCIA" userId="d03104743241a5a8" providerId="LiveId" clId="{A46644C8-CACA-4982-8E93-EF6477E15F0E}" dt="2019-06-13T20:37:44.921" v="259" actId="1076"/>
          <ac:picMkLst>
            <pc:docMk/>
            <pc:sldMk cId="3261791807" sldId="278"/>
            <ac:picMk id="5" creationId="{FB67D12F-C82B-429A-BB89-D808FF285E76}"/>
          </ac:picMkLst>
        </pc:picChg>
      </pc:sldChg>
      <pc:sldChg chg="addSp delSp modSp add">
        <pc:chgData name="RAQUEL SADORNIL GARCIA" userId="d03104743241a5a8" providerId="LiveId" clId="{A46644C8-CACA-4982-8E93-EF6477E15F0E}" dt="2019-06-13T20:41:12.173" v="393" actId="1076"/>
        <pc:sldMkLst>
          <pc:docMk/>
          <pc:sldMk cId="3138866633" sldId="279"/>
        </pc:sldMkLst>
        <pc:spChg chg="mod">
          <ac:chgData name="RAQUEL SADORNIL GARCIA" userId="d03104743241a5a8" providerId="LiveId" clId="{A46644C8-CACA-4982-8E93-EF6477E15F0E}" dt="2019-06-13T20:39:46.942" v="353"/>
          <ac:spMkLst>
            <pc:docMk/>
            <pc:sldMk cId="3138866633" sldId="279"/>
            <ac:spMk id="2" creationId="{A12BCEA9-F52C-4E85-AC99-D504D596EB55}"/>
          </ac:spMkLst>
        </pc:spChg>
        <pc:spChg chg="del">
          <ac:chgData name="RAQUEL SADORNIL GARCIA" userId="d03104743241a5a8" providerId="LiveId" clId="{A46644C8-CACA-4982-8E93-EF6477E15F0E}" dt="2019-06-13T20:39:54.274" v="354" actId="931"/>
          <ac:spMkLst>
            <pc:docMk/>
            <pc:sldMk cId="3138866633" sldId="279"/>
            <ac:spMk id="3" creationId="{340C885B-E111-4FEB-AAE6-FB6CCEE36BB6}"/>
          </ac:spMkLst>
        </pc:spChg>
        <pc:spChg chg="add mod">
          <ac:chgData name="RAQUEL SADORNIL GARCIA" userId="d03104743241a5a8" providerId="LiveId" clId="{A46644C8-CACA-4982-8E93-EF6477E15F0E}" dt="2019-06-13T20:41:12.173" v="393" actId="1076"/>
          <ac:spMkLst>
            <pc:docMk/>
            <pc:sldMk cId="3138866633" sldId="279"/>
            <ac:spMk id="6" creationId="{8D86BA02-0437-487A-8C71-7943D7440EBC}"/>
          </ac:spMkLst>
        </pc:spChg>
        <pc:picChg chg="add mod">
          <ac:chgData name="RAQUEL SADORNIL GARCIA" userId="d03104743241a5a8" providerId="LiveId" clId="{A46644C8-CACA-4982-8E93-EF6477E15F0E}" dt="2019-06-13T20:40:56.230" v="386" actId="1076"/>
          <ac:picMkLst>
            <pc:docMk/>
            <pc:sldMk cId="3138866633" sldId="279"/>
            <ac:picMk id="5" creationId="{DA68AD86-74B2-4130-A8CF-FE0EFB0B77E7}"/>
          </ac:picMkLst>
        </pc:picChg>
      </pc:sldChg>
      <pc:sldChg chg="addSp delSp modSp add ord">
        <pc:chgData name="RAQUEL SADORNIL GARCIA" userId="d03104743241a5a8" providerId="LiveId" clId="{A46644C8-CACA-4982-8E93-EF6477E15F0E}" dt="2019-06-13T20:47:58.031" v="480"/>
        <pc:sldMkLst>
          <pc:docMk/>
          <pc:sldMk cId="3396887133" sldId="280"/>
        </pc:sldMkLst>
        <pc:spChg chg="mod">
          <ac:chgData name="RAQUEL SADORNIL GARCIA" userId="d03104743241a5a8" providerId="LiveId" clId="{A46644C8-CACA-4982-8E93-EF6477E15F0E}" dt="2019-06-13T20:40:09.542" v="358"/>
          <ac:spMkLst>
            <pc:docMk/>
            <pc:sldMk cId="3396887133" sldId="280"/>
            <ac:spMk id="2" creationId="{5CF0BD65-8DEB-41E5-9A49-3FBC50FF4A40}"/>
          </ac:spMkLst>
        </pc:spChg>
        <pc:spChg chg="del">
          <ac:chgData name="RAQUEL SADORNIL GARCIA" userId="d03104743241a5a8" providerId="LiveId" clId="{A46644C8-CACA-4982-8E93-EF6477E15F0E}" dt="2019-06-13T20:40:18.139" v="359" actId="931"/>
          <ac:spMkLst>
            <pc:docMk/>
            <pc:sldMk cId="3396887133" sldId="280"/>
            <ac:spMk id="3" creationId="{8CF342A3-2777-4FED-AA2A-719A498A49E4}"/>
          </ac:spMkLst>
        </pc:spChg>
        <pc:spChg chg="add del mod">
          <ac:chgData name="RAQUEL SADORNIL GARCIA" userId="d03104743241a5a8" providerId="LiveId" clId="{A46644C8-CACA-4982-8E93-EF6477E15F0E}" dt="2019-06-13T20:45:02.473" v="428"/>
          <ac:spMkLst>
            <pc:docMk/>
            <pc:sldMk cId="3396887133" sldId="280"/>
            <ac:spMk id="6" creationId="{DC8B0D47-7B2A-4C12-A2D0-2574AB9CCEF0}"/>
          </ac:spMkLst>
        </pc:spChg>
        <pc:spChg chg="add">
          <ac:chgData name="RAQUEL SADORNIL GARCIA" userId="d03104743241a5a8" providerId="LiveId" clId="{A46644C8-CACA-4982-8E93-EF6477E15F0E}" dt="2019-06-13T20:47:58.031" v="480"/>
          <ac:spMkLst>
            <pc:docMk/>
            <pc:sldMk cId="3396887133" sldId="280"/>
            <ac:spMk id="7" creationId="{996BC785-847E-4C0D-B533-7CDDF4654676}"/>
          </ac:spMkLst>
        </pc:spChg>
        <pc:picChg chg="add mod">
          <ac:chgData name="RAQUEL SADORNIL GARCIA" userId="d03104743241a5a8" providerId="LiveId" clId="{A46644C8-CACA-4982-8E93-EF6477E15F0E}" dt="2019-06-13T20:40:19.229" v="361" actId="962"/>
          <ac:picMkLst>
            <pc:docMk/>
            <pc:sldMk cId="3396887133" sldId="280"/>
            <ac:picMk id="5" creationId="{FDA22E4D-1E9E-444E-8378-8A17C4311DBE}"/>
          </ac:picMkLst>
        </pc:picChg>
      </pc:sldChg>
      <pc:sldChg chg="addSp delSp modSp add del ord">
        <pc:chgData name="RAQUEL SADORNIL GARCIA" userId="d03104743241a5a8" providerId="LiveId" clId="{A46644C8-CACA-4982-8E93-EF6477E15F0E}" dt="2019-06-13T20:45:18.303" v="429" actId="2696"/>
        <pc:sldMkLst>
          <pc:docMk/>
          <pc:sldMk cId="3215240418" sldId="281"/>
        </pc:sldMkLst>
        <pc:spChg chg="mod">
          <ac:chgData name="RAQUEL SADORNIL GARCIA" userId="d03104743241a5a8" providerId="LiveId" clId="{A46644C8-CACA-4982-8E93-EF6477E15F0E}" dt="2019-06-13T20:41:24.701" v="396"/>
          <ac:spMkLst>
            <pc:docMk/>
            <pc:sldMk cId="3215240418" sldId="281"/>
            <ac:spMk id="2" creationId="{4E3C1B48-E0C0-48CA-910D-802CC7DA66EF}"/>
          </ac:spMkLst>
        </pc:spChg>
        <pc:spChg chg="del">
          <ac:chgData name="RAQUEL SADORNIL GARCIA" userId="d03104743241a5a8" providerId="LiveId" clId="{A46644C8-CACA-4982-8E93-EF6477E15F0E}" dt="2019-06-13T20:41:45.363" v="398" actId="931"/>
          <ac:spMkLst>
            <pc:docMk/>
            <pc:sldMk cId="3215240418" sldId="281"/>
            <ac:spMk id="3" creationId="{15870A9D-84A1-460E-9749-C233B86C9889}"/>
          </ac:spMkLst>
        </pc:spChg>
        <pc:picChg chg="add mod">
          <ac:chgData name="RAQUEL SADORNIL GARCIA" userId="d03104743241a5a8" providerId="LiveId" clId="{A46644C8-CACA-4982-8E93-EF6477E15F0E}" dt="2019-06-13T20:41:46.561" v="400" actId="962"/>
          <ac:picMkLst>
            <pc:docMk/>
            <pc:sldMk cId="3215240418" sldId="281"/>
            <ac:picMk id="5" creationId="{40B504AC-F9AC-4D9B-88A5-3935C60D1875}"/>
          </ac:picMkLst>
        </pc:picChg>
      </pc:sldChg>
      <pc:sldChg chg="addSp delSp modSp add ord">
        <pc:chgData name="RAQUEL SADORNIL GARCIA" userId="d03104743241a5a8" providerId="LiveId" clId="{A46644C8-CACA-4982-8E93-EF6477E15F0E}" dt="2019-06-13T20:44:41.026" v="424"/>
        <pc:sldMkLst>
          <pc:docMk/>
          <pc:sldMk cId="2539417085" sldId="282"/>
        </pc:sldMkLst>
        <pc:spChg chg="mod">
          <ac:chgData name="RAQUEL SADORNIL GARCIA" userId="d03104743241a5a8" providerId="LiveId" clId="{A46644C8-CACA-4982-8E93-EF6477E15F0E}" dt="2019-06-13T20:41:56.859" v="403"/>
          <ac:spMkLst>
            <pc:docMk/>
            <pc:sldMk cId="2539417085" sldId="282"/>
            <ac:spMk id="2" creationId="{4B323604-A2C2-4302-9A7E-A22ED86196C1}"/>
          </ac:spMkLst>
        </pc:spChg>
        <pc:spChg chg="del">
          <ac:chgData name="RAQUEL SADORNIL GARCIA" userId="d03104743241a5a8" providerId="LiveId" clId="{A46644C8-CACA-4982-8E93-EF6477E15F0E}" dt="2019-06-13T20:42:12.204" v="404" actId="931"/>
          <ac:spMkLst>
            <pc:docMk/>
            <pc:sldMk cId="2539417085" sldId="282"/>
            <ac:spMk id="3" creationId="{5D959DC7-340A-4064-84BA-03F81F8E2E46}"/>
          </ac:spMkLst>
        </pc:spChg>
        <pc:spChg chg="add mod">
          <ac:chgData name="RAQUEL SADORNIL GARCIA" userId="d03104743241a5a8" providerId="LiveId" clId="{A46644C8-CACA-4982-8E93-EF6477E15F0E}" dt="2019-06-13T20:42:20.367" v="407" actId="1076"/>
          <ac:spMkLst>
            <pc:docMk/>
            <pc:sldMk cId="2539417085" sldId="282"/>
            <ac:spMk id="6" creationId="{0245597C-675E-4FEE-98AE-EA7FAFE13C1A}"/>
          </ac:spMkLst>
        </pc:spChg>
        <pc:picChg chg="add mod">
          <ac:chgData name="RAQUEL SADORNIL GARCIA" userId="d03104743241a5a8" providerId="LiveId" clId="{A46644C8-CACA-4982-8E93-EF6477E15F0E}" dt="2019-06-13T20:42:26.406" v="410" actId="1076"/>
          <ac:picMkLst>
            <pc:docMk/>
            <pc:sldMk cId="2539417085" sldId="282"/>
            <ac:picMk id="5" creationId="{C385B1C9-AC2E-4110-B8C2-108CEDAEA6A4}"/>
          </ac:picMkLst>
        </pc:picChg>
      </pc:sldChg>
      <pc:sldChg chg="addSp delSp modSp add ord">
        <pc:chgData name="RAQUEL SADORNIL GARCIA" userId="d03104743241a5a8" providerId="LiveId" clId="{A46644C8-CACA-4982-8E93-EF6477E15F0E}" dt="2019-06-13T20:47:20.062" v="462" actId="20577"/>
        <pc:sldMkLst>
          <pc:docMk/>
          <pc:sldMk cId="1808289038" sldId="283"/>
        </pc:sldMkLst>
        <pc:spChg chg="mod">
          <ac:chgData name="RAQUEL SADORNIL GARCIA" userId="d03104743241a5a8" providerId="LiveId" clId="{A46644C8-CACA-4982-8E93-EF6477E15F0E}" dt="2019-06-13T20:42:44.807" v="413"/>
          <ac:spMkLst>
            <pc:docMk/>
            <pc:sldMk cId="1808289038" sldId="283"/>
            <ac:spMk id="2" creationId="{B416197B-D123-44B3-BFF5-838738CE2503}"/>
          </ac:spMkLst>
        </pc:spChg>
        <pc:spChg chg="del">
          <ac:chgData name="RAQUEL SADORNIL GARCIA" userId="d03104743241a5a8" providerId="LiveId" clId="{A46644C8-CACA-4982-8E93-EF6477E15F0E}" dt="2019-06-13T20:43:26.160" v="414" actId="931"/>
          <ac:spMkLst>
            <pc:docMk/>
            <pc:sldMk cId="1808289038" sldId="283"/>
            <ac:spMk id="3" creationId="{3E4243A7-73AD-413E-8627-1CE26C9D8875}"/>
          </ac:spMkLst>
        </pc:spChg>
        <pc:spChg chg="add mod">
          <ac:chgData name="RAQUEL SADORNIL GARCIA" userId="d03104743241a5a8" providerId="LiveId" clId="{A46644C8-CACA-4982-8E93-EF6477E15F0E}" dt="2019-06-13T20:47:20.062" v="462" actId="20577"/>
          <ac:spMkLst>
            <pc:docMk/>
            <pc:sldMk cId="1808289038" sldId="283"/>
            <ac:spMk id="6" creationId="{7BF80F20-9ABB-4CA4-82D3-5AB98AC9FB16}"/>
          </ac:spMkLst>
        </pc:spChg>
        <pc:picChg chg="add mod">
          <ac:chgData name="RAQUEL SADORNIL GARCIA" userId="d03104743241a5a8" providerId="LiveId" clId="{A46644C8-CACA-4982-8E93-EF6477E15F0E}" dt="2019-06-13T20:43:27.659" v="416" actId="962"/>
          <ac:picMkLst>
            <pc:docMk/>
            <pc:sldMk cId="1808289038" sldId="283"/>
            <ac:picMk id="5" creationId="{9C7CFCF3-D667-47DE-A723-91ECBB52C504}"/>
          </ac:picMkLst>
        </pc:picChg>
      </pc:sldChg>
      <pc:sldChg chg="addSp delSp modSp add ord">
        <pc:chgData name="RAQUEL SADORNIL GARCIA" userId="d03104743241a5a8" providerId="LiveId" clId="{A46644C8-CACA-4982-8E93-EF6477E15F0E}" dt="2019-06-13T20:47:25.619" v="463"/>
        <pc:sldMkLst>
          <pc:docMk/>
          <pc:sldMk cId="1489838598" sldId="284"/>
        </pc:sldMkLst>
        <pc:spChg chg="mod">
          <ac:chgData name="RAQUEL SADORNIL GARCIA" userId="d03104743241a5a8" providerId="LiveId" clId="{A46644C8-CACA-4982-8E93-EF6477E15F0E}" dt="2019-06-13T20:43:41.734" v="419"/>
          <ac:spMkLst>
            <pc:docMk/>
            <pc:sldMk cId="1489838598" sldId="284"/>
            <ac:spMk id="2" creationId="{F3BE52CE-36D4-4AF4-AFF8-A25DF0D2E819}"/>
          </ac:spMkLst>
        </pc:spChg>
        <pc:spChg chg="del">
          <ac:chgData name="RAQUEL SADORNIL GARCIA" userId="d03104743241a5a8" providerId="LiveId" clId="{A46644C8-CACA-4982-8E93-EF6477E15F0E}" dt="2019-06-13T20:43:37.133" v="418" actId="931"/>
          <ac:spMkLst>
            <pc:docMk/>
            <pc:sldMk cId="1489838598" sldId="284"/>
            <ac:spMk id="3" creationId="{5E02079B-E6EC-4B72-891F-DA2D4BB3702D}"/>
          </ac:spMkLst>
        </pc:spChg>
        <pc:spChg chg="add">
          <ac:chgData name="RAQUEL SADORNIL GARCIA" userId="d03104743241a5a8" providerId="LiveId" clId="{A46644C8-CACA-4982-8E93-EF6477E15F0E}" dt="2019-06-13T20:47:25.619" v="463"/>
          <ac:spMkLst>
            <pc:docMk/>
            <pc:sldMk cId="1489838598" sldId="284"/>
            <ac:spMk id="6" creationId="{EBCE799B-DEFD-47FA-AE8D-BA807CA747AB}"/>
          </ac:spMkLst>
        </pc:spChg>
        <pc:picChg chg="add mod">
          <ac:chgData name="RAQUEL SADORNIL GARCIA" userId="d03104743241a5a8" providerId="LiveId" clId="{A46644C8-CACA-4982-8E93-EF6477E15F0E}" dt="2019-06-13T20:43:37.133" v="418" actId="931"/>
          <ac:picMkLst>
            <pc:docMk/>
            <pc:sldMk cId="1489838598" sldId="284"/>
            <ac:picMk id="5" creationId="{1D0C7E59-A51D-449A-BA61-F2BD40C1D025}"/>
          </ac:picMkLst>
        </pc:picChg>
      </pc:sldChg>
      <pc:sldChg chg="addSp delSp modSp add">
        <pc:chgData name="RAQUEL SADORNIL GARCIA" userId="d03104743241a5a8" providerId="LiveId" clId="{A46644C8-CACA-4982-8E93-EF6477E15F0E}" dt="2019-06-13T20:47:35.147" v="474" actId="20577"/>
        <pc:sldMkLst>
          <pc:docMk/>
          <pc:sldMk cId="155836191" sldId="285"/>
        </pc:sldMkLst>
        <pc:spChg chg="mod">
          <ac:chgData name="RAQUEL SADORNIL GARCIA" userId="d03104743241a5a8" providerId="LiveId" clId="{A46644C8-CACA-4982-8E93-EF6477E15F0E}" dt="2019-06-13T20:45:34.095" v="432"/>
          <ac:spMkLst>
            <pc:docMk/>
            <pc:sldMk cId="155836191" sldId="285"/>
            <ac:spMk id="2" creationId="{DC9C0A36-42BE-42BD-A660-6FA6E4F5714D}"/>
          </ac:spMkLst>
        </pc:spChg>
        <pc:spChg chg="del">
          <ac:chgData name="RAQUEL SADORNIL GARCIA" userId="d03104743241a5a8" providerId="LiveId" clId="{A46644C8-CACA-4982-8E93-EF6477E15F0E}" dt="2019-06-13T20:45:40.489" v="433" actId="931"/>
          <ac:spMkLst>
            <pc:docMk/>
            <pc:sldMk cId="155836191" sldId="285"/>
            <ac:spMk id="3" creationId="{B5D72574-8C31-49DF-A172-7115B404465F}"/>
          </ac:spMkLst>
        </pc:spChg>
        <pc:spChg chg="add mod">
          <ac:chgData name="RAQUEL SADORNIL GARCIA" userId="d03104743241a5a8" providerId="LiveId" clId="{A46644C8-CACA-4982-8E93-EF6477E15F0E}" dt="2019-06-13T20:47:35.147" v="474" actId="20577"/>
          <ac:spMkLst>
            <pc:docMk/>
            <pc:sldMk cId="155836191" sldId="285"/>
            <ac:spMk id="6" creationId="{4189D67F-9753-4887-9334-CA1F61B4AC5B}"/>
          </ac:spMkLst>
        </pc:spChg>
        <pc:picChg chg="add mod">
          <ac:chgData name="RAQUEL SADORNIL GARCIA" userId="d03104743241a5a8" providerId="LiveId" clId="{A46644C8-CACA-4982-8E93-EF6477E15F0E}" dt="2019-06-13T20:45:41.780" v="435" actId="962"/>
          <ac:picMkLst>
            <pc:docMk/>
            <pc:sldMk cId="155836191" sldId="285"/>
            <ac:picMk id="5" creationId="{4EE91405-DD3F-4CBF-8DBC-DC36486DBA51}"/>
          </ac:picMkLst>
        </pc:picChg>
      </pc:sldChg>
      <pc:sldChg chg="addSp delSp modSp add">
        <pc:chgData name="RAQUEL SADORNIL GARCIA" userId="d03104743241a5a8" providerId="LiveId" clId="{A46644C8-CACA-4982-8E93-EF6477E15F0E}" dt="2019-06-13T20:47:39.824" v="475"/>
        <pc:sldMkLst>
          <pc:docMk/>
          <pc:sldMk cId="506048357" sldId="286"/>
        </pc:sldMkLst>
        <pc:spChg chg="mod">
          <ac:chgData name="RAQUEL SADORNIL GARCIA" userId="d03104743241a5a8" providerId="LiveId" clId="{A46644C8-CACA-4982-8E93-EF6477E15F0E}" dt="2019-06-13T20:46:01.800" v="438" actId="122"/>
          <ac:spMkLst>
            <pc:docMk/>
            <pc:sldMk cId="506048357" sldId="286"/>
            <ac:spMk id="2" creationId="{CCB1636B-04F5-4A48-B15E-1128C525051F}"/>
          </ac:spMkLst>
        </pc:spChg>
        <pc:spChg chg="del">
          <ac:chgData name="RAQUEL SADORNIL GARCIA" userId="d03104743241a5a8" providerId="LiveId" clId="{A46644C8-CACA-4982-8E93-EF6477E15F0E}" dt="2019-06-13T20:46:09.145" v="439" actId="931"/>
          <ac:spMkLst>
            <pc:docMk/>
            <pc:sldMk cId="506048357" sldId="286"/>
            <ac:spMk id="3" creationId="{B8A0C29B-5EBE-4AD4-B5A2-73F18BB1855A}"/>
          </ac:spMkLst>
        </pc:spChg>
        <pc:spChg chg="add">
          <ac:chgData name="RAQUEL SADORNIL GARCIA" userId="d03104743241a5a8" providerId="LiveId" clId="{A46644C8-CACA-4982-8E93-EF6477E15F0E}" dt="2019-06-13T20:47:39.824" v="475"/>
          <ac:spMkLst>
            <pc:docMk/>
            <pc:sldMk cId="506048357" sldId="286"/>
            <ac:spMk id="6" creationId="{34AB9C67-A401-4D63-A6AD-6B6DC9EB6BC6}"/>
          </ac:spMkLst>
        </pc:spChg>
        <pc:picChg chg="add mod">
          <ac:chgData name="RAQUEL SADORNIL GARCIA" userId="d03104743241a5a8" providerId="LiveId" clId="{A46644C8-CACA-4982-8E93-EF6477E15F0E}" dt="2019-06-13T20:46:10.345" v="441" actId="962"/>
          <ac:picMkLst>
            <pc:docMk/>
            <pc:sldMk cId="506048357" sldId="286"/>
            <ac:picMk id="5" creationId="{F013F3C8-7B0E-40B3-A17E-556797865FE4}"/>
          </ac:picMkLst>
        </pc:picChg>
      </pc:sldChg>
      <pc:sldChg chg="addSp delSp modSp add">
        <pc:chgData name="RAQUEL SADORNIL GARCIA" userId="d03104743241a5a8" providerId="LiveId" clId="{A46644C8-CACA-4982-8E93-EF6477E15F0E}" dt="2019-06-13T20:47:49.117" v="479" actId="1076"/>
        <pc:sldMkLst>
          <pc:docMk/>
          <pc:sldMk cId="1680906194" sldId="287"/>
        </pc:sldMkLst>
        <pc:spChg chg="mod">
          <ac:chgData name="RAQUEL SADORNIL GARCIA" userId="d03104743241a5a8" providerId="LiveId" clId="{A46644C8-CACA-4982-8E93-EF6477E15F0E}" dt="2019-06-13T20:46:20.440" v="444"/>
          <ac:spMkLst>
            <pc:docMk/>
            <pc:sldMk cId="1680906194" sldId="287"/>
            <ac:spMk id="2" creationId="{0B6122F6-AB0A-43F9-AA85-B612F7CD9533}"/>
          </ac:spMkLst>
        </pc:spChg>
        <pc:spChg chg="del">
          <ac:chgData name="RAQUEL SADORNIL GARCIA" userId="d03104743241a5a8" providerId="LiveId" clId="{A46644C8-CACA-4982-8E93-EF6477E15F0E}" dt="2019-06-13T20:46:26.072" v="445" actId="931"/>
          <ac:spMkLst>
            <pc:docMk/>
            <pc:sldMk cId="1680906194" sldId="287"/>
            <ac:spMk id="3" creationId="{0134BED2-6D68-47F9-B7FA-BFF37EC68F36}"/>
          </ac:spMkLst>
        </pc:spChg>
        <pc:spChg chg="add">
          <ac:chgData name="RAQUEL SADORNIL GARCIA" userId="d03104743241a5a8" providerId="LiveId" clId="{A46644C8-CACA-4982-8E93-EF6477E15F0E}" dt="2019-06-13T20:47:42.028" v="476"/>
          <ac:spMkLst>
            <pc:docMk/>
            <pc:sldMk cId="1680906194" sldId="287"/>
            <ac:spMk id="6" creationId="{BA893251-8972-4F88-917B-44F54B8D13E5}"/>
          </ac:spMkLst>
        </pc:spChg>
        <pc:picChg chg="add mod">
          <ac:chgData name="RAQUEL SADORNIL GARCIA" userId="d03104743241a5a8" providerId="LiveId" clId="{A46644C8-CACA-4982-8E93-EF6477E15F0E}" dt="2019-06-13T20:47:49.117" v="479" actId="1076"/>
          <ac:picMkLst>
            <pc:docMk/>
            <pc:sldMk cId="1680906194" sldId="287"/>
            <ac:picMk id="5" creationId="{DD84A572-52E7-4D2E-8441-F61157545533}"/>
          </ac:picMkLst>
        </pc:picChg>
      </pc:sldChg>
      <pc:sldChg chg="addSp delSp modSp add">
        <pc:chgData name="RAQUEL SADORNIL GARCIA" userId="d03104743241a5a8" providerId="LiveId" clId="{A46644C8-CACA-4982-8E93-EF6477E15F0E}" dt="2019-06-13T20:47:46.879" v="478" actId="1076"/>
        <pc:sldMkLst>
          <pc:docMk/>
          <pc:sldMk cId="2697820883" sldId="288"/>
        </pc:sldMkLst>
        <pc:spChg chg="mod">
          <ac:chgData name="RAQUEL SADORNIL GARCIA" userId="d03104743241a5a8" providerId="LiveId" clId="{A46644C8-CACA-4982-8E93-EF6477E15F0E}" dt="2019-06-13T20:46:35.391" v="450"/>
          <ac:spMkLst>
            <pc:docMk/>
            <pc:sldMk cId="2697820883" sldId="288"/>
            <ac:spMk id="2" creationId="{FE444CE1-AE51-4921-9E28-A1B39E9E99E0}"/>
          </ac:spMkLst>
        </pc:spChg>
        <pc:spChg chg="del">
          <ac:chgData name="RAQUEL SADORNIL GARCIA" userId="d03104743241a5a8" providerId="LiveId" clId="{A46644C8-CACA-4982-8E93-EF6477E15F0E}" dt="2019-06-13T20:46:54.940" v="451" actId="931"/>
          <ac:spMkLst>
            <pc:docMk/>
            <pc:sldMk cId="2697820883" sldId="288"/>
            <ac:spMk id="3" creationId="{48EC78DE-1BA4-4583-A837-9D71D9CDA2B5}"/>
          </ac:spMkLst>
        </pc:spChg>
        <pc:spChg chg="add">
          <ac:chgData name="RAQUEL SADORNIL GARCIA" userId="d03104743241a5a8" providerId="LiveId" clId="{A46644C8-CACA-4982-8E93-EF6477E15F0E}" dt="2019-06-13T20:47:44.335" v="477"/>
          <ac:spMkLst>
            <pc:docMk/>
            <pc:sldMk cId="2697820883" sldId="288"/>
            <ac:spMk id="6" creationId="{4DBC800A-8DF7-4E26-B1EF-EA71456BBAD0}"/>
          </ac:spMkLst>
        </pc:spChg>
        <pc:picChg chg="add mod">
          <ac:chgData name="RAQUEL SADORNIL GARCIA" userId="d03104743241a5a8" providerId="LiveId" clId="{A46644C8-CACA-4982-8E93-EF6477E15F0E}" dt="2019-06-13T20:47:46.879" v="478" actId="1076"/>
          <ac:picMkLst>
            <pc:docMk/>
            <pc:sldMk cId="2697820883" sldId="288"/>
            <ac:picMk id="5" creationId="{64DF1DC0-F909-4960-ABFB-BFFC18DAA0E6}"/>
          </ac:picMkLst>
        </pc:picChg>
      </pc:sldChg>
      <pc:sldChg chg="addSp delSp modSp add">
        <pc:chgData name="RAQUEL SADORNIL GARCIA" userId="d03104743241a5a8" providerId="LiveId" clId="{A46644C8-CACA-4982-8E93-EF6477E15F0E}" dt="2019-06-13T20:48:56.067" v="487"/>
        <pc:sldMkLst>
          <pc:docMk/>
          <pc:sldMk cId="1636338388" sldId="289"/>
        </pc:sldMkLst>
        <pc:spChg chg="mod">
          <ac:chgData name="RAQUEL SADORNIL GARCIA" userId="d03104743241a5a8" providerId="LiveId" clId="{A46644C8-CACA-4982-8E93-EF6477E15F0E}" dt="2019-06-13T20:48:15.848" v="483"/>
          <ac:spMkLst>
            <pc:docMk/>
            <pc:sldMk cId="1636338388" sldId="289"/>
            <ac:spMk id="2" creationId="{E8068D12-C69B-44CA-8FC5-6077316F2A76}"/>
          </ac:spMkLst>
        </pc:spChg>
        <pc:spChg chg="del">
          <ac:chgData name="RAQUEL SADORNIL GARCIA" userId="d03104743241a5a8" providerId="LiveId" clId="{A46644C8-CACA-4982-8E93-EF6477E15F0E}" dt="2019-06-13T20:48:42.708" v="484" actId="931"/>
          <ac:spMkLst>
            <pc:docMk/>
            <pc:sldMk cId="1636338388" sldId="289"/>
            <ac:spMk id="3" creationId="{10117674-C22C-4B3F-A564-086E9B9882F0}"/>
          </ac:spMkLst>
        </pc:spChg>
        <pc:spChg chg="add">
          <ac:chgData name="RAQUEL SADORNIL GARCIA" userId="d03104743241a5a8" providerId="LiveId" clId="{A46644C8-CACA-4982-8E93-EF6477E15F0E}" dt="2019-06-13T20:48:56.067" v="487"/>
          <ac:spMkLst>
            <pc:docMk/>
            <pc:sldMk cId="1636338388" sldId="289"/>
            <ac:spMk id="6" creationId="{E6B8A1E3-BD38-4840-8002-4AB88A7A1304}"/>
          </ac:spMkLst>
        </pc:spChg>
        <pc:picChg chg="add mod">
          <ac:chgData name="RAQUEL SADORNIL GARCIA" userId="d03104743241a5a8" providerId="LiveId" clId="{A46644C8-CACA-4982-8E93-EF6477E15F0E}" dt="2019-06-13T20:48:44.207" v="486" actId="962"/>
          <ac:picMkLst>
            <pc:docMk/>
            <pc:sldMk cId="1636338388" sldId="289"/>
            <ac:picMk id="5" creationId="{FA41B61D-90E6-4F0C-906C-8BD7B93FFC9D}"/>
          </ac:picMkLst>
        </pc:picChg>
      </pc:sldChg>
      <pc:sldChg chg="addSp delSp modSp add">
        <pc:chgData name="RAQUEL SADORNIL GARCIA" userId="d03104743241a5a8" providerId="LiveId" clId="{A46644C8-CACA-4982-8E93-EF6477E15F0E}" dt="2019-06-13T20:51:44.971" v="527" actId="1076"/>
        <pc:sldMkLst>
          <pc:docMk/>
          <pc:sldMk cId="3797516951" sldId="290"/>
        </pc:sldMkLst>
        <pc:spChg chg="mod">
          <ac:chgData name="RAQUEL SADORNIL GARCIA" userId="d03104743241a5a8" providerId="LiveId" clId="{A46644C8-CACA-4982-8E93-EF6477E15F0E}" dt="2019-06-13T20:51:15.374" v="490"/>
          <ac:spMkLst>
            <pc:docMk/>
            <pc:sldMk cId="3797516951" sldId="290"/>
            <ac:spMk id="2" creationId="{54B15AA7-F552-4284-949D-0E76BCB79CA8}"/>
          </ac:spMkLst>
        </pc:spChg>
        <pc:spChg chg="del">
          <ac:chgData name="RAQUEL SADORNIL GARCIA" userId="d03104743241a5a8" providerId="LiveId" clId="{A46644C8-CACA-4982-8E93-EF6477E15F0E}" dt="2019-06-13T20:51:21.677" v="491" actId="931"/>
          <ac:spMkLst>
            <pc:docMk/>
            <pc:sldMk cId="3797516951" sldId="290"/>
            <ac:spMk id="3" creationId="{3362AC07-F117-417F-9D79-632524D183E4}"/>
          </ac:spMkLst>
        </pc:spChg>
        <pc:spChg chg="add mod">
          <ac:chgData name="RAQUEL SADORNIL GARCIA" userId="d03104743241a5a8" providerId="LiveId" clId="{A46644C8-CACA-4982-8E93-EF6477E15F0E}" dt="2019-06-13T20:51:44.971" v="527" actId="1076"/>
          <ac:spMkLst>
            <pc:docMk/>
            <pc:sldMk cId="3797516951" sldId="290"/>
            <ac:spMk id="6" creationId="{E0BAE4D4-372E-4170-A0E4-556DE99F0B75}"/>
          </ac:spMkLst>
        </pc:spChg>
        <pc:picChg chg="add mod">
          <ac:chgData name="RAQUEL SADORNIL GARCIA" userId="d03104743241a5a8" providerId="LiveId" clId="{A46644C8-CACA-4982-8E93-EF6477E15F0E}" dt="2019-06-13T20:51:21.677" v="491" actId="931"/>
          <ac:picMkLst>
            <pc:docMk/>
            <pc:sldMk cId="3797516951" sldId="290"/>
            <ac:picMk id="5" creationId="{95D0E5A2-E0F7-4864-B247-2D80D9523EB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59004-0E29-4DBC-A827-C7A881FF0A5D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20E36F6-C8BD-4F81-A61E-4A09E9D898AF}">
      <dgm:prSet phldrT="[Texto]"/>
      <dgm:spPr/>
      <dgm:t>
        <a:bodyPr/>
        <a:lstStyle/>
        <a:p>
          <a:r>
            <a:rPr lang="es-ES" dirty="0"/>
            <a:t>De que trata</a:t>
          </a:r>
        </a:p>
      </dgm:t>
    </dgm:pt>
    <dgm:pt modelId="{EF2CFD03-D7FD-461C-9B43-764E9E906A8D}" type="parTrans" cxnId="{AB3A84DA-3DC6-4387-BB5C-E4AA8AFBE879}">
      <dgm:prSet/>
      <dgm:spPr/>
      <dgm:t>
        <a:bodyPr/>
        <a:lstStyle/>
        <a:p>
          <a:endParaRPr lang="es-ES"/>
        </a:p>
      </dgm:t>
    </dgm:pt>
    <dgm:pt modelId="{8F1E47E5-6332-4DF9-AEB3-C8168CE8B6AD}" type="sibTrans" cxnId="{AB3A84DA-3DC6-4387-BB5C-E4AA8AFBE879}">
      <dgm:prSet/>
      <dgm:spPr/>
      <dgm:t>
        <a:bodyPr/>
        <a:lstStyle/>
        <a:p>
          <a:endParaRPr lang="es-ES"/>
        </a:p>
      </dgm:t>
    </dgm:pt>
    <dgm:pt modelId="{A934E38C-0D98-40F1-BF18-BC189F0B1094}">
      <dgm:prSet phldrT="[Texto]"/>
      <dgm:spPr/>
      <dgm:t>
        <a:bodyPr/>
        <a:lstStyle/>
        <a:p>
          <a:r>
            <a:rPr lang="es-ES" dirty="0"/>
            <a:t>Es una aplicación web que reúne información sobre películas, actores y directores</a:t>
          </a:r>
        </a:p>
      </dgm:t>
    </dgm:pt>
    <dgm:pt modelId="{05641C89-C432-4A8C-86E2-8A01DD729A49}" type="parTrans" cxnId="{379BBF7E-CD94-4078-865C-A37A98B5038A}">
      <dgm:prSet/>
      <dgm:spPr/>
      <dgm:t>
        <a:bodyPr/>
        <a:lstStyle/>
        <a:p>
          <a:endParaRPr lang="es-ES"/>
        </a:p>
      </dgm:t>
    </dgm:pt>
    <dgm:pt modelId="{D89FF07C-12C7-4C45-BA68-C4B6E1A6F723}" type="sibTrans" cxnId="{379BBF7E-CD94-4078-865C-A37A98B5038A}">
      <dgm:prSet/>
      <dgm:spPr/>
      <dgm:t>
        <a:bodyPr/>
        <a:lstStyle/>
        <a:p>
          <a:endParaRPr lang="es-ES"/>
        </a:p>
      </dgm:t>
    </dgm:pt>
    <dgm:pt modelId="{ABA7F200-A65B-4A96-A222-CB8BF5F7D4CC}">
      <dgm:prSet phldrT="[Texto]"/>
      <dgm:spPr/>
      <dgm:t>
        <a:bodyPr/>
        <a:lstStyle/>
        <a:p>
          <a:r>
            <a:rPr lang="es-ES" dirty="0"/>
            <a:t>Origen</a:t>
          </a:r>
        </a:p>
      </dgm:t>
    </dgm:pt>
    <dgm:pt modelId="{0F1AF1FE-5DF3-4BA7-A9A0-017721474C9D}" type="parTrans" cxnId="{D661F1CA-6B71-4533-A5D7-F4B439434081}">
      <dgm:prSet/>
      <dgm:spPr/>
      <dgm:t>
        <a:bodyPr/>
        <a:lstStyle/>
        <a:p>
          <a:endParaRPr lang="es-ES"/>
        </a:p>
      </dgm:t>
    </dgm:pt>
    <dgm:pt modelId="{5F844869-DA7D-451B-8002-7DCF3A1F0D73}" type="sibTrans" cxnId="{D661F1CA-6B71-4533-A5D7-F4B439434081}">
      <dgm:prSet/>
      <dgm:spPr/>
      <dgm:t>
        <a:bodyPr/>
        <a:lstStyle/>
        <a:p>
          <a:endParaRPr lang="es-ES"/>
        </a:p>
      </dgm:t>
    </dgm:pt>
    <dgm:pt modelId="{35263133-113C-48D5-A23F-41FB5416AC15}">
      <dgm:prSet phldrT="[Texto]"/>
      <dgm:spPr/>
      <dgm:t>
        <a:bodyPr/>
        <a:lstStyle/>
        <a:p>
          <a:r>
            <a:rPr lang="es-ES" dirty="0"/>
            <a:t>Cine como hobby</a:t>
          </a:r>
        </a:p>
      </dgm:t>
    </dgm:pt>
    <dgm:pt modelId="{33C0CE42-B0C6-43D1-BC3B-32FDE3B8473D}" type="parTrans" cxnId="{881DEE69-6D5E-46E3-986C-3B09D64F5AE3}">
      <dgm:prSet/>
      <dgm:spPr/>
      <dgm:t>
        <a:bodyPr/>
        <a:lstStyle/>
        <a:p>
          <a:endParaRPr lang="es-ES"/>
        </a:p>
      </dgm:t>
    </dgm:pt>
    <dgm:pt modelId="{C5A7CAA3-35AF-4386-91CE-719F0C12F0FA}" type="sibTrans" cxnId="{881DEE69-6D5E-46E3-986C-3B09D64F5AE3}">
      <dgm:prSet/>
      <dgm:spPr/>
      <dgm:t>
        <a:bodyPr/>
        <a:lstStyle/>
        <a:p>
          <a:endParaRPr lang="es-ES"/>
        </a:p>
      </dgm:t>
    </dgm:pt>
    <dgm:pt modelId="{B61C7FE1-CA64-45CE-9CD6-BFD6FED9AA05}">
      <dgm:prSet phldrT="[Texto]"/>
      <dgm:spPr/>
      <dgm:t>
        <a:bodyPr/>
        <a:lstStyle/>
        <a:p>
          <a:r>
            <a:rPr lang="es-ES" dirty="0"/>
            <a:t>Pocas páginas que reúnan la información tanto de películas como de actores y directores</a:t>
          </a:r>
        </a:p>
      </dgm:t>
    </dgm:pt>
    <dgm:pt modelId="{13357FDF-0657-4EC9-9CD6-726DBB178C74}" type="parTrans" cxnId="{D4BB195F-DA52-49D9-8D24-9092B8E1927C}">
      <dgm:prSet/>
      <dgm:spPr/>
      <dgm:t>
        <a:bodyPr/>
        <a:lstStyle/>
        <a:p>
          <a:endParaRPr lang="es-ES"/>
        </a:p>
      </dgm:t>
    </dgm:pt>
    <dgm:pt modelId="{8AD9D26B-0EFA-4C22-A1A2-416E601C4464}" type="sibTrans" cxnId="{D4BB195F-DA52-49D9-8D24-9092B8E1927C}">
      <dgm:prSet/>
      <dgm:spPr/>
      <dgm:t>
        <a:bodyPr/>
        <a:lstStyle/>
        <a:p>
          <a:endParaRPr lang="es-ES"/>
        </a:p>
      </dgm:t>
    </dgm:pt>
    <dgm:pt modelId="{89835860-643B-4FDE-AD6E-0CF8EB09A564}">
      <dgm:prSet phldrT="[Texto]"/>
      <dgm:spPr/>
      <dgm:t>
        <a:bodyPr/>
        <a:lstStyle/>
        <a:p>
          <a:r>
            <a:rPr lang="es-ES" dirty="0"/>
            <a:t>Beneficios</a:t>
          </a:r>
        </a:p>
      </dgm:t>
    </dgm:pt>
    <dgm:pt modelId="{8E62F25D-A3D0-4783-A2E0-83B42AD916BA}" type="parTrans" cxnId="{8B63EB31-363B-40CF-8F7F-46877AE11C79}">
      <dgm:prSet/>
      <dgm:spPr/>
      <dgm:t>
        <a:bodyPr/>
        <a:lstStyle/>
        <a:p>
          <a:endParaRPr lang="es-ES"/>
        </a:p>
      </dgm:t>
    </dgm:pt>
    <dgm:pt modelId="{76F4FB43-4E65-4582-9A1A-03D4BC7BC2DD}" type="sibTrans" cxnId="{8B63EB31-363B-40CF-8F7F-46877AE11C79}">
      <dgm:prSet/>
      <dgm:spPr/>
      <dgm:t>
        <a:bodyPr/>
        <a:lstStyle/>
        <a:p>
          <a:endParaRPr lang="es-ES"/>
        </a:p>
      </dgm:t>
    </dgm:pt>
    <dgm:pt modelId="{9492AB61-0BC7-4864-833D-ABCE7F9570C9}">
      <dgm:prSet phldrT="[Texto]"/>
      <dgm:spPr/>
      <dgm:t>
        <a:bodyPr/>
        <a:lstStyle/>
        <a:p>
          <a:r>
            <a:rPr lang="es-ES" dirty="0"/>
            <a:t>Fácil de usar</a:t>
          </a:r>
        </a:p>
      </dgm:t>
    </dgm:pt>
    <dgm:pt modelId="{EC4BC3D1-1FC2-4D8F-B854-879C218077FD}" type="parTrans" cxnId="{CDD367CF-D7EB-42D2-B7F7-FEF8BA415E46}">
      <dgm:prSet/>
      <dgm:spPr/>
      <dgm:t>
        <a:bodyPr/>
        <a:lstStyle/>
        <a:p>
          <a:endParaRPr lang="es-ES"/>
        </a:p>
      </dgm:t>
    </dgm:pt>
    <dgm:pt modelId="{D2F4E333-2F87-4F93-879F-768E1A3A6284}" type="sibTrans" cxnId="{CDD367CF-D7EB-42D2-B7F7-FEF8BA415E46}">
      <dgm:prSet/>
      <dgm:spPr/>
      <dgm:t>
        <a:bodyPr/>
        <a:lstStyle/>
        <a:p>
          <a:endParaRPr lang="es-ES"/>
        </a:p>
      </dgm:t>
    </dgm:pt>
    <dgm:pt modelId="{FF87A5D6-5EF8-44C9-BBE6-300AF9CECDB9}">
      <dgm:prSet phldrT="[Texto]"/>
      <dgm:spPr/>
      <dgm:t>
        <a:bodyPr/>
        <a:lstStyle/>
        <a:p>
          <a:r>
            <a:rPr lang="es-ES" dirty="0"/>
            <a:t>Resumen de información relevante</a:t>
          </a:r>
        </a:p>
      </dgm:t>
    </dgm:pt>
    <dgm:pt modelId="{D716BE9A-ED8B-4C28-9B52-8ABB49E414E7}" type="parTrans" cxnId="{E64F510F-7DF9-4F0E-9DC9-764586ADD6C2}">
      <dgm:prSet/>
      <dgm:spPr/>
      <dgm:t>
        <a:bodyPr/>
        <a:lstStyle/>
        <a:p>
          <a:endParaRPr lang="es-ES"/>
        </a:p>
      </dgm:t>
    </dgm:pt>
    <dgm:pt modelId="{14EDAF5E-CC1F-4D79-B123-0AE1D886CC03}" type="sibTrans" cxnId="{E64F510F-7DF9-4F0E-9DC9-764586ADD6C2}">
      <dgm:prSet/>
      <dgm:spPr/>
      <dgm:t>
        <a:bodyPr/>
        <a:lstStyle/>
        <a:p>
          <a:endParaRPr lang="es-ES"/>
        </a:p>
      </dgm:t>
    </dgm:pt>
    <dgm:pt modelId="{4CC6FD24-667D-49A6-A964-A729BFB4DB32}" type="pres">
      <dgm:prSet presAssocID="{B1E59004-0E29-4DBC-A827-C7A881FF0A5D}" presName="Name0" presStyleCnt="0">
        <dgm:presLayoutVars>
          <dgm:dir/>
          <dgm:animLvl val="lvl"/>
          <dgm:resizeHandles val="exact"/>
        </dgm:presLayoutVars>
      </dgm:prSet>
      <dgm:spPr/>
    </dgm:pt>
    <dgm:pt modelId="{00F5EC58-875C-4C67-AB37-6BCEB928B823}" type="pres">
      <dgm:prSet presAssocID="{89835860-643B-4FDE-AD6E-0CF8EB09A564}" presName="boxAndChildren" presStyleCnt="0"/>
      <dgm:spPr/>
    </dgm:pt>
    <dgm:pt modelId="{811DAC5D-9B54-4927-B7CB-AB50486EADD1}" type="pres">
      <dgm:prSet presAssocID="{89835860-643B-4FDE-AD6E-0CF8EB09A564}" presName="parentTextBox" presStyleLbl="node1" presStyleIdx="0" presStyleCnt="3"/>
      <dgm:spPr/>
    </dgm:pt>
    <dgm:pt modelId="{54F0F3B4-B86F-42B7-862D-8821929DB191}" type="pres">
      <dgm:prSet presAssocID="{89835860-643B-4FDE-AD6E-0CF8EB09A564}" presName="entireBox" presStyleLbl="node1" presStyleIdx="0" presStyleCnt="3"/>
      <dgm:spPr/>
    </dgm:pt>
    <dgm:pt modelId="{C8397412-9AAA-4DEA-82ED-5804104220DE}" type="pres">
      <dgm:prSet presAssocID="{89835860-643B-4FDE-AD6E-0CF8EB09A564}" presName="descendantBox" presStyleCnt="0"/>
      <dgm:spPr/>
    </dgm:pt>
    <dgm:pt modelId="{CA2A4591-2968-4889-A120-9F755FF5A2FB}" type="pres">
      <dgm:prSet presAssocID="{9492AB61-0BC7-4864-833D-ABCE7F9570C9}" presName="childTextBox" presStyleLbl="fgAccFollowNode1" presStyleIdx="0" presStyleCnt="5">
        <dgm:presLayoutVars>
          <dgm:bulletEnabled val="1"/>
        </dgm:presLayoutVars>
      </dgm:prSet>
      <dgm:spPr/>
    </dgm:pt>
    <dgm:pt modelId="{FA706C3C-BFDF-4491-8F90-746A710EF340}" type="pres">
      <dgm:prSet presAssocID="{FF87A5D6-5EF8-44C9-BBE6-300AF9CECDB9}" presName="childTextBox" presStyleLbl="fgAccFollowNode1" presStyleIdx="1" presStyleCnt="5">
        <dgm:presLayoutVars>
          <dgm:bulletEnabled val="1"/>
        </dgm:presLayoutVars>
      </dgm:prSet>
      <dgm:spPr/>
    </dgm:pt>
    <dgm:pt modelId="{22A03775-44C7-4258-AE43-17C9F2021FB9}" type="pres">
      <dgm:prSet presAssocID="{5F844869-DA7D-451B-8002-7DCF3A1F0D73}" presName="sp" presStyleCnt="0"/>
      <dgm:spPr/>
    </dgm:pt>
    <dgm:pt modelId="{605028EE-9F22-4A79-8894-9D87BFDBB880}" type="pres">
      <dgm:prSet presAssocID="{ABA7F200-A65B-4A96-A222-CB8BF5F7D4CC}" presName="arrowAndChildren" presStyleCnt="0"/>
      <dgm:spPr/>
    </dgm:pt>
    <dgm:pt modelId="{F2292E03-9180-4CC9-AFE5-108AF866A940}" type="pres">
      <dgm:prSet presAssocID="{ABA7F200-A65B-4A96-A222-CB8BF5F7D4CC}" presName="parentTextArrow" presStyleLbl="node1" presStyleIdx="0" presStyleCnt="3"/>
      <dgm:spPr/>
    </dgm:pt>
    <dgm:pt modelId="{43D319EE-4A0E-4E49-9988-A04FEBDDC902}" type="pres">
      <dgm:prSet presAssocID="{ABA7F200-A65B-4A96-A222-CB8BF5F7D4CC}" presName="arrow" presStyleLbl="node1" presStyleIdx="1" presStyleCnt="3"/>
      <dgm:spPr/>
    </dgm:pt>
    <dgm:pt modelId="{311D9CBD-94D6-4E3C-A9C8-AE9A030347D8}" type="pres">
      <dgm:prSet presAssocID="{ABA7F200-A65B-4A96-A222-CB8BF5F7D4CC}" presName="descendantArrow" presStyleCnt="0"/>
      <dgm:spPr/>
    </dgm:pt>
    <dgm:pt modelId="{7BBD7249-031E-455A-B035-A2128E9A26D7}" type="pres">
      <dgm:prSet presAssocID="{35263133-113C-48D5-A23F-41FB5416AC15}" presName="childTextArrow" presStyleLbl="fgAccFollowNode1" presStyleIdx="2" presStyleCnt="5">
        <dgm:presLayoutVars>
          <dgm:bulletEnabled val="1"/>
        </dgm:presLayoutVars>
      </dgm:prSet>
      <dgm:spPr/>
    </dgm:pt>
    <dgm:pt modelId="{07DC1FA9-EC16-45E8-BA94-2608D080F26C}" type="pres">
      <dgm:prSet presAssocID="{B61C7FE1-CA64-45CE-9CD6-BFD6FED9AA05}" presName="childTextArrow" presStyleLbl="fgAccFollowNode1" presStyleIdx="3" presStyleCnt="5">
        <dgm:presLayoutVars>
          <dgm:bulletEnabled val="1"/>
        </dgm:presLayoutVars>
      </dgm:prSet>
      <dgm:spPr/>
    </dgm:pt>
    <dgm:pt modelId="{EF73E084-106C-4CFA-824B-0BF365D8C67F}" type="pres">
      <dgm:prSet presAssocID="{8F1E47E5-6332-4DF9-AEB3-C8168CE8B6AD}" presName="sp" presStyleCnt="0"/>
      <dgm:spPr/>
    </dgm:pt>
    <dgm:pt modelId="{CE9584B8-FAE0-462E-BC4C-8E88E232638F}" type="pres">
      <dgm:prSet presAssocID="{120E36F6-C8BD-4F81-A61E-4A09E9D898AF}" presName="arrowAndChildren" presStyleCnt="0"/>
      <dgm:spPr/>
    </dgm:pt>
    <dgm:pt modelId="{D4527DD5-DD02-4084-9BC8-307A8D8FECC2}" type="pres">
      <dgm:prSet presAssocID="{120E36F6-C8BD-4F81-A61E-4A09E9D898AF}" presName="parentTextArrow" presStyleLbl="node1" presStyleIdx="1" presStyleCnt="3"/>
      <dgm:spPr/>
    </dgm:pt>
    <dgm:pt modelId="{29E1D470-0793-4519-945B-86AE70A5349A}" type="pres">
      <dgm:prSet presAssocID="{120E36F6-C8BD-4F81-A61E-4A09E9D898AF}" presName="arrow" presStyleLbl="node1" presStyleIdx="2" presStyleCnt="3"/>
      <dgm:spPr/>
    </dgm:pt>
    <dgm:pt modelId="{B01103F0-2266-4D68-A1CB-D53742EBEFBE}" type="pres">
      <dgm:prSet presAssocID="{120E36F6-C8BD-4F81-A61E-4A09E9D898AF}" presName="descendantArrow" presStyleCnt="0"/>
      <dgm:spPr/>
    </dgm:pt>
    <dgm:pt modelId="{5141C1A5-226E-4575-A224-AB4CA34C45D1}" type="pres">
      <dgm:prSet presAssocID="{A934E38C-0D98-40F1-BF18-BC189F0B1094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64F510F-7DF9-4F0E-9DC9-764586ADD6C2}" srcId="{89835860-643B-4FDE-AD6E-0CF8EB09A564}" destId="{FF87A5D6-5EF8-44C9-BBE6-300AF9CECDB9}" srcOrd="1" destOrd="0" parTransId="{D716BE9A-ED8B-4C28-9B52-8ABB49E414E7}" sibTransId="{14EDAF5E-CC1F-4D79-B123-0AE1D886CC03}"/>
    <dgm:cxn modelId="{DF8C1813-9E0B-471E-AFF2-86554FB96193}" type="presOf" srcId="{FF87A5D6-5EF8-44C9-BBE6-300AF9CECDB9}" destId="{FA706C3C-BFDF-4491-8F90-746A710EF340}" srcOrd="0" destOrd="0" presId="urn:microsoft.com/office/officeart/2005/8/layout/process4"/>
    <dgm:cxn modelId="{8CAAC916-85C8-4875-8562-80E36535F045}" type="presOf" srcId="{120E36F6-C8BD-4F81-A61E-4A09E9D898AF}" destId="{29E1D470-0793-4519-945B-86AE70A5349A}" srcOrd="1" destOrd="0" presId="urn:microsoft.com/office/officeart/2005/8/layout/process4"/>
    <dgm:cxn modelId="{8B63EB31-363B-40CF-8F7F-46877AE11C79}" srcId="{B1E59004-0E29-4DBC-A827-C7A881FF0A5D}" destId="{89835860-643B-4FDE-AD6E-0CF8EB09A564}" srcOrd="2" destOrd="0" parTransId="{8E62F25D-A3D0-4783-A2E0-83B42AD916BA}" sibTransId="{76F4FB43-4E65-4582-9A1A-03D4BC7BC2DD}"/>
    <dgm:cxn modelId="{0A41A33E-A995-4D8A-9954-C81554B31D4E}" type="presOf" srcId="{89835860-643B-4FDE-AD6E-0CF8EB09A564}" destId="{54F0F3B4-B86F-42B7-862D-8821929DB191}" srcOrd="1" destOrd="0" presId="urn:microsoft.com/office/officeart/2005/8/layout/process4"/>
    <dgm:cxn modelId="{549C2C5B-85E2-47FA-AE76-532D1A29CEA3}" type="presOf" srcId="{ABA7F200-A65B-4A96-A222-CB8BF5F7D4CC}" destId="{43D319EE-4A0E-4E49-9988-A04FEBDDC902}" srcOrd="1" destOrd="0" presId="urn:microsoft.com/office/officeart/2005/8/layout/process4"/>
    <dgm:cxn modelId="{EBA0E05C-13A4-4B73-9DEA-AE5ED6777008}" type="presOf" srcId="{A934E38C-0D98-40F1-BF18-BC189F0B1094}" destId="{5141C1A5-226E-4575-A224-AB4CA34C45D1}" srcOrd="0" destOrd="0" presId="urn:microsoft.com/office/officeart/2005/8/layout/process4"/>
    <dgm:cxn modelId="{D4BB195F-DA52-49D9-8D24-9092B8E1927C}" srcId="{ABA7F200-A65B-4A96-A222-CB8BF5F7D4CC}" destId="{B61C7FE1-CA64-45CE-9CD6-BFD6FED9AA05}" srcOrd="1" destOrd="0" parTransId="{13357FDF-0657-4EC9-9CD6-726DBB178C74}" sibTransId="{8AD9D26B-0EFA-4C22-A1A2-416E601C4464}"/>
    <dgm:cxn modelId="{881DEE69-6D5E-46E3-986C-3B09D64F5AE3}" srcId="{ABA7F200-A65B-4A96-A222-CB8BF5F7D4CC}" destId="{35263133-113C-48D5-A23F-41FB5416AC15}" srcOrd="0" destOrd="0" parTransId="{33C0CE42-B0C6-43D1-BC3B-32FDE3B8473D}" sibTransId="{C5A7CAA3-35AF-4386-91CE-719F0C12F0FA}"/>
    <dgm:cxn modelId="{6D9C2C4D-A775-4AB5-9EC5-1502C9EE7FCE}" type="presOf" srcId="{B61C7FE1-CA64-45CE-9CD6-BFD6FED9AA05}" destId="{07DC1FA9-EC16-45E8-BA94-2608D080F26C}" srcOrd="0" destOrd="0" presId="urn:microsoft.com/office/officeart/2005/8/layout/process4"/>
    <dgm:cxn modelId="{042CB86D-B181-424E-8BA5-ED4C25A8C6E5}" type="presOf" srcId="{9492AB61-0BC7-4864-833D-ABCE7F9570C9}" destId="{CA2A4591-2968-4889-A120-9F755FF5A2FB}" srcOrd="0" destOrd="0" presId="urn:microsoft.com/office/officeart/2005/8/layout/process4"/>
    <dgm:cxn modelId="{379BBF7E-CD94-4078-865C-A37A98B5038A}" srcId="{120E36F6-C8BD-4F81-A61E-4A09E9D898AF}" destId="{A934E38C-0D98-40F1-BF18-BC189F0B1094}" srcOrd="0" destOrd="0" parTransId="{05641C89-C432-4A8C-86E2-8A01DD729A49}" sibTransId="{D89FF07C-12C7-4C45-BA68-C4B6E1A6F723}"/>
    <dgm:cxn modelId="{B9BCC58A-6883-4623-A727-52A9074E71D1}" type="presOf" srcId="{120E36F6-C8BD-4F81-A61E-4A09E9D898AF}" destId="{D4527DD5-DD02-4084-9BC8-307A8D8FECC2}" srcOrd="0" destOrd="0" presId="urn:microsoft.com/office/officeart/2005/8/layout/process4"/>
    <dgm:cxn modelId="{F4FC159A-826A-4E42-92B0-9B29AFD7C54C}" type="presOf" srcId="{89835860-643B-4FDE-AD6E-0CF8EB09A564}" destId="{811DAC5D-9B54-4927-B7CB-AB50486EADD1}" srcOrd="0" destOrd="0" presId="urn:microsoft.com/office/officeart/2005/8/layout/process4"/>
    <dgm:cxn modelId="{10C09CA4-911A-4F6F-BF1E-F83B7DCCC47C}" type="presOf" srcId="{35263133-113C-48D5-A23F-41FB5416AC15}" destId="{7BBD7249-031E-455A-B035-A2128E9A26D7}" srcOrd="0" destOrd="0" presId="urn:microsoft.com/office/officeart/2005/8/layout/process4"/>
    <dgm:cxn modelId="{D661F1CA-6B71-4533-A5D7-F4B439434081}" srcId="{B1E59004-0E29-4DBC-A827-C7A881FF0A5D}" destId="{ABA7F200-A65B-4A96-A222-CB8BF5F7D4CC}" srcOrd="1" destOrd="0" parTransId="{0F1AF1FE-5DF3-4BA7-A9A0-017721474C9D}" sibTransId="{5F844869-DA7D-451B-8002-7DCF3A1F0D73}"/>
    <dgm:cxn modelId="{CDD367CF-D7EB-42D2-B7F7-FEF8BA415E46}" srcId="{89835860-643B-4FDE-AD6E-0CF8EB09A564}" destId="{9492AB61-0BC7-4864-833D-ABCE7F9570C9}" srcOrd="0" destOrd="0" parTransId="{EC4BC3D1-1FC2-4D8F-B854-879C218077FD}" sibTransId="{D2F4E333-2F87-4F93-879F-768E1A3A6284}"/>
    <dgm:cxn modelId="{AB3A84DA-3DC6-4387-BB5C-E4AA8AFBE879}" srcId="{B1E59004-0E29-4DBC-A827-C7A881FF0A5D}" destId="{120E36F6-C8BD-4F81-A61E-4A09E9D898AF}" srcOrd="0" destOrd="0" parTransId="{EF2CFD03-D7FD-461C-9B43-764E9E906A8D}" sibTransId="{8F1E47E5-6332-4DF9-AEB3-C8168CE8B6AD}"/>
    <dgm:cxn modelId="{C173E1EE-1691-45E7-9001-D42071BFDA95}" type="presOf" srcId="{ABA7F200-A65B-4A96-A222-CB8BF5F7D4CC}" destId="{F2292E03-9180-4CC9-AFE5-108AF866A940}" srcOrd="0" destOrd="0" presId="urn:microsoft.com/office/officeart/2005/8/layout/process4"/>
    <dgm:cxn modelId="{7C02DFF4-1FB8-4154-992A-76436DB740B9}" type="presOf" srcId="{B1E59004-0E29-4DBC-A827-C7A881FF0A5D}" destId="{4CC6FD24-667D-49A6-A964-A729BFB4DB32}" srcOrd="0" destOrd="0" presId="urn:microsoft.com/office/officeart/2005/8/layout/process4"/>
    <dgm:cxn modelId="{AF8C4F13-E287-4C81-9D50-C62F7343C6FB}" type="presParOf" srcId="{4CC6FD24-667D-49A6-A964-A729BFB4DB32}" destId="{00F5EC58-875C-4C67-AB37-6BCEB928B823}" srcOrd="0" destOrd="0" presId="urn:microsoft.com/office/officeart/2005/8/layout/process4"/>
    <dgm:cxn modelId="{8CB9FB15-F741-47E2-A342-EB59EF8AEC29}" type="presParOf" srcId="{00F5EC58-875C-4C67-AB37-6BCEB928B823}" destId="{811DAC5D-9B54-4927-B7CB-AB50486EADD1}" srcOrd="0" destOrd="0" presId="urn:microsoft.com/office/officeart/2005/8/layout/process4"/>
    <dgm:cxn modelId="{C07B5407-B331-4606-8990-ADC57C1140EC}" type="presParOf" srcId="{00F5EC58-875C-4C67-AB37-6BCEB928B823}" destId="{54F0F3B4-B86F-42B7-862D-8821929DB191}" srcOrd="1" destOrd="0" presId="urn:microsoft.com/office/officeart/2005/8/layout/process4"/>
    <dgm:cxn modelId="{F1BA2413-4FA2-45FE-A550-ABEF49E6AB0B}" type="presParOf" srcId="{00F5EC58-875C-4C67-AB37-6BCEB928B823}" destId="{C8397412-9AAA-4DEA-82ED-5804104220DE}" srcOrd="2" destOrd="0" presId="urn:microsoft.com/office/officeart/2005/8/layout/process4"/>
    <dgm:cxn modelId="{019FAEB9-78A3-4E63-91B6-608E5E04D157}" type="presParOf" srcId="{C8397412-9AAA-4DEA-82ED-5804104220DE}" destId="{CA2A4591-2968-4889-A120-9F755FF5A2FB}" srcOrd="0" destOrd="0" presId="urn:microsoft.com/office/officeart/2005/8/layout/process4"/>
    <dgm:cxn modelId="{9561CA67-6393-4BFC-8463-B8A749A005D9}" type="presParOf" srcId="{C8397412-9AAA-4DEA-82ED-5804104220DE}" destId="{FA706C3C-BFDF-4491-8F90-746A710EF340}" srcOrd="1" destOrd="0" presId="urn:microsoft.com/office/officeart/2005/8/layout/process4"/>
    <dgm:cxn modelId="{03BCC0A6-B165-43BF-BAFB-19523E242655}" type="presParOf" srcId="{4CC6FD24-667D-49A6-A964-A729BFB4DB32}" destId="{22A03775-44C7-4258-AE43-17C9F2021FB9}" srcOrd="1" destOrd="0" presId="urn:microsoft.com/office/officeart/2005/8/layout/process4"/>
    <dgm:cxn modelId="{7FE2ED9E-5B19-40FA-8F50-BD47EF06AD8C}" type="presParOf" srcId="{4CC6FD24-667D-49A6-A964-A729BFB4DB32}" destId="{605028EE-9F22-4A79-8894-9D87BFDBB880}" srcOrd="2" destOrd="0" presId="urn:microsoft.com/office/officeart/2005/8/layout/process4"/>
    <dgm:cxn modelId="{01E2EACC-0AED-4574-9072-B91E3F2E9B1E}" type="presParOf" srcId="{605028EE-9F22-4A79-8894-9D87BFDBB880}" destId="{F2292E03-9180-4CC9-AFE5-108AF866A940}" srcOrd="0" destOrd="0" presId="urn:microsoft.com/office/officeart/2005/8/layout/process4"/>
    <dgm:cxn modelId="{087C3736-E90C-4DDF-A72F-B0104C213D8D}" type="presParOf" srcId="{605028EE-9F22-4A79-8894-9D87BFDBB880}" destId="{43D319EE-4A0E-4E49-9988-A04FEBDDC902}" srcOrd="1" destOrd="0" presId="urn:microsoft.com/office/officeart/2005/8/layout/process4"/>
    <dgm:cxn modelId="{284096D9-31B3-4BF5-8F48-E6836ACF2B55}" type="presParOf" srcId="{605028EE-9F22-4A79-8894-9D87BFDBB880}" destId="{311D9CBD-94D6-4E3C-A9C8-AE9A030347D8}" srcOrd="2" destOrd="0" presId="urn:microsoft.com/office/officeart/2005/8/layout/process4"/>
    <dgm:cxn modelId="{AE20F45F-D771-4F70-91F9-1D78CCEF6C56}" type="presParOf" srcId="{311D9CBD-94D6-4E3C-A9C8-AE9A030347D8}" destId="{7BBD7249-031E-455A-B035-A2128E9A26D7}" srcOrd="0" destOrd="0" presId="urn:microsoft.com/office/officeart/2005/8/layout/process4"/>
    <dgm:cxn modelId="{5A59D27E-679E-4091-9834-9E06177C0191}" type="presParOf" srcId="{311D9CBD-94D6-4E3C-A9C8-AE9A030347D8}" destId="{07DC1FA9-EC16-45E8-BA94-2608D080F26C}" srcOrd="1" destOrd="0" presId="urn:microsoft.com/office/officeart/2005/8/layout/process4"/>
    <dgm:cxn modelId="{827495FA-FA49-4894-9F72-0FA17DC04557}" type="presParOf" srcId="{4CC6FD24-667D-49A6-A964-A729BFB4DB32}" destId="{EF73E084-106C-4CFA-824B-0BF365D8C67F}" srcOrd="3" destOrd="0" presId="urn:microsoft.com/office/officeart/2005/8/layout/process4"/>
    <dgm:cxn modelId="{25A0FA16-7580-4877-B6C6-DC048F0834A8}" type="presParOf" srcId="{4CC6FD24-667D-49A6-A964-A729BFB4DB32}" destId="{CE9584B8-FAE0-462E-BC4C-8E88E232638F}" srcOrd="4" destOrd="0" presId="urn:microsoft.com/office/officeart/2005/8/layout/process4"/>
    <dgm:cxn modelId="{93B68740-6709-4951-9F44-7C7DFF3A1C5E}" type="presParOf" srcId="{CE9584B8-FAE0-462E-BC4C-8E88E232638F}" destId="{D4527DD5-DD02-4084-9BC8-307A8D8FECC2}" srcOrd="0" destOrd="0" presId="urn:microsoft.com/office/officeart/2005/8/layout/process4"/>
    <dgm:cxn modelId="{65FDF6BC-7FBA-4D3C-BD3D-CE88739123D1}" type="presParOf" srcId="{CE9584B8-FAE0-462E-BC4C-8E88E232638F}" destId="{29E1D470-0793-4519-945B-86AE70A5349A}" srcOrd="1" destOrd="0" presId="urn:microsoft.com/office/officeart/2005/8/layout/process4"/>
    <dgm:cxn modelId="{A05D6EE4-B2CE-4F5A-83E5-355847DC3992}" type="presParOf" srcId="{CE9584B8-FAE0-462E-BC4C-8E88E232638F}" destId="{B01103F0-2266-4D68-A1CB-D53742EBEFBE}" srcOrd="2" destOrd="0" presId="urn:microsoft.com/office/officeart/2005/8/layout/process4"/>
    <dgm:cxn modelId="{6D9B01BC-557B-406F-B694-7B8D3EB1177D}" type="presParOf" srcId="{B01103F0-2266-4D68-A1CB-D53742EBEFBE}" destId="{5141C1A5-226E-4575-A224-AB4CA34C45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75499-D3F5-4A93-8675-AAAE4165CB80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6A1000C-A3A2-42FF-8C34-2AA3A7612D39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F9E6CC92-E1F6-4122-91A5-49C7742ABCF4}" type="parTrans" cxnId="{3E6054DF-2BC7-4343-9B54-E164940626E1}">
      <dgm:prSet/>
      <dgm:spPr/>
      <dgm:t>
        <a:bodyPr/>
        <a:lstStyle/>
        <a:p>
          <a:endParaRPr lang="es-ES"/>
        </a:p>
      </dgm:t>
    </dgm:pt>
    <dgm:pt modelId="{ABF023AA-AE96-4695-8CA4-9CDBDA3B838E}" type="sibTrans" cxnId="{3E6054DF-2BC7-4343-9B54-E164940626E1}">
      <dgm:prSet/>
      <dgm:spPr/>
      <dgm:t>
        <a:bodyPr/>
        <a:lstStyle/>
        <a:p>
          <a:endParaRPr lang="es-ES"/>
        </a:p>
      </dgm:t>
    </dgm:pt>
    <dgm:pt modelId="{0F85E2AE-3FAB-4EE5-BEC7-8447D5C25724}">
      <dgm:prSet phldrT="[Texto]"/>
      <dgm:spPr/>
      <dgm:t>
        <a:bodyPr/>
        <a:lstStyle/>
        <a:p>
          <a:r>
            <a:rPr lang="es-ES" dirty="0"/>
            <a:t>Tiempo previsto</a:t>
          </a:r>
        </a:p>
      </dgm:t>
    </dgm:pt>
    <dgm:pt modelId="{E6557ADC-CF59-4EB1-87C8-23046A8BE7E3}" type="parTrans" cxnId="{0AAF768B-9028-4A64-BBBE-4A11EFFBF126}">
      <dgm:prSet/>
      <dgm:spPr/>
      <dgm:t>
        <a:bodyPr/>
        <a:lstStyle/>
        <a:p>
          <a:endParaRPr lang="es-ES"/>
        </a:p>
      </dgm:t>
    </dgm:pt>
    <dgm:pt modelId="{C27DAAD1-E5E0-411E-9D62-2FACC34F7AA0}" type="sibTrans" cxnId="{0AAF768B-9028-4A64-BBBE-4A11EFFBF126}">
      <dgm:prSet/>
      <dgm:spPr/>
      <dgm:t>
        <a:bodyPr/>
        <a:lstStyle/>
        <a:p>
          <a:endParaRPr lang="es-ES"/>
        </a:p>
      </dgm:t>
    </dgm:pt>
    <dgm:pt modelId="{5A363705-CF8D-41A2-961F-3D6A692F06AC}">
      <dgm:prSet phldrT="[Texto]"/>
      <dgm:spPr/>
      <dgm:t>
        <a:bodyPr/>
        <a:lstStyle/>
        <a:p>
          <a:r>
            <a:rPr lang="es-ES" b="1" dirty="0"/>
            <a:t>13H 40min</a:t>
          </a:r>
        </a:p>
      </dgm:t>
    </dgm:pt>
    <dgm:pt modelId="{FF7DD7E5-A280-4C18-A918-C1DC876474FA}" type="parTrans" cxnId="{8AE605B9-8AEC-4CAC-9887-0ADB886CAE18}">
      <dgm:prSet/>
      <dgm:spPr/>
      <dgm:t>
        <a:bodyPr/>
        <a:lstStyle/>
        <a:p>
          <a:endParaRPr lang="es-ES"/>
        </a:p>
      </dgm:t>
    </dgm:pt>
    <dgm:pt modelId="{C7B4A492-F06E-48E6-9A91-B4239C5B7E8E}" type="sibTrans" cxnId="{8AE605B9-8AEC-4CAC-9887-0ADB886CAE18}">
      <dgm:prSet/>
      <dgm:spPr/>
      <dgm:t>
        <a:bodyPr/>
        <a:lstStyle/>
        <a:p>
          <a:endParaRPr lang="es-ES"/>
        </a:p>
      </dgm:t>
    </dgm:pt>
    <dgm:pt modelId="{D166221B-17C7-4375-93AA-C34BADA30B99}">
      <dgm:prSet phldrT="[Texto]"/>
      <dgm:spPr/>
      <dgm:t>
        <a:bodyPr/>
        <a:lstStyle/>
        <a:p>
          <a:r>
            <a:rPr lang="es-ES" dirty="0"/>
            <a:t>Código</a:t>
          </a:r>
        </a:p>
      </dgm:t>
    </dgm:pt>
    <dgm:pt modelId="{0CFDC5B0-E0E2-4FF5-8918-41A3388FF855}" type="parTrans" cxnId="{B539715B-86A2-45AA-987E-AE44D99834A6}">
      <dgm:prSet/>
      <dgm:spPr/>
      <dgm:t>
        <a:bodyPr/>
        <a:lstStyle/>
        <a:p>
          <a:endParaRPr lang="es-ES"/>
        </a:p>
      </dgm:t>
    </dgm:pt>
    <dgm:pt modelId="{4EE04D05-D040-44F6-A7D7-723DC4AEB320}" type="sibTrans" cxnId="{B539715B-86A2-45AA-987E-AE44D99834A6}">
      <dgm:prSet/>
      <dgm:spPr/>
      <dgm:t>
        <a:bodyPr/>
        <a:lstStyle/>
        <a:p>
          <a:endParaRPr lang="es-ES"/>
        </a:p>
      </dgm:t>
    </dgm:pt>
    <dgm:pt modelId="{CF6BD773-CDDC-4E32-B238-67B6F5A975D6}">
      <dgm:prSet phldrT="[Texto]"/>
      <dgm:spPr/>
      <dgm:t>
        <a:bodyPr/>
        <a:lstStyle/>
        <a:p>
          <a:r>
            <a:rPr lang="es-ES" dirty="0"/>
            <a:t>Front</a:t>
          </a:r>
        </a:p>
      </dgm:t>
    </dgm:pt>
    <dgm:pt modelId="{76FBCFC8-7E6D-4368-88DB-823986CDC950}" type="parTrans" cxnId="{D12C923E-8906-4800-9D68-66FE93C2C23F}">
      <dgm:prSet/>
      <dgm:spPr/>
      <dgm:t>
        <a:bodyPr/>
        <a:lstStyle/>
        <a:p>
          <a:endParaRPr lang="es-ES"/>
        </a:p>
      </dgm:t>
    </dgm:pt>
    <dgm:pt modelId="{189795D2-4457-437F-99E0-7938E1BA3D04}" type="sibTrans" cxnId="{D12C923E-8906-4800-9D68-66FE93C2C23F}">
      <dgm:prSet/>
      <dgm:spPr/>
      <dgm:t>
        <a:bodyPr/>
        <a:lstStyle/>
        <a:p>
          <a:endParaRPr lang="es-ES"/>
        </a:p>
      </dgm:t>
    </dgm:pt>
    <dgm:pt modelId="{D2AAC417-16CE-4D3D-9662-43A51E015BCC}">
      <dgm:prSet phldrT="[Texto]"/>
      <dgm:spPr/>
      <dgm:t>
        <a:bodyPr/>
        <a:lstStyle/>
        <a:p>
          <a:r>
            <a:rPr lang="es-ES" dirty="0"/>
            <a:t>Back</a:t>
          </a:r>
        </a:p>
      </dgm:t>
    </dgm:pt>
    <dgm:pt modelId="{F66CF6BD-E67B-41EB-93D4-B54DD86157DB}" type="parTrans" cxnId="{671BB514-9B04-4012-B6B9-F0F9A741CD1E}">
      <dgm:prSet/>
      <dgm:spPr/>
      <dgm:t>
        <a:bodyPr/>
        <a:lstStyle/>
        <a:p>
          <a:endParaRPr lang="es-ES"/>
        </a:p>
      </dgm:t>
    </dgm:pt>
    <dgm:pt modelId="{841223EE-151D-4F12-9690-5A8DF6AC9C7A}" type="sibTrans" cxnId="{671BB514-9B04-4012-B6B9-F0F9A741CD1E}">
      <dgm:prSet/>
      <dgm:spPr/>
      <dgm:t>
        <a:bodyPr/>
        <a:lstStyle/>
        <a:p>
          <a:endParaRPr lang="es-ES"/>
        </a:p>
      </dgm:t>
    </dgm:pt>
    <dgm:pt modelId="{02026C72-B84C-4098-B4C4-41EDC1C0D631}">
      <dgm:prSet phldrT="[Texto]"/>
      <dgm:spPr/>
      <dgm:t>
        <a:bodyPr/>
        <a:lstStyle/>
        <a:p>
          <a:r>
            <a:rPr lang="es-ES" b="1" dirty="0"/>
            <a:t>Tiempo empleado</a:t>
          </a:r>
        </a:p>
      </dgm:t>
    </dgm:pt>
    <dgm:pt modelId="{690A1D29-A1DE-4D06-BE53-16047D3B6E78}" type="parTrans" cxnId="{66A07ADD-026D-4EB5-AA34-DAB6AECF4BA6}">
      <dgm:prSet/>
      <dgm:spPr/>
      <dgm:t>
        <a:bodyPr/>
        <a:lstStyle/>
        <a:p>
          <a:endParaRPr lang="es-ES"/>
        </a:p>
      </dgm:t>
    </dgm:pt>
    <dgm:pt modelId="{37987CF6-5469-4D24-A852-488C31DB6335}" type="sibTrans" cxnId="{66A07ADD-026D-4EB5-AA34-DAB6AECF4BA6}">
      <dgm:prSet/>
      <dgm:spPr/>
      <dgm:t>
        <a:bodyPr/>
        <a:lstStyle/>
        <a:p>
          <a:endParaRPr lang="es-ES"/>
        </a:p>
      </dgm:t>
    </dgm:pt>
    <dgm:pt modelId="{17FCB638-52AD-43ED-8D38-8622712E7853}">
      <dgm:prSet phldrT="[Texto]"/>
      <dgm:spPr/>
      <dgm:t>
        <a:bodyPr/>
        <a:lstStyle/>
        <a:p>
          <a:r>
            <a:rPr lang="es-ES" b="1" dirty="0"/>
            <a:t>16H 35min</a:t>
          </a:r>
        </a:p>
      </dgm:t>
    </dgm:pt>
    <dgm:pt modelId="{0734456F-22DB-40AB-9896-D5A85E4DC076}" type="parTrans" cxnId="{0BC45ECA-86D6-4A0C-BD81-F9E54433E22E}">
      <dgm:prSet/>
      <dgm:spPr/>
      <dgm:t>
        <a:bodyPr/>
        <a:lstStyle/>
        <a:p>
          <a:endParaRPr lang="es-ES"/>
        </a:p>
      </dgm:t>
    </dgm:pt>
    <dgm:pt modelId="{845BF3FE-618B-4640-8B23-3B04912470C0}" type="sibTrans" cxnId="{0BC45ECA-86D6-4A0C-BD81-F9E54433E22E}">
      <dgm:prSet/>
      <dgm:spPr/>
      <dgm:t>
        <a:bodyPr/>
        <a:lstStyle/>
        <a:p>
          <a:endParaRPr lang="es-ES"/>
        </a:p>
      </dgm:t>
    </dgm:pt>
    <dgm:pt modelId="{C56DC379-E49A-4072-A87C-9926EC5B3BF2}">
      <dgm:prSet phldrT="[Texto]"/>
      <dgm:spPr/>
      <dgm:t>
        <a:bodyPr/>
        <a:lstStyle/>
        <a:p>
          <a:r>
            <a:rPr lang="es-ES" dirty="0"/>
            <a:t>Tiempo previsto</a:t>
          </a:r>
        </a:p>
      </dgm:t>
    </dgm:pt>
    <dgm:pt modelId="{C7FDFA95-7DDC-464D-BB89-6E50ADD201E5}" type="parTrans" cxnId="{112C8D7F-A2D5-475C-A100-B066913757E0}">
      <dgm:prSet/>
      <dgm:spPr/>
      <dgm:t>
        <a:bodyPr/>
        <a:lstStyle/>
        <a:p>
          <a:endParaRPr lang="es-ES"/>
        </a:p>
      </dgm:t>
    </dgm:pt>
    <dgm:pt modelId="{500107A8-1910-4190-B53D-5CEE1A046755}" type="sibTrans" cxnId="{112C8D7F-A2D5-475C-A100-B066913757E0}">
      <dgm:prSet/>
      <dgm:spPr/>
      <dgm:t>
        <a:bodyPr/>
        <a:lstStyle/>
        <a:p>
          <a:endParaRPr lang="es-ES"/>
        </a:p>
      </dgm:t>
    </dgm:pt>
    <dgm:pt modelId="{772D5A4D-0BE7-4FD2-912D-2665F9819321}">
      <dgm:prSet phldrT="[Texto]"/>
      <dgm:spPr/>
      <dgm:t>
        <a:bodyPr/>
        <a:lstStyle/>
        <a:p>
          <a:r>
            <a:rPr lang="es-ES" dirty="0"/>
            <a:t>Tiempo previsto</a:t>
          </a:r>
        </a:p>
      </dgm:t>
    </dgm:pt>
    <dgm:pt modelId="{2495E529-6C42-42E4-8528-8A3BB579D96E}" type="parTrans" cxnId="{E6541C39-EA1C-4806-BA89-17DEF40EBDBA}">
      <dgm:prSet/>
      <dgm:spPr/>
      <dgm:t>
        <a:bodyPr/>
        <a:lstStyle/>
        <a:p>
          <a:endParaRPr lang="es-ES"/>
        </a:p>
      </dgm:t>
    </dgm:pt>
    <dgm:pt modelId="{9B5BCC0D-254A-4E99-BCF4-ABD5BF456925}" type="sibTrans" cxnId="{E6541C39-EA1C-4806-BA89-17DEF40EBDBA}">
      <dgm:prSet/>
      <dgm:spPr/>
      <dgm:t>
        <a:bodyPr/>
        <a:lstStyle/>
        <a:p>
          <a:endParaRPr lang="es-ES"/>
        </a:p>
      </dgm:t>
    </dgm:pt>
    <dgm:pt modelId="{B72F9BED-431F-4CB7-8CE5-AC67C6F553F3}">
      <dgm:prSet phldrT="[Texto]"/>
      <dgm:spPr/>
      <dgm:t>
        <a:bodyPr/>
        <a:lstStyle/>
        <a:p>
          <a:r>
            <a:rPr lang="es-ES" dirty="0"/>
            <a:t>Tiempo utilizado</a:t>
          </a:r>
        </a:p>
      </dgm:t>
    </dgm:pt>
    <dgm:pt modelId="{B44354C8-C652-4467-9ED8-C1CB4A4F5BDE}" type="parTrans" cxnId="{5933677F-FF5B-46B0-9AE5-B11B4AFDC09A}">
      <dgm:prSet/>
      <dgm:spPr/>
      <dgm:t>
        <a:bodyPr/>
        <a:lstStyle/>
        <a:p>
          <a:endParaRPr lang="es-ES"/>
        </a:p>
      </dgm:t>
    </dgm:pt>
    <dgm:pt modelId="{FE53F0D6-5E77-4F22-9AC0-D94ED1ACA653}" type="sibTrans" cxnId="{5933677F-FF5B-46B0-9AE5-B11B4AFDC09A}">
      <dgm:prSet/>
      <dgm:spPr/>
      <dgm:t>
        <a:bodyPr/>
        <a:lstStyle/>
        <a:p>
          <a:endParaRPr lang="es-ES"/>
        </a:p>
      </dgm:t>
    </dgm:pt>
    <dgm:pt modelId="{FCF1AB24-3CA4-442A-8DB7-F544B7B1FC1D}">
      <dgm:prSet phldrT="[Texto]"/>
      <dgm:spPr/>
      <dgm:t>
        <a:bodyPr/>
        <a:lstStyle/>
        <a:p>
          <a:r>
            <a:rPr lang="es-ES" dirty="0"/>
            <a:t>Tiempo utilizado</a:t>
          </a:r>
        </a:p>
      </dgm:t>
    </dgm:pt>
    <dgm:pt modelId="{707204CF-D037-46C6-82D6-009646ED8934}" type="parTrans" cxnId="{42CA7E0F-2ACC-4C14-87B2-75DB7384DE16}">
      <dgm:prSet/>
      <dgm:spPr/>
      <dgm:t>
        <a:bodyPr/>
        <a:lstStyle/>
        <a:p>
          <a:endParaRPr lang="es-ES"/>
        </a:p>
      </dgm:t>
    </dgm:pt>
    <dgm:pt modelId="{3431F0F5-69DF-4F4F-BB99-BA193B44D6B3}" type="sibTrans" cxnId="{42CA7E0F-2ACC-4C14-87B2-75DB7384DE16}">
      <dgm:prSet/>
      <dgm:spPr/>
      <dgm:t>
        <a:bodyPr/>
        <a:lstStyle/>
        <a:p>
          <a:endParaRPr lang="es-ES"/>
        </a:p>
      </dgm:t>
    </dgm:pt>
    <dgm:pt modelId="{42B345A6-4D9E-4375-BE65-8466256F356F}">
      <dgm:prSet phldrT="[Texto]"/>
      <dgm:spPr/>
      <dgm:t>
        <a:bodyPr/>
        <a:lstStyle/>
        <a:p>
          <a:r>
            <a:rPr lang="es-ES" dirty="0"/>
            <a:t>22H</a:t>
          </a:r>
        </a:p>
      </dgm:t>
    </dgm:pt>
    <dgm:pt modelId="{BCD5063E-6D77-4C0C-972F-EC009284A87B}" type="parTrans" cxnId="{CA95221D-62BC-49FB-B38E-B4E411BEC6B6}">
      <dgm:prSet/>
      <dgm:spPr/>
      <dgm:t>
        <a:bodyPr/>
        <a:lstStyle/>
        <a:p>
          <a:endParaRPr lang="es-ES"/>
        </a:p>
      </dgm:t>
    </dgm:pt>
    <dgm:pt modelId="{006D01A2-9FAC-4A99-8DC7-BC4F6931FB81}" type="sibTrans" cxnId="{CA95221D-62BC-49FB-B38E-B4E411BEC6B6}">
      <dgm:prSet/>
      <dgm:spPr/>
      <dgm:t>
        <a:bodyPr/>
        <a:lstStyle/>
        <a:p>
          <a:endParaRPr lang="es-ES"/>
        </a:p>
      </dgm:t>
    </dgm:pt>
    <dgm:pt modelId="{D346FC77-52DF-45ED-9961-31BDF6B09C78}">
      <dgm:prSet phldrT="[Texto]"/>
      <dgm:spPr/>
      <dgm:t>
        <a:bodyPr/>
        <a:lstStyle/>
        <a:p>
          <a:r>
            <a:rPr lang="es-ES" dirty="0"/>
            <a:t>16H</a:t>
          </a:r>
        </a:p>
      </dgm:t>
    </dgm:pt>
    <dgm:pt modelId="{64E595AA-5A73-4B1D-ACC8-E04C02ED7C25}" type="parTrans" cxnId="{2420AC16-051D-4A29-8ABC-7671F460D22B}">
      <dgm:prSet/>
      <dgm:spPr/>
      <dgm:t>
        <a:bodyPr/>
        <a:lstStyle/>
        <a:p>
          <a:endParaRPr lang="es-ES"/>
        </a:p>
      </dgm:t>
    </dgm:pt>
    <dgm:pt modelId="{711C7F40-076F-40E7-8A6C-35F4EF468CD0}" type="sibTrans" cxnId="{2420AC16-051D-4A29-8ABC-7671F460D22B}">
      <dgm:prSet/>
      <dgm:spPr/>
      <dgm:t>
        <a:bodyPr/>
        <a:lstStyle/>
        <a:p>
          <a:endParaRPr lang="es-ES"/>
        </a:p>
      </dgm:t>
    </dgm:pt>
    <dgm:pt modelId="{8D14F7AF-7DA4-4AFA-A8A9-C2F162F1B404}">
      <dgm:prSet phldrT="[Texto]"/>
      <dgm:spPr/>
      <dgm:t>
        <a:bodyPr/>
        <a:lstStyle/>
        <a:p>
          <a:r>
            <a:rPr lang="es-ES" dirty="0"/>
            <a:t>27H</a:t>
          </a:r>
        </a:p>
      </dgm:t>
    </dgm:pt>
    <dgm:pt modelId="{1B32A2BE-087A-4046-B42C-A92E69C2DFD3}" type="parTrans" cxnId="{C912E841-A4D9-4785-9E89-A38CB3EB560B}">
      <dgm:prSet/>
      <dgm:spPr/>
      <dgm:t>
        <a:bodyPr/>
        <a:lstStyle/>
        <a:p>
          <a:endParaRPr lang="es-ES"/>
        </a:p>
      </dgm:t>
    </dgm:pt>
    <dgm:pt modelId="{E22ADC9C-58E2-4400-83FD-7F6955052BEC}" type="sibTrans" cxnId="{C912E841-A4D9-4785-9E89-A38CB3EB560B}">
      <dgm:prSet/>
      <dgm:spPr/>
      <dgm:t>
        <a:bodyPr/>
        <a:lstStyle/>
        <a:p>
          <a:endParaRPr lang="es-ES"/>
        </a:p>
      </dgm:t>
    </dgm:pt>
    <dgm:pt modelId="{353E05B9-D25C-455B-937F-73850602C898}">
      <dgm:prSet phldrT="[Texto]"/>
      <dgm:spPr/>
      <dgm:t>
        <a:bodyPr/>
        <a:lstStyle/>
        <a:p>
          <a:r>
            <a:rPr lang="es-ES" dirty="0"/>
            <a:t>40H</a:t>
          </a:r>
        </a:p>
      </dgm:t>
    </dgm:pt>
    <dgm:pt modelId="{D83C9583-31C3-47DD-91EE-5E66D52DB013}" type="parTrans" cxnId="{DDC0B314-5676-4D7D-BA72-CE80BD0E0D1F}">
      <dgm:prSet/>
      <dgm:spPr/>
      <dgm:t>
        <a:bodyPr/>
        <a:lstStyle/>
        <a:p>
          <a:endParaRPr lang="es-ES"/>
        </a:p>
      </dgm:t>
    </dgm:pt>
    <dgm:pt modelId="{554D9523-8341-47E3-A306-F23290C942B4}" type="sibTrans" cxnId="{DDC0B314-5676-4D7D-BA72-CE80BD0E0D1F}">
      <dgm:prSet/>
      <dgm:spPr/>
      <dgm:t>
        <a:bodyPr/>
        <a:lstStyle/>
        <a:p>
          <a:endParaRPr lang="es-ES"/>
        </a:p>
      </dgm:t>
    </dgm:pt>
    <dgm:pt modelId="{EF075794-2D19-40BD-B417-0CBA3A222908}" type="pres">
      <dgm:prSet presAssocID="{91D75499-D3F5-4A93-8675-AAAE4165CB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B0ABA6-A939-44DE-AE94-09D7055E6970}" type="pres">
      <dgm:prSet presAssocID="{E6A1000C-A3A2-42FF-8C34-2AA3A7612D39}" presName="vertOne" presStyleCnt="0"/>
      <dgm:spPr/>
    </dgm:pt>
    <dgm:pt modelId="{42E85247-4093-430F-AE5C-E51BCDB91CF9}" type="pres">
      <dgm:prSet presAssocID="{E6A1000C-A3A2-42FF-8C34-2AA3A7612D39}" presName="txOne" presStyleLbl="node0" presStyleIdx="0" presStyleCnt="2">
        <dgm:presLayoutVars>
          <dgm:chPref val="3"/>
        </dgm:presLayoutVars>
      </dgm:prSet>
      <dgm:spPr/>
    </dgm:pt>
    <dgm:pt modelId="{2B7A4180-A311-42C2-A330-21C8BBEBF946}" type="pres">
      <dgm:prSet presAssocID="{E6A1000C-A3A2-42FF-8C34-2AA3A7612D39}" presName="parTransOne" presStyleCnt="0"/>
      <dgm:spPr/>
    </dgm:pt>
    <dgm:pt modelId="{BF81025A-6B85-4BB8-AE34-9F5B02F4AC97}" type="pres">
      <dgm:prSet presAssocID="{E6A1000C-A3A2-42FF-8C34-2AA3A7612D39}" presName="horzOne" presStyleCnt="0"/>
      <dgm:spPr/>
    </dgm:pt>
    <dgm:pt modelId="{F6E4D7D6-8F69-43E4-850D-43E511E132F2}" type="pres">
      <dgm:prSet presAssocID="{0F85E2AE-3FAB-4EE5-BEC7-8447D5C25724}" presName="vertTwo" presStyleCnt="0"/>
      <dgm:spPr/>
    </dgm:pt>
    <dgm:pt modelId="{8D1E4A47-3D40-40CC-AB6C-E2746C06F926}" type="pres">
      <dgm:prSet presAssocID="{0F85E2AE-3FAB-4EE5-BEC7-8447D5C25724}" presName="txTwo" presStyleLbl="node2" presStyleIdx="0" presStyleCnt="4">
        <dgm:presLayoutVars>
          <dgm:chPref val="3"/>
        </dgm:presLayoutVars>
      </dgm:prSet>
      <dgm:spPr/>
    </dgm:pt>
    <dgm:pt modelId="{BE51CBB9-EF48-4737-812C-3EBDA82C0A38}" type="pres">
      <dgm:prSet presAssocID="{0F85E2AE-3FAB-4EE5-BEC7-8447D5C25724}" presName="parTransTwo" presStyleCnt="0"/>
      <dgm:spPr/>
    </dgm:pt>
    <dgm:pt modelId="{A9077C6C-76DD-41E9-8478-FF66E071D9A7}" type="pres">
      <dgm:prSet presAssocID="{0F85E2AE-3FAB-4EE5-BEC7-8447D5C25724}" presName="horzTwo" presStyleCnt="0"/>
      <dgm:spPr/>
    </dgm:pt>
    <dgm:pt modelId="{DAF58F66-D4E2-4CD9-AE93-FCAABD88BA29}" type="pres">
      <dgm:prSet presAssocID="{5A363705-CF8D-41A2-961F-3D6A692F06AC}" presName="vertThree" presStyleCnt="0"/>
      <dgm:spPr/>
    </dgm:pt>
    <dgm:pt modelId="{25DEA39E-DBBF-4D59-A351-D8383557EFA2}" type="pres">
      <dgm:prSet presAssocID="{5A363705-CF8D-41A2-961F-3D6A692F06AC}" presName="txThree" presStyleLbl="node3" presStyleIdx="0" presStyleCnt="6">
        <dgm:presLayoutVars>
          <dgm:chPref val="3"/>
        </dgm:presLayoutVars>
      </dgm:prSet>
      <dgm:spPr/>
    </dgm:pt>
    <dgm:pt modelId="{C3E8BF13-A644-47D5-A002-9709A3B4EC0E}" type="pres">
      <dgm:prSet presAssocID="{5A363705-CF8D-41A2-961F-3D6A692F06AC}" presName="horzThree" presStyleCnt="0"/>
      <dgm:spPr/>
    </dgm:pt>
    <dgm:pt modelId="{81162E6A-E09F-4CBB-99BB-E4E50F037468}" type="pres">
      <dgm:prSet presAssocID="{C27DAAD1-E5E0-411E-9D62-2FACC34F7AA0}" presName="sibSpaceTwo" presStyleCnt="0"/>
      <dgm:spPr/>
    </dgm:pt>
    <dgm:pt modelId="{E18DF058-BE1B-40E9-A5B8-EDA645205600}" type="pres">
      <dgm:prSet presAssocID="{02026C72-B84C-4098-B4C4-41EDC1C0D631}" presName="vertTwo" presStyleCnt="0"/>
      <dgm:spPr/>
    </dgm:pt>
    <dgm:pt modelId="{C1120B80-05B3-4309-A212-399AAF0100DB}" type="pres">
      <dgm:prSet presAssocID="{02026C72-B84C-4098-B4C4-41EDC1C0D631}" presName="txTwo" presStyleLbl="node2" presStyleIdx="1" presStyleCnt="4">
        <dgm:presLayoutVars>
          <dgm:chPref val="3"/>
        </dgm:presLayoutVars>
      </dgm:prSet>
      <dgm:spPr/>
    </dgm:pt>
    <dgm:pt modelId="{AF73D951-31B3-42FA-9A92-83C1848EA492}" type="pres">
      <dgm:prSet presAssocID="{02026C72-B84C-4098-B4C4-41EDC1C0D631}" presName="parTransTwo" presStyleCnt="0"/>
      <dgm:spPr/>
    </dgm:pt>
    <dgm:pt modelId="{D2D0FA72-376C-44D4-81F9-900CEE5DBFFF}" type="pres">
      <dgm:prSet presAssocID="{02026C72-B84C-4098-B4C4-41EDC1C0D631}" presName="horzTwo" presStyleCnt="0"/>
      <dgm:spPr/>
    </dgm:pt>
    <dgm:pt modelId="{6DD3FA32-BC2F-40D9-84E4-3F44DB41DB9A}" type="pres">
      <dgm:prSet presAssocID="{17FCB638-52AD-43ED-8D38-8622712E7853}" presName="vertThree" presStyleCnt="0"/>
      <dgm:spPr/>
    </dgm:pt>
    <dgm:pt modelId="{C7F84EF6-15EE-4985-88A7-0122AFECD6E5}" type="pres">
      <dgm:prSet presAssocID="{17FCB638-52AD-43ED-8D38-8622712E7853}" presName="txThree" presStyleLbl="node3" presStyleIdx="1" presStyleCnt="6">
        <dgm:presLayoutVars>
          <dgm:chPref val="3"/>
        </dgm:presLayoutVars>
      </dgm:prSet>
      <dgm:spPr/>
    </dgm:pt>
    <dgm:pt modelId="{47405DB1-D3D8-41A1-83B5-7AF9B9D94118}" type="pres">
      <dgm:prSet presAssocID="{17FCB638-52AD-43ED-8D38-8622712E7853}" presName="horzThree" presStyleCnt="0"/>
      <dgm:spPr/>
    </dgm:pt>
    <dgm:pt modelId="{F75E30F8-5948-41FF-9AE9-3D9C568B398A}" type="pres">
      <dgm:prSet presAssocID="{ABF023AA-AE96-4695-8CA4-9CDBDA3B838E}" presName="sibSpaceOne" presStyleCnt="0"/>
      <dgm:spPr/>
    </dgm:pt>
    <dgm:pt modelId="{F9BF6708-AB2D-4F5B-A8A6-5B0DC88FADDA}" type="pres">
      <dgm:prSet presAssocID="{D166221B-17C7-4375-93AA-C34BADA30B99}" presName="vertOne" presStyleCnt="0"/>
      <dgm:spPr/>
    </dgm:pt>
    <dgm:pt modelId="{3F259639-AD38-412D-A705-A824C1525FC0}" type="pres">
      <dgm:prSet presAssocID="{D166221B-17C7-4375-93AA-C34BADA30B99}" presName="txOne" presStyleLbl="node0" presStyleIdx="1" presStyleCnt="2">
        <dgm:presLayoutVars>
          <dgm:chPref val="3"/>
        </dgm:presLayoutVars>
      </dgm:prSet>
      <dgm:spPr/>
    </dgm:pt>
    <dgm:pt modelId="{CC107212-390B-4085-87A8-4DC28E484162}" type="pres">
      <dgm:prSet presAssocID="{D166221B-17C7-4375-93AA-C34BADA30B99}" presName="parTransOne" presStyleCnt="0"/>
      <dgm:spPr/>
    </dgm:pt>
    <dgm:pt modelId="{0383C3F6-6133-41A2-83F9-CED844EEC576}" type="pres">
      <dgm:prSet presAssocID="{D166221B-17C7-4375-93AA-C34BADA30B99}" presName="horzOne" presStyleCnt="0"/>
      <dgm:spPr/>
    </dgm:pt>
    <dgm:pt modelId="{F33C921A-FE1B-4218-93B3-14041396F67F}" type="pres">
      <dgm:prSet presAssocID="{CF6BD773-CDDC-4E32-B238-67B6F5A975D6}" presName="vertTwo" presStyleCnt="0"/>
      <dgm:spPr/>
    </dgm:pt>
    <dgm:pt modelId="{27858EF4-48B4-469A-93E8-281443004D7C}" type="pres">
      <dgm:prSet presAssocID="{CF6BD773-CDDC-4E32-B238-67B6F5A975D6}" presName="txTwo" presStyleLbl="node2" presStyleIdx="2" presStyleCnt="4">
        <dgm:presLayoutVars>
          <dgm:chPref val="3"/>
        </dgm:presLayoutVars>
      </dgm:prSet>
      <dgm:spPr/>
    </dgm:pt>
    <dgm:pt modelId="{20A0B8C2-C1D8-4F49-B711-0668C55A94FB}" type="pres">
      <dgm:prSet presAssocID="{CF6BD773-CDDC-4E32-B238-67B6F5A975D6}" presName="parTransTwo" presStyleCnt="0"/>
      <dgm:spPr/>
    </dgm:pt>
    <dgm:pt modelId="{74C3C651-5C4E-4658-8ADE-75D2EDBF2603}" type="pres">
      <dgm:prSet presAssocID="{CF6BD773-CDDC-4E32-B238-67B6F5A975D6}" presName="horzTwo" presStyleCnt="0"/>
      <dgm:spPr/>
    </dgm:pt>
    <dgm:pt modelId="{DBFBDB86-7AA4-4757-B627-2AE89A866373}" type="pres">
      <dgm:prSet presAssocID="{C56DC379-E49A-4072-A87C-9926EC5B3BF2}" presName="vertThree" presStyleCnt="0"/>
      <dgm:spPr/>
    </dgm:pt>
    <dgm:pt modelId="{688D79B1-02EB-4011-8E6D-460EF6B26933}" type="pres">
      <dgm:prSet presAssocID="{C56DC379-E49A-4072-A87C-9926EC5B3BF2}" presName="txThree" presStyleLbl="node3" presStyleIdx="2" presStyleCnt="6">
        <dgm:presLayoutVars>
          <dgm:chPref val="3"/>
        </dgm:presLayoutVars>
      </dgm:prSet>
      <dgm:spPr/>
    </dgm:pt>
    <dgm:pt modelId="{7115E864-EAFF-4FA8-B571-5743CDE744FE}" type="pres">
      <dgm:prSet presAssocID="{C56DC379-E49A-4072-A87C-9926EC5B3BF2}" presName="parTransThree" presStyleCnt="0"/>
      <dgm:spPr/>
    </dgm:pt>
    <dgm:pt modelId="{889DC00C-0876-4216-A56B-5A3791969BA0}" type="pres">
      <dgm:prSet presAssocID="{C56DC379-E49A-4072-A87C-9926EC5B3BF2}" presName="horzThree" presStyleCnt="0"/>
      <dgm:spPr/>
    </dgm:pt>
    <dgm:pt modelId="{82CA4B92-C13A-4CB6-B618-E29FF7F64377}" type="pres">
      <dgm:prSet presAssocID="{42B345A6-4D9E-4375-BE65-8466256F356F}" presName="vertFour" presStyleCnt="0">
        <dgm:presLayoutVars>
          <dgm:chPref val="3"/>
        </dgm:presLayoutVars>
      </dgm:prSet>
      <dgm:spPr/>
    </dgm:pt>
    <dgm:pt modelId="{352AE949-4AF2-4AED-826A-4BCF01B825FD}" type="pres">
      <dgm:prSet presAssocID="{42B345A6-4D9E-4375-BE65-8466256F356F}" presName="txFour" presStyleLbl="node4" presStyleIdx="0" presStyleCnt="4">
        <dgm:presLayoutVars>
          <dgm:chPref val="3"/>
        </dgm:presLayoutVars>
      </dgm:prSet>
      <dgm:spPr/>
    </dgm:pt>
    <dgm:pt modelId="{33DA5554-D912-411E-80EE-40497D838938}" type="pres">
      <dgm:prSet presAssocID="{42B345A6-4D9E-4375-BE65-8466256F356F}" presName="horzFour" presStyleCnt="0"/>
      <dgm:spPr/>
    </dgm:pt>
    <dgm:pt modelId="{1761518D-04EB-410B-8C56-39F867D80AB6}" type="pres">
      <dgm:prSet presAssocID="{500107A8-1910-4190-B53D-5CEE1A046755}" presName="sibSpaceThree" presStyleCnt="0"/>
      <dgm:spPr/>
    </dgm:pt>
    <dgm:pt modelId="{D84E1932-8F9E-4500-BDFD-01D05B8A7A93}" type="pres">
      <dgm:prSet presAssocID="{FCF1AB24-3CA4-442A-8DB7-F544B7B1FC1D}" presName="vertThree" presStyleCnt="0"/>
      <dgm:spPr/>
    </dgm:pt>
    <dgm:pt modelId="{36AB344A-EBD8-4879-824B-34FF3FC5DB7B}" type="pres">
      <dgm:prSet presAssocID="{FCF1AB24-3CA4-442A-8DB7-F544B7B1FC1D}" presName="txThree" presStyleLbl="node3" presStyleIdx="3" presStyleCnt="6">
        <dgm:presLayoutVars>
          <dgm:chPref val="3"/>
        </dgm:presLayoutVars>
      </dgm:prSet>
      <dgm:spPr/>
    </dgm:pt>
    <dgm:pt modelId="{595D5FB6-DBBD-4635-A13D-12B8374D212F}" type="pres">
      <dgm:prSet presAssocID="{FCF1AB24-3CA4-442A-8DB7-F544B7B1FC1D}" presName="parTransThree" presStyleCnt="0"/>
      <dgm:spPr/>
    </dgm:pt>
    <dgm:pt modelId="{089E9832-D8A6-4280-BB20-0AF5E2DB2691}" type="pres">
      <dgm:prSet presAssocID="{FCF1AB24-3CA4-442A-8DB7-F544B7B1FC1D}" presName="horzThree" presStyleCnt="0"/>
      <dgm:spPr/>
    </dgm:pt>
    <dgm:pt modelId="{A2A92587-C198-44D4-8111-3C90D4FD7191}" type="pres">
      <dgm:prSet presAssocID="{353E05B9-D25C-455B-937F-73850602C898}" presName="vertFour" presStyleCnt="0">
        <dgm:presLayoutVars>
          <dgm:chPref val="3"/>
        </dgm:presLayoutVars>
      </dgm:prSet>
      <dgm:spPr/>
    </dgm:pt>
    <dgm:pt modelId="{097323B7-8D8E-4335-B6DF-8E4F7196EAFB}" type="pres">
      <dgm:prSet presAssocID="{353E05B9-D25C-455B-937F-73850602C898}" presName="txFour" presStyleLbl="node4" presStyleIdx="1" presStyleCnt="4">
        <dgm:presLayoutVars>
          <dgm:chPref val="3"/>
        </dgm:presLayoutVars>
      </dgm:prSet>
      <dgm:spPr/>
    </dgm:pt>
    <dgm:pt modelId="{757F5E40-E04D-4D0D-B6AB-8A0FFE9D8D23}" type="pres">
      <dgm:prSet presAssocID="{353E05B9-D25C-455B-937F-73850602C898}" presName="horzFour" presStyleCnt="0"/>
      <dgm:spPr/>
    </dgm:pt>
    <dgm:pt modelId="{AA6F1AE5-1F93-4FB2-B8EF-C08F8415D303}" type="pres">
      <dgm:prSet presAssocID="{189795D2-4457-437F-99E0-7938E1BA3D04}" presName="sibSpaceTwo" presStyleCnt="0"/>
      <dgm:spPr/>
    </dgm:pt>
    <dgm:pt modelId="{2A2D1ABA-6491-4A98-A88C-B117C81A17FB}" type="pres">
      <dgm:prSet presAssocID="{D2AAC417-16CE-4D3D-9662-43A51E015BCC}" presName="vertTwo" presStyleCnt="0"/>
      <dgm:spPr/>
    </dgm:pt>
    <dgm:pt modelId="{2CAE1CB0-C41B-46B4-97E3-38DA7AD9ABE2}" type="pres">
      <dgm:prSet presAssocID="{D2AAC417-16CE-4D3D-9662-43A51E015BCC}" presName="txTwo" presStyleLbl="node2" presStyleIdx="3" presStyleCnt="4">
        <dgm:presLayoutVars>
          <dgm:chPref val="3"/>
        </dgm:presLayoutVars>
      </dgm:prSet>
      <dgm:spPr/>
    </dgm:pt>
    <dgm:pt modelId="{2DAD3344-EB4C-4A1F-A558-CAC939AB989E}" type="pres">
      <dgm:prSet presAssocID="{D2AAC417-16CE-4D3D-9662-43A51E015BCC}" presName="parTransTwo" presStyleCnt="0"/>
      <dgm:spPr/>
    </dgm:pt>
    <dgm:pt modelId="{30460BB6-E191-45B6-AED0-929E8F9BB9E8}" type="pres">
      <dgm:prSet presAssocID="{D2AAC417-16CE-4D3D-9662-43A51E015BCC}" presName="horzTwo" presStyleCnt="0"/>
      <dgm:spPr/>
    </dgm:pt>
    <dgm:pt modelId="{C2E792F6-0E8C-47CE-B132-8029240E0C06}" type="pres">
      <dgm:prSet presAssocID="{772D5A4D-0BE7-4FD2-912D-2665F9819321}" presName="vertThree" presStyleCnt="0"/>
      <dgm:spPr/>
    </dgm:pt>
    <dgm:pt modelId="{71A09D60-685E-4EBF-94CD-461CECF6BF72}" type="pres">
      <dgm:prSet presAssocID="{772D5A4D-0BE7-4FD2-912D-2665F9819321}" presName="txThree" presStyleLbl="node3" presStyleIdx="4" presStyleCnt="6">
        <dgm:presLayoutVars>
          <dgm:chPref val="3"/>
        </dgm:presLayoutVars>
      </dgm:prSet>
      <dgm:spPr/>
    </dgm:pt>
    <dgm:pt modelId="{5005D629-92F3-4D09-A17F-D704563A6FE2}" type="pres">
      <dgm:prSet presAssocID="{772D5A4D-0BE7-4FD2-912D-2665F9819321}" presName="parTransThree" presStyleCnt="0"/>
      <dgm:spPr/>
    </dgm:pt>
    <dgm:pt modelId="{0A985764-5C36-4AC3-B5AC-3309FD8AF8D5}" type="pres">
      <dgm:prSet presAssocID="{772D5A4D-0BE7-4FD2-912D-2665F9819321}" presName="horzThree" presStyleCnt="0"/>
      <dgm:spPr/>
    </dgm:pt>
    <dgm:pt modelId="{81A61E8D-8007-4E00-8DE7-6E9C80B2D4DA}" type="pres">
      <dgm:prSet presAssocID="{D346FC77-52DF-45ED-9961-31BDF6B09C78}" presName="vertFour" presStyleCnt="0">
        <dgm:presLayoutVars>
          <dgm:chPref val="3"/>
        </dgm:presLayoutVars>
      </dgm:prSet>
      <dgm:spPr/>
    </dgm:pt>
    <dgm:pt modelId="{E1BB052B-CAE4-44EB-97DD-0E801A2F4AFA}" type="pres">
      <dgm:prSet presAssocID="{D346FC77-52DF-45ED-9961-31BDF6B09C78}" presName="txFour" presStyleLbl="node4" presStyleIdx="2" presStyleCnt="4">
        <dgm:presLayoutVars>
          <dgm:chPref val="3"/>
        </dgm:presLayoutVars>
      </dgm:prSet>
      <dgm:spPr/>
    </dgm:pt>
    <dgm:pt modelId="{B12D4DE6-B6CE-4FF2-A259-D730704A407A}" type="pres">
      <dgm:prSet presAssocID="{D346FC77-52DF-45ED-9961-31BDF6B09C78}" presName="horzFour" presStyleCnt="0"/>
      <dgm:spPr/>
    </dgm:pt>
    <dgm:pt modelId="{B8140334-4F79-4F0F-B252-AC87089972C0}" type="pres">
      <dgm:prSet presAssocID="{9B5BCC0D-254A-4E99-BCF4-ABD5BF456925}" presName="sibSpaceThree" presStyleCnt="0"/>
      <dgm:spPr/>
    </dgm:pt>
    <dgm:pt modelId="{FE87F274-0333-4416-8EAE-E0E840932E89}" type="pres">
      <dgm:prSet presAssocID="{B72F9BED-431F-4CB7-8CE5-AC67C6F553F3}" presName="vertThree" presStyleCnt="0"/>
      <dgm:spPr/>
    </dgm:pt>
    <dgm:pt modelId="{D3764900-9B77-4F46-A48F-366545FBD2F6}" type="pres">
      <dgm:prSet presAssocID="{B72F9BED-431F-4CB7-8CE5-AC67C6F553F3}" presName="txThree" presStyleLbl="node3" presStyleIdx="5" presStyleCnt="6">
        <dgm:presLayoutVars>
          <dgm:chPref val="3"/>
        </dgm:presLayoutVars>
      </dgm:prSet>
      <dgm:spPr/>
    </dgm:pt>
    <dgm:pt modelId="{45D558C8-1287-4F24-BB56-B363A56A397A}" type="pres">
      <dgm:prSet presAssocID="{B72F9BED-431F-4CB7-8CE5-AC67C6F553F3}" presName="parTransThree" presStyleCnt="0"/>
      <dgm:spPr/>
    </dgm:pt>
    <dgm:pt modelId="{A3DA8EDA-531A-4A4C-BB86-7BD8322A04F0}" type="pres">
      <dgm:prSet presAssocID="{B72F9BED-431F-4CB7-8CE5-AC67C6F553F3}" presName="horzThree" presStyleCnt="0"/>
      <dgm:spPr/>
    </dgm:pt>
    <dgm:pt modelId="{FE345B66-0697-4498-BBA2-34C57EAD0A9F}" type="pres">
      <dgm:prSet presAssocID="{8D14F7AF-7DA4-4AFA-A8A9-C2F162F1B404}" presName="vertFour" presStyleCnt="0">
        <dgm:presLayoutVars>
          <dgm:chPref val="3"/>
        </dgm:presLayoutVars>
      </dgm:prSet>
      <dgm:spPr/>
    </dgm:pt>
    <dgm:pt modelId="{C5A012A6-80BD-40D4-993D-7CF7700F0C8B}" type="pres">
      <dgm:prSet presAssocID="{8D14F7AF-7DA4-4AFA-A8A9-C2F162F1B404}" presName="txFour" presStyleLbl="node4" presStyleIdx="3" presStyleCnt="4">
        <dgm:presLayoutVars>
          <dgm:chPref val="3"/>
        </dgm:presLayoutVars>
      </dgm:prSet>
      <dgm:spPr/>
    </dgm:pt>
    <dgm:pt modelId="{AA13AC95-C035-4182-A920-19214C75E23C}" type="pres">
      <dgm:prSet presAssocID="{8D14F7AF-7DA4-4AFA-A8A9-C2F162F1B404}" presName="horzFour" presStyleCnt="0"/>
      <dgm:spPr/>
    </dgm:pt>
  </dgm:ptLst>
  <dgm:cxnLst>
    <dgm:cxn modelId="{2E38A504-E7E2-4762-9409-E4EBBB671488}" type="presOf" srcId="{42B345A6-4D9E-4375-BE65-8466256F356F}" destId="{352AE949-4AF2-4AED-826A-4BCF01B825FD}" srcOrd="0" destOrd="0" presId="urn:microsoft.com/office/officeart/2005/8/layout/hierarchy4"/>
    <dgm:cxn modelId="{42CA7E0F-2ACC-4C14-87B2-75DB7384DE16}" srcId="{CF6BD773-CDDC-4E32-B238-67B6F5A975D6}" destId="{FCF1AB24-3CA4-442A-8DB7-F544B7B1FC1D}" srcOrd="1" destOrd="0" parTransId="{707204CF-D037-46C6-82D6-009646ED8934}" sibTransId="{3431F0F5-69DF-4F4F-BB99-BA193B44D6B3}"/>
    <dgm:cxn modelId="{64708F13-00C7-417D-8080-1DC7E179ACCF}" type="presOf" srcId="{E6A1000C-A3A2-42FF-8C34-2AA3A7612D39}" destId="{42E85247-4093-430F-AE5C-E51BCDB91CF9}" srcOrd="0" destOrd="0" presId="urn:microsoft.com/office/officeart/2005/8/layout/hierarchy4"/>
    <dgm:cxn modelId="{DDC0B314-5676-4D7D-BA72-CE80BD0E0D1F}" srcId="{FCF1AB24-3CA4-442A-8DB7-F544B7B1FC1D}" destId="{353E05B9-D25C-455B-937F-73850602C898}" srcOrd="0" destOrd="0" parTransId="{D83C9583-31C3-47DD-91EE-5E66D52DB013}" sibTransId="{554D9523-8341-47E3-A306-F23290C942B4}"/>
    <dgm:cxn modelId="{671BB514-9B04-4012-B6B9-F0F9A741CD1E}" srcId="{D166221B-17C7-4375-93AA-C34BADA30B99}" destId="{D2AAC417-16CE-4D3D-9662-43A51E015BCC}" srcOrd="1" destOrd="0" parTransId="{F66CF6BD-E67B-41EB-93D4-B54DD86157DB}" sibTransId="{841223EE-151D-4F12-9690-5A8DF6AC9C7A}"/>
    <dgm:cxn modelId="{2420AC16-051D-4A29-8ABC-7671F460D22B}" srcId="{772D5A4D-0BE7-4FD2-912D-2665F9819321}" destId="{D346FC77-52DF-45ED-9961-31BDF6B09C78}" srcOrd="0" destOrd="0" parTransId="{64E595AA-5A73-4B1D-ACC8-E04C02ED7C25}" sibTransId="{711C7F40-076F-40E7-8A6C-35F4EF468CD0}"/>
    <dgm:cxn modelId="{5FB88B1A-DEB3-4D41-92E0-0AA3E4B7BD78}" type="presOf" srcId="{D166221B-17C7-4375-93AA-C34BADA30B99}" destId="{3F259639-AD38-412D-A705-A824C1525FC0}" srcOrd="0" destOrd="0" presId="urn:microsoft.com/office/officeart/2005/8/layout/hierarchy4"/>
    <dgm:cxn modelId="{CA95221D-62BC-49FB-B38E-B4E411BEC6B6}" srcId="{C56DC379-E49A-4072-A87C-9926EC5B3BF2}" destId="{42B345A6-4D9E-4375-BE65-8466256F356F}" srcOrd="0" destOrd="0" parTransId="{BCD5063E-6D77-4C0C-972F-EC009284A87B}" sibTransId="{006D01A2-9FAC-4A99-8DC7-BC4F6931FB81}"/>
    <dgm:cxn modelId="{869C9120-4C26-4333-9DE2-54BC7D05AE4B}" type="presOf" srcId="{91D75499-D3F5-4A93-8675-AAAE4165CB80}" destId="{EF075794-2D19-40BD-B417-0CBA3A222908}" srcOrd="0" destOrd="0" presId="urn:microsoft.com/office/officeart/2005/8/layout/hierarchy4"/>
    <dgm:cxn modelId="{015A0128-DCED-4897-9B5F-86CD91403C84}" type="presOf" srcId="{772D5A4D-0BE7-4FD2-912D-2665F9819321}" destId="{71A09D60-685E-4EBF-94CD-461CECF6BF72}" srcOrd="0" destOrd="0" presId="urn:microsoft.com/office/officeart/2005/8/layout/hierarchy4"/>
    <dgm:cxn modelId="{1518C12C-A22A-434C-8070-62DDBF19A218}" type="presOf" srcId="{D2AAC417-16CE-4D3D-9662-43A51E015BCC}" destId="{2CAE1CB0-C41B-46B4-97E3-38DA7AD9ABE2}" srcOrd="0" destOrd="0" presId="urn:microsoft.com/office/officeart/2005/8/layout/hierarchy4"/>
    <dgm:cxn modelId="{E181FC31-3F16-46E0-B6AD-1BE02ADECA89}" type="presOf" srcId="{B72F9BED-431F-4CB7-8CE5-AC67C6F553F3}" destId="{D3764900-9B77-4F46-A48F-366545FBD2F6}" srcOrd="0" destOrd="0" presId="urn:microsoft.com/office/officeart/2005/8/layout/hierarchy4"/>
    <dgm:cxn modelId="{E6541C39-EA1C-4806-BA89-17DEF40EBDBA}" srcId="{D2AAC417-16CE-4D3D-9662-43A51E015BCC}" destId="{772D5A4D-0BE7-4FD2-912D-2665F9819321}" srcOrd="0" destOrd="0" parTransId="{2495E529-6C42-42E4-8528-8A3BB579D96E}" sibTransId="{9B5BCC0D-254A-4E99-BCF4-ABD5BF456925}"/>
    <dgm:cxn modelId="{225BA83D-A270-4175-B89D-27B78D1C0D5C}" type="presOf" srcId="{C56DC379-E49A-4072-A87C-9926EC5B3BF2}" destId="{688D79B1-02EB-4011-8E6D-460EF6B26933}" srcOrd="0" destOrd="0" presId="urn:microsoft.com/office/officeart/2005/8/layout/hierarchy4"/>
    <dgm:cxn modelId="{D12C923E-8906-4800-9D68-66FE93C2C23F}" srcId="{D166221B-17C7-4375-93AA-C34BADA30B99}" destId="{CF6BD773-CDDC-4E32-B238-67B6F5A975D6}" srcOrd="0" destOrd="0" parTransId="{76FBCFC8-7E6D-4368-88DB-823986CDC950}" sibTransId="{189795D2-4457-437F-99E0-7938E1BA3D04}"/>
    <dgm:cxn modelId="{B539715B-86A2-45AA-987E-AE44D99834A6}" srcId="{91D75499-D3F5-4A93-8675-AAAE4165CB80}" destId="{D166221B-17C7-4375-93AA-C34BADA30B99}" srcOrd="1" destOrd="0" parTransId="{0CFDC5B0-E0E2-4FF5-8918-41A3388FF855}" sibTransId="{4EE04D05-D040-44F6-A7D7-723DC4AEB320}"/>
    <dgm:cxn modelId="{C912E841-A4D9-4785-9E89-A38CB3EB560B}" srcId="{B72F9BED-431F-4CB7-8CE5-AC67C6F553F3}" destId="{8D14F7AF-7DA4-4AFA-A8A9-C2F162F1B404}" srcOrd="0" destOrd="0" parTransId="{1B32A2BE-087A-4046-B42C-A92E69C2DFD3}" sibTransId="{E22ADC9C-58E2-4400-83FD-7F6955052BEC}"/>
    <dgm:cxn modelId="{3D405048-1134-483B-86F2-0125DAECEE88}" type="presOf" srcId="{FCF1AB24-3CA4-442A-8DB7-F544B7B1FC1D}" destId="{36AB344A-EBD8-4879-824B-34FF3FC5DB7B}" srcOrd="0" destOrd="0" presId="urn:microsoft.com/office/officeart/2005/8/layout/hierarchy4"/>
    <dgm:cxn modelId="{823AC271-6C24-46E0-A91F-98F4BFA49FEC}" type="presOf" srcId="{0F85E2AE-3FAB-4EE5-BEC7-8447D5C25724}" destId="{8D1E4A47-3D40-40CC-AB6C-E2746C06F926}" srcOrd="0" destOrd="0" presId="urn:microsoft.com/office/officeart/2005/8/layout/hierarchy4"/>
    <dgm:cxn modelId="{5933677F-FF5B-46B0-9AE5-B11B4AFDC09A}" srcId="{D2AAC417-16CE-4D3D-9662-43A51E015BCC}" destId="{B72F9BED-431F-4CB7-8CE5-AC67C6F553F3}" srcOrd="1" destOrd="0" parTransId="{B44354C8-C652-4467-9ED8-C1CB4A4F5BDE}" sibTransId="{FE53F0D6-5E77-4F22-9AC0-D94ED1ACA653}"/>
    <dgm:cxn modelId="{112C8D7F-A2D5-475C-A100-B066913757E0}" srcId="{CF6BD773-CDDC-4E32-B238-67B6F5A975D6}" destId="{C56DC379-E49A-4072-A87C-9926EC5B3BF2}" srcOrd="0" destOrd="0" parTransId="{C7FDFA95-7DDC-464D-BB89-6E50ADD201E5}" sibTransId="{500107A8-1910-4190-B53D-5CEE1A046755}"/>
    <dgm:cxn modelId="{DD12ED85-03C5-4DAB-9581-03D2BDE55C12}" type="presOf" srcId="{353E05B9-D25C-455B-937F-73850602C898}" destId="{097323B7-8D8E-4335-B6DF-8E4F7196EAFB}" srcOrd="0" destOrd="0" presId="urn:microsoft.com/office/officeart/2005/8/layout/hierarchy4"/>
    <dgm:cxn modelId="{0AAF768B-9028-4A64-BBBE-4A11EFFBF126}" srcId="{E6A1000C-A3A2-42FF-8C34-2AA3A7612D39}" destId="{0F85E2AE-3FAB-4EE5-BEC7-8447D5C25724}" srcOrd="0" destOrd="0" parTransId="{E6557ADC-CF59-4EB1-87C8-23046A8BE7E3}" sibTransId="{C27DAAD1-E5E0-411E-9D62-2FACC34F7AA0}"/>
    <dgm:cxn modelId="{FDFFA48B-B29E-4426-87EB-9C973588C407}" type="presOf" srcId="{5A363705-CF8D-41A2-961F-3D6A692F06AC}" destId="{25DEA39E-DBBF-4D59-A351-D8383557EFA2}" srcOrd="0" destOrd="0" presId="urn:microsoft.com/office/officeart/2005/8/layout/hierarchy4"/>
    <dgm:cxn modelId="{831C7998-FE90-45C5-A6A7-FEDB393CF6A7}" type="presOf" srcId="{17FCB638-52AD-43ED-8D38-8622712E7853}" destId="{C7F84EF6-15EE-4985-88A7-0122AFECD6E5}" srcOrd="0" destOrd="0" presId="urn:microsoft.com/office/officeart/2005/8/layout/hierarchy4"/>
    <dgm:cxn modelId="{51A440A4-9E70-4044-B39C-D77DE4BE4045}" type="presOf" srcId="{8D14F7AF-7DA4-4AFA-A8A9-C2F162F1B404}" destId="{C5A012A6-80BD-40D4-993D-7CF7700F0C8B}" srcOrd="0" destOrd="0" presId="urn:microsoft.com/office/officeart/2005/8/layout/hierarchy4"/>
    <dgm:cxn modelId="{6E1448B8-C65E-4971-878F-51A08544EB26}" type="presOf" srcId="{CF6BD773-CDDC-4E32-B238-67B6F5A975D6}" destId="{27858EF4-48B4-469A-93E8-281443004D7C}" srcOrd="0" destOrd="0" presId="urn:microsoft.com/office/officeart/2005/8/layout/hierarchy4"/>
    <dgm:cxn modelId="{A28DFFB8-EDA7-4C20-B8BF-7D81C7E70E36}" type="presOf" srcId="{D346FC77-52DF-45ED-9961-31BDF6B09C78}" destId="{E1BB052B-CAE4-44EB-97DD-0E801A2F4AFA}" srcOrd="0" destOrd="0" presId="urn:microsoft.com/office/officeart/2005/8/layout/hierarchy4"/>
    <dgm:cxn modelId="{8AE605B9-8AEC-4CAC-9887-0ADB886CAE18}" srcId="{0F85E2AE-3FAB-4EE5-BEC7-8447D5C25724}" destId="{5A363705-CF8D-41A2-961F-3D6A692F06AC}" srcOrd="0" destOrd="0" parTransId="{FF7DD7E5-A280-4C18-A918-C1DC876474FA}" sibTransId="{C7B4A492-F06E-48E6-9A91-B4239C5B7E8E}"/>
    <dgm:cxn modelId="{0BC45ECA-86D6-4A0C-BD81-F9E54433E22E}" srcId="{02026C72-B84C-4098-B4C4-41EDC1C0D631}" destId="{17FCB638-52AD-43ED-8D38-8622712E7853}" srcOrd="0" destOrd="0" parTransId="{0734456F-22DB-40AB-9896-D5A85E4DC076}" sibTransId="{845BF3FE-618B-4640-8B23-3B04912470C0}"/>
    <dgm:cxn modelId="{66A07ADD-026D-4EB5-AA34-DAB6AECF4BA6}" srcId="{E6A1000C-A3A2-42FF-8C34-2AA3A7612D39}" destId="{02026C72-B84C-4098-B4C4-41EDC1C0D631}" srcOrd="1" destOrd="0" parTransId="{690A1D29-A1DE-4D06-BE53-16047D3B6E78}" sibTransId="{37987CF6-5469-4D24-A852-488C31DB6335}"/>
    <dgm:cxn modelId="{3E6054DF-2BC7-4343-9B54-E164940626E1}" srcId="{91D75499-D3F5-4A93-8675-AAAE4165CB80}" destId="{E6A1000C-A3A2-42FF-8C34-2AA3A7612D39}" srcOrd="0" destOrd="0" parTransId="{F9E6CC92-E1F6-4122-91A5-49C7742ABCF4}" sibTransId="{ABF023AA-AE96-4695-8CA4-9CDBDA3B838E}"/>
    <dgm:cxn modelId="{056F87FB-842E-4A84-8AD1-3258049A0545}" type="presOf" srcId="{02026C72-B84C-4098-B4C4-41EDC1C0D631}" destId="{C1120B80-05B3-4309-A212-399AAF0100DB}" srcOrd="0" destOrd="0" presId="urn:microsoft.com/office/officeart/2005/8/layout/hierarchy4"/>
    <dgm:cxn modelId="{588B7C54-9485-433E-BB11-33BACA130F96}" type="presParOf" srcId="{EF075794-2D19-40BD-B417-0CBA3A222908}" destId="{70B0ABA6-A939-44DE-AE94-09D7055E6970}" srcOrd="0" destOrd="0" presId="urn:microsoft.com/office/officeart/2005/8/layout/hierarchy4"/>
    <dgm:cxn modelId="{4C50409C-0DDB-43F7-A381-78847F63CC11}" type="presParOf" srcId="{70B0ABA6-A939-44DE-AE94-09D7055E6970}" destId="{42E85247-4093-430F-AE5C-E51BCDB91CF9}" srcOrd="0" destOrd="0" presId="urn:microsoft.com/office/officeart/2005/8/layout/hierarchy4"/>
    <dgm:cxn modelId="{5D418074-7806-491B-A021-0168CAB6316A}" type="presParOf" srcId="{70B0ABA6-A939-44DE-AE94-09D7055E6970}" destId="{2B7A4180-A311-42C2-A330-21C8BBEBF946}" srcOrd="1" destOrd="0" presId="urn:microsoft.com/office/officeart/2005/8/layout/hierarchy4"/>
    <dgm:cxn modelId="{ACF16290-3DB9-4451-9414-271D2AA6A6BA}" type="presParOf" srcId="{70B0ABA6-A939-44DE-AE94-09D7055E6970}" destId="{BF81025A-6B85-4BB8-AE34-9F5B02F4AC97}" srcOrd="2" destOrd="0" presId="urn:microsoft.com/office/officeart/2005/8/layout/hierarchy4"/>
    <dgm:cxn modelId="{505571E6-17B0-4FB8-BEE7-25F84E3A7DEA}" type="presParOf" srcId="{BF81025A-6B85-4BB8-AE34-9F5B02F4AC97}" destId="{F6E4D7D6-8F69-43E4-850D-43E511E132F2}" srcOrd="0" destOrd="0" presId="urn:microsoft.com/office/officeart/2005/8/layout/hierarchy4"/>
    <dgm:cxn modelId="{0B7E3D67-0E85-4E56-95C3-38ED64DAAC6A}" type="presParOf" srcId="{F6E4D7D6-8F69-43E4-850D-43E511E132F2}" destId="{8D1E4A47-3D40-40CC-AB6C-E2746C06F926}" srcOrd="0" destOrd="0" presId="urn:microsoft.com/office/officeart/2005/8/layout/hierarchy4"/>
    <dgm:cxn modelId="{9B9DD746-7B21-45FD-91F5-879E29F69E0F}" type="presParOf" srcId="{F6E4D7D6-8F69-43E4-850D-43E511E132F2}" destId="{BE51CBB9-EF48-4737-812C-3EBDA82C0A38}" srcOrd="1" destOrd="0" presId="urn:microsoft.com/office/officeart/2005/8/layout/hierarchy4"/>
    <dgm:cxn modelId="{E02A464E-2BB8-49D5-B884-CF06A7187C7D}" type="presParOf" srcId="{F6E4D7D6-8F69-43E4-850D-43E511E132F2}" destId="{A9077C6C-76DD-41E9-8478-FF66E071D9A7}" srcOrd="2" destOrd="0" presId="urn:microsoft.com/office/officeart/2005/8/layout/hierarchy4"/>
    <dgm:cxn modelId="{C439641D-49DD-409F-9821-C519B7D759DF}" type="presParOf" srcId="{A9077C6C-76DD-41E9-8478-FF66E071D9A7}" destId="{DAF58F66-D4E2-4CD9-AE93-FCAABD88BA29}" srcOrd="0" destOrd="0" presId="urn:microsoft.com/office/officeart/2005/8/layout/hierarchy4"/>
    <dgm:cxn modelId="{51A3F17E-0656-4DCA-AA4A-61E7FC396096}" type="presParOf" srcId="{DAF58F66-D4E2-4CD9-AE93-FCAABD88BA29}" destId="{25DEA39E-DBBF-4D59-A351-D8383557EFA2}" srcOrd="0" destOrd="0" presId="urn:microsoft.com/office/officeart/2005/8/layout/hierarchy4"/>
    <dgm:cxn modelId="{128BA586-49AF-47B4-B9A7-C74EC984860E}" type="presParOf" srcId="{DAF58F66-D4E2-4CD9-AE93-FCAABD88BA29}" destId="{C3E8BF13-A644-47D5-A002-9709A3B4EC0E}" srcOrd="1" destOrd="0" presId="urn:microsoft.com/office/officeart/2005/8/layout/hierarchy4"/>
    <dgm:cxn modelId="{1DA9E2F0-BBF8-427A-A221-94D9CDA934EF}" type="presParOf" srcId="{BF81025A-6B85-4BB8-AE34-9F5B02F4AC97}" destId="{81162E6A-E09F-4CBB-99BB-E4E50F037468}" srcOrd="1" destOrd="0" presId="urn:microsoft.com/office/officeart/2005/8/layout/hierarchy4"/>
    <dgm:cxn modelId="{0C945626-B163-4719-97F8-244ACE73F1A6}" type="presParOf" srcId="{BF81025A-6B85-4BB8-AE34-9F5B02F4AC97}" destId="{E18DF058-BE1B-40E9-A5B8-EDA645205600}" srcOrd="2" destOrd="0" presId="urn:microsoft.com/office/officeart/2005/8/layout/hierarchy4"/>
    <dgm:cxn modelId="{C9644B63-6B8D-4974-951F-02BE319859EF}" type="presParOf" srcId="{E18DF058-BE1B-40E9-A5B8-EDA645205600}" destId="{C1120B80-05B3-4309-A212-399AAF0100DB}" srcOrd="0" destOrd="0" presId="urn:microsoft.com/office/officeart/2005/8/layout/hierarchy4"/>
    <dgm:cxn modelId="{2CF5FEC0-4E02-4F9B-9A29-E91548890AB5}" type="presParOf" srcId="{E18DF058-BE1B-40E9-A5B8-EDA645205600}" destId="{AF73D951-31B3-42FA-9A92-83C1848EA492}" srcOrd="1" destOrd="0" presId="urn:microsoft.com/office/officeart/2005/8/layout/hierarchy4"/>
    <dgm:cxn modelId="{AE38E40E-FA4F-42F9-928A-08C446BF72C5}" type="presParOf" srcId="{E18DF058-BE1B-40E9-A5B8-EDA645205600}" destId="{D2D0FA72-376C-44D4-81F9-900CEE5DBFFF}" srcOrd="2" destOrd="0" presId="urn:microsoft.com/office/officeart/2005/8/layout/hierarchy4"/>
    <dgm:cxn modelId="{4DCFDD30-4D9E-4F53-93D3-F821A7CAA41B}" type="presParOf" srcId="{D2D0FA72-376C-44D4-81F9-900CEE5DBFFF}" destId="{6DD3FA32-BC2F-40D9-84E4-3F44DB41DB9A}" srcOrd="0" destOrd="0" presId="urn:microsoft.com/office/officeart/2005/8/layout/hierarchy4"/>
    <dgm:cxn modelId="{49593A3C-DC32-4FCF-ADE6-C36BC1F174AD}" type="presParOf" srcId="{6DD3FA32-BC2F-40D9-84E4-3F44DB41DB9A}" destId="{C7F84EF6-15EE-4985-88A7-0122AFECD6E5}" srcOrd="0" destOrd="0" presId="urn:microsoft.com/office/officeart/2005/8/layout/hierarchy4"/>
    <dgm:cxn modelId="{205F6D78-4DE8-4B5B-BB4B-440E0060C8A1}" type="presParOf" srcId="{6DD3FA32-BC2F-40D9-84E4-3F44DB41DB9A}" destId="{47405DB1-D3D8-41A1-83B5-7AF9B9D94118}" srcOrd="1" destOrd="0" presId="urn:microsoft.com/office/officeart/2005/8/layout/hierarchy4"/>
    <dgm:cxn modelId="{3DB39449-6363-4864-8348-679606EA23E9}" type="presParOf" srcId="{EF075794-2D19-40BD-B417-0CBA3A222908}" destId="{F75E30F8-5948-41FF-9AE9-3D9C568B398A}" srcOrd="1" destOrd="0" presId="urn:microsoft.com/office/officeart/2005/8/layout/hierarchy4"/>
    <dgm:cxn modelId="{17712198-AA0A-426C-97B6-6006869CC001}" type="presParOf" srcId="{EF075794-2D19-40BD-B417-0CBA3A222908}" destId="{F9BF6708-AB2D-4F5B-A8A6-5B0DC88FADDA}" srcOrd="2" destOrd="0" presId="urn:microsoft.com/office/officeart/2005/8/layout/hierarchy4"/>
    <dgm:cxn modelId="{34F50680-EED6-4813-870D-D85D229EEDC1}" type="presParOf" srcId="{F9BF6708-AB2D-4F5B-A8A6-5B0DC88FADDA}" destId="{3F259639-AD38-412D-A705-A824C1525FC0}" srcOrd="0" destOrd="0" presId="urn:microsoft.com/office/officeart/2005/8/layout/hierarchy4"/>
    <dgm:cxn modelId="{CAC0E35C-4646-428C-B71A-786AC12FF12A}" type="presParOf" srcId="{F9BF6708-AB2D-4F5B-A8A6-5B0DC88FADDA}" destId="{CC107212-390B-4085-87A8-4DC28E484162}" srcOrd="1" destOrd="0" presId="urn:microsoft.com/office/officeart/2005/8/layout/hierarchy4"/>
    <dgm:cxn modelId="{8F2E2915-9A69-4171-B02D-5CC5259738BE}" type="presParOf" srcId="{F9BF6708-AB2D-4F5B-A8A6-5B0DC88FADDA}" destId="{0383C3F6-6133-41A2-83F9-CED844EEC576}" srcOrd="2" destOrd="0" presId="urn:microsoft.com/office/officeart/2005/8/layout/hierarchy4"/>
    <dgm:cxn modelId="{F80E28AF-B95E-4FA8-BD88-D100D5057393}" type="presParOf" srcId="{0383C3F6-6133-41A2-83F9-CED844EEC576}" destId="{F33C921A-FE1B-4218-93B3-14041396F67F}" srcOrd="0" destOrd="0" presId="urn:microsoft.com/office/officeart/2005/8/layout/hierarchy4"/>
    <dgm:cxn modelId="{0995F01B-1594-4ED5-9CFE-5212FADBA227}" type="presParOf" srcId="{F33C921A-FE1B-4218-93B3-14041396F67F}" destId="{27858EF4-48B4-469A-93E8-281443004D7C}" srcOrd="0" destOrd="0" presId="urn:microsoft.com/office/officeart/2005/8/layout/hierarchy4"/>
    <dgm:cxn modelId="{186F7831-35BE-4CFC-A6EF-E2173D93D0BF}" type="presParOf" srcId="{F33C921A-FE1B-4218-93B3-14041396F67F}" destId="{20A0B8C2-C1D8-4F49-B711-0668C55A94FB}" srcOrd="1" destOrd="0" presId="urn:microsoft.com/office/officeart/2005/8/layout/hierarchy4"/>
    <dgm:cxn modelId="{5CA81B9B-17FE-4D9E-9499-C04D940C6A26}" type="presParOf" srcId="{F33C921A-FE1B-4218-93B3-14041396F67F}" destId="{74C3C651-5C4E-4658-8ADE-75D2EDBF2603}" srcOrd="2" destOrd="0" presId="urn:microsoft.com/office/officeart/2005/8/layout/hierarchy4"/>
    <dgm:cxn modelId="{8B1731F4-E69C-42CD-BA01-0411A5D9E696}" type="presParOf" srcId="{74C3C651-5C4E-4658-8ADE-75D2EDBF2603}" destId="{DBFBDB86-7AA4-4757-B627-2AE89A866373}" srcOrd="0" destOrd="0" presId="urn:microsoft.com/office/officeart/2005/8/layout/hierarchy4"/>
    <dgm:cxn modelId="{F091CC18-26A1-4388-8ABB-D9C407905DEE}" type="presParOf" srcId="{DBFBDB86-7AA4-4757-B627-2AE89A866373}" destId="{688D79B1-02EB-4011-8E6D-460EF6B26933}" srcOrd="0" destOrd="0" presId="urn:microsoft.com/office/officeart/2005/8/layout/hierarchy4"/>
    <dgm:cxn modelId="{4B5BC795-8939-4915-A50A-2321D8CA11E4}" type="presParOf" srcId="{DBFBDB86-7AA4-4757-B627-2AE89A866373}" destId="{7115E864-EAFF-4FA8-B571-5743CDE744FE}" srcOrd="1" destOrd="0" presId="urn:microsoft.com/office/officeart/2005/8/layout/hierarchy4"/>
    <dgm:cxn modelId="{90D0D257-E9FF-4B92-9615-32EEE028AA47}" type="presParOf" srcId="{DBFBDB86-7AA4-4757-B627-2AE89A866373}" destId="{889DC00C-0876-4216-A56B-5A3791969BA0}" srcOrd="2" destOrd="0" presId="urn:microsoft.com/office/officeart/2005/8/layout/hierarchy4"/>
    <dgm:cxn modelId="{6ECED060-CD28-4803-84AC-24CAA97952E6}" type="presParOf" srcId="{889DC00C-0876-4216-A56B-5A3791969BA0}" destId="{82CA4B92-C13A-4CB6-B618-E29FF7F64377}" srcOrd="0" destOrd="0" presId="urn:microsoft.com/office/officeart/2005/8/layout/hierarchy4"/>
    <dgm:cxn modelId="{1FE62CC4-6EB7-4472-8CC5-E60A941B1600}" type="presParOf" srcId="{82CA4B92-C13A-4CB6-B618-E29FF7F64377}" destId="{352AE949-4AF2-4AED-826A-4BCF01B825FD}" srcOrd="0" destOrd="0" presId="urn:microsoft.com/office/officeart/2005/8/layout/hierarchy4"/>
    <dgm:cxn modelId="{32F482FB-24D9-49B2-BA6D-8C7DDC0D4906}" type="presParOf" srcId="{82CA4B92-C13A-4CB6-B618-E29FF7F64377}" destId="{33DA5554-D912-411E-80EE-40497D838938}" srcOrd="1" destOrd="0" presId="urn:microsoft.com/office/officeart/2005/8/layout/hierarchy4"/>
    <dgm:cxn modelId="{4E8820FF-FBCC-40E1-A376-0AEA72482D0F}" type="presParOf" srcId="{74C3C651-5C4E-4658-8ADE-75D2EDBF2603}" destId="{1761518D-04EB-410B-8C56-39F867D80AB6}" srcOrd="1" destOrd="0" presId="urn:microsoft.com/office/officeart/2005/8/layout/hierarchy4"/>
    <dgm:cxn modelId="{72877B33-B14D-4F30-85BC-1DC79810A7FE}" type="presParOf" srcId="{74C3C651-5C4E-4658-8ADE-75D2EDBF2603}" destId="{D84E1932-8F9E-4500-BDFD-01D05B8A7A93}" srcOrd="2" destOrd="0" presId="urn:microsoft.com/office/officeart/2005/8/layout/hierarchy4"/>
    <dgm:cxn modelId="{4133CF73-08B4-4773-86AF-E29D3462B6BD}" type="presParOf" srcId="{D84E1932-8F9E-4500-BDFD-01D05B8A7A93}" destId="{36AB344A-EBD8-4879-824B-34FF3FC5DB7B}" srcOrd="0" destOrd="0" presId="urn:microsoft.com/office/officeart/2005/8/layout/hierarchy4"/>
    <dgm:cxn modelId="{D97B7F30-3BB2-47CB-B316-D2706873191C}" type="presParOf" srcId="{D84E1932-8F9E-4500-BDFD-01D05B8A7A93}" destId="{595D5FB6-DBBD-4635-A13D-12B8374D212F}" srcOrd="1" destOrd="0" presId="urn:microsoft.com/office/officeart/2005/8/layout/hierarchy4"/>
    <dgm:cxn modelId="{74E8C665-5DAE-4524-B6FC-D45EC166A5C8}" type="presParOf" srcId="{D84E1932-8F9E-4500-BDFD-01D05B8A7A93}" destId="{089E9832-D8A6-4280-BB20-0AF5E2DB2691}" srcOrd="2" destOrd="0" presId="urn:microsoft.com/office/officeart/2005/8/layout/hierarchy4"/>
    <dgm:cxn modelId="{978DF19F-369C-4DF5-B5B4-883DFCC43853}" type="presParOf" srcId="{089E9832-D8A6-4280-BB20-0AF5E2DB2691}" destId="{A2A92587-C198-44D4-8111-3C90D4FD7191}" srcOrd="0" destOrd="0" presId="urn:microsoft.com/office/officeart/2005/8/layout/hierarchy4"/>
    <dgm:cxn modelId="{99D3608E-99DA-40A2-86A1-A32856B4E8A7}" type="presParOf" srcId="{A2A92587-C198-44D4-8111-3C90D4FD7191}" destId="{097323B7-8D8E-4335-B6DF-8E4F7196EAFB}" srcOrd="0" destOrd="0" presId="urn:microsoft.com/office/officeart/2005/8/layout/hierarchy4"/>
    <dgm:cxn modelId="{39E9CFF7-C12B-45F5-97C8-05FB377143C6}" type="presParOf" srcId="{A2A92587-C198-44D4-8111-3C90D4FD7191}" destId="{757F5E40-E04D-4D0D-B6AB-8A0FFE9D8D23}" srcOrd="1" destOrd="0" presId="urn:microsoft.com/office/officeart/2005/8/layout/hierarchy4"/>
    <dgm:cxn modelId="{62B8FF28-EEF8-4722-A9B9-65692D4877FE}" type="presParOf" srcId="{0383C3F6-6133-41A2-83F9-CED844EEC576}" destId="{AA6F1AE5-1F93-4FB2-B8EF-C08F8415D303}" srcOrd="1" destOrd="0" presId="urn:microsoft.com/office/officeart/2005/8/layout/hierarchy4"/>
    <dgm:cxn modelId="{3BF7115D-699F-49DB-AC4F-F2E47681D4F9}" type="presParOf" srcId="{0383C3F6-6133-41A2-83F9-CED844EEC576}" destId="{2A2D1ABA-6491-4A98-A88C-B117C81A17FB}" srcOrd="2" destOrd="0" presId="urn:microsoft.com/office/officeart/2005/8/layout/hierarchy4"/>
    <dgm:cxn modelId="{B82364E8-735A-4031-AA13-8F23D499A640}" type="presParOf" srcId="{2A2D1ABA-6491-4A98-A88C-B117C81A17FB}" destId="{2CAE1CB0-C41B-46B4-97E3-38DA7AD9ABE2}" srcOrd="0" destOrd="0" presId="urn:microsoft.com/office/officeart/2005/8/layout/hierarchy4"/>
    <dgm:cxn modelId="{EA5CF2F8-7F7F-4C96-9FFF-814C51D9DC15}" type="presParOf" srcId="{2A2D1ABA-6491-4A98-A88C-B117C81A17FB}" destId="{2DAD3344-EB4C-4A1F-A558-CAC939AB989E}" srcOrd="1" destOrd="0" presId="urn:microsoft.com/office/officeart/2005/8/layout/hierarchy4"/>
    <dgm:cxn modelId="{49FE8BD1-52DF-4959-8D18-004C7E410BAE}" type="presParOf" srcId="{2A2D1ABA-6491-4A98-A88C-B117C81A17FB}" destId="{30460BB6-E191-45B6-AED0-929E8F9BB9E8}" srcOrd="2" destOrd="0" presId="urn:microsoft.com/office/officeart/2005/8/layout/hierarchy4"/>
    <dgm:cxn modelId="{C0B728AD-C0B3-4AA0-A5B4-35393D04C4BC}" type="presParOf" srcId="{30460BB6-E191-45B6-AED0-929E8F9BB9E8}" destId="{C2E792F6-0E8C-47CE-B132-8029240E0C06}" srcOrd="0" destOrd="0" presId="urn:microsoft.com/office/officeart/2005/8/layout/hierarchy4"/>
    <dgm:cxn modelId="{BD94EAAC-DE97-44DA-8D99-2912FF453141}" type="presParOf" srcId="{C2E792F6-0E8C-47CE-B132-8029240E0C06}" destId="{71A09D60-685E-4EBF-94CD-461CECF6BF72}" srcOrd="0" destOrd="0" presId="urn:microsoft.com/office/officeart/2005/8/layout/hierarchy4"/>
    <dgm:cxn modelId="{DEA3C6B3-C713-4A38-BF1E-FE2A1CC514D4}" type="presParOf" srcId="{C2E792F6-0E8C-47CE-B132-8029240E0C06}" destId="{5005D629-92F3-4D09-A17F-D704563A6FE2}" srcOrd="1" destOrd="0" presId="urn:microsoft.com/office/officeart/2005/8/layout/hierarchy4"/>
    <dgm:cxn modelId="{DC5214B4-F946-4342-A4EB-47CD2DA02FC2}" type="presParOf" srcId="{C2E792F6-0E8C-47CE-B132-8029240E0C06}" destId="{0A985764-5C36-4AC3-B5AC-3309FD8AF8D5}" srcOrd="2" destOrd="0" presId="urn:microsoft.com/office/officeart/2005/8/layout/hierarchy4"/>
    <dgm:cxn modelId="{6688AF46-450E-4176-B038-BE2763FF2838}" type="presParOf" srcId="{0A985764-5C36-4AC3-B5AC-3309FD8AF8D5}" destId="{81A61E8D-8007-4E00-8DE7-6E9C80B2D4DA}" srcOrd="0" destOrd="0" presId="urn:microsoft.com/office/officeart/2005/8/layout/hierarchy4"/>
    <dgm:cxn modelId="{B2FD9CDE-2A38-4854-97C2-B7A9C03DD46B}" type="presParOf" srcId="{81A61E8D-8007-4E00-8DE7-6E9C80B2D4DA}" destId="{E1BB052B-CAE4-44EB-97DD-0E801A2F4AFA}" srcOrd="0" destOrd="0" presId="urn:microsoft.com/office/officeart/2005/8/layout/hierarchy4"/>
    <dgm:cxn modelId="{B8A24AE1-7EDD-42BD-BE03-331784EDADF5}" type="presParOf" srcId="{81A61E8D-8007-4E00-8DE7-6E9C80B2D4DA}" destId="{B12D4DE6-B6CE-4FF2-A259-D730704A407A}" srcOrd="1" destOrd="0" presId="urn:microsoft.com/office/officeart/2005/8/layout/hierarchy4"/>
    <dgm:cxn modelId="{4E914F76-DBDF-4452-AE75-6BF81067D9B9}" type="presParOf" srcId="{30460BB6-E191-45B6-AED0-929E8F9BB9E8}" destId="{B8140334-4F79-4F0F-B252-AC87089972C0}" srcOrd="1" destOrd="0" presId="urn:microsoft.com/office/officeart/2005/8/layout/hierarchy4"/>
    <dgm:cxn modelId="{78EC401B-515E-48AF-94DC-AB59234C47F1}" type="presParOf" srcId="{30460BB6-E191-45B6-AED0-929E8F9BB9E8}" destId="{FE87F274-0333-4416-8EAE-E0E840932E89}" srcOrd="2" destOrd="0" presId="urn:microsoft.com/office/officeart/2005/8/layout/hierarchy4"/>
    <dgm:cxn modelId="{2B38BD00-0FEE-4922-9466-0B70850CCBD1}" type="presParOf" srcId="{FE87F274-0333-4416-8EAE-E0E840932E89}" destId="{D3764900-9B77-4F46-A48F-366545FBD2F6}" srcOrd="0" destOrd="0" presId="urn:microsoft.com/office/officeart/2005/8/layout/hierarchy4"/>
    <dgm:cxn modelId="{3D31F935-852C-4EF2-A299-BE74F9607A8B}" type="presParOf" srcId="{FE87F274-0333-4416-8EAE-E0E840932E89}" destId="{45D558C8-1287-4F24-BB56-B363A56A397A}" srcOrd="1" destOrd="0" presId="urn:microsoft.com/office/officeart/2005/8/layout/hierarchy4"/>
    <dgm:cxn modelId="{8986C822-1AA4-4EB3-95BE-94387C308D42}" type="presParOf" srcId="{FE87F274-0333-4416-8EAE-E0E840932E89}" destId="{A3DA8EDA-531A-4A4C-BB86-7BD8322A04F0}" srcOrd="2" destOrd="0" presId="urn:microsoft.com/office/officeart/2005/8/layout/hierarchy4"/>
    <dgm:cxn modelId="{0DC4761C-7C37-4309-AF9F-B368FFBA62B8}" type="presParOf" srcId="{A3DA8EDA-531A-4A4C-BB86-7BD8322A04F0}" destId="{FE345B66-0697-4498-BBA2-34C57EAD0A9F}" srcOrd="0" destOrd="0" presId="urn:microsoft.com/office/officeart/2005/8/layout/hierarchy4"/>
    <dgm:cxn modelId="{4F10390C-1208-4B2C-837D-DB9CC6EF7013}" type="presParOf" srcId="{FE345B66-0697-4498-BBA2-34C57EAD0A9F}" destId="{C5A012A6-80BD-40D4-993D-7CF7700F0C8B}" srcOrd="0" destOrd="0" presId="urn:microsoft.com/office/officeart/2005/8/layout/hierarchy4"/>
    <dgm:cxn modelId="{B5E81978-321E-4C23-910D-4373017C3B6E}" type="presParOf" srcId="{FE345B66-0697-4498-BBA2-34C57EAD0A9F}" destId="{AA13AC95-C035-4182-A920-19214C75E2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F3B4-B86F-42B7-862D-8821929DB191}">
      <dsp:nvSpPr>
        <dsp:cNvPr id="0" name=""/>
        <dsp:cNvSpPr/>
      </dsp:nvSpPr>
      <dsp:spPr>
        <a:xfrm>
          <a:off x="0" y="3613665"/>
          <a:ext cx="7620000" cy="11860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Beneficios</a:t>
          </a:r>
        </a:p>
      </dsp:txBody>
      <dsp:txXfrm>
        <a:off x="0" y="3613665"/>
        <a:ext cx="7620000" cy="640486"/>
      </dsp:txXfrm>
    </dsp:sp>
    <dsp:sp modelId="{CA2A4591-2968-4889-A120-9F755FF5A2FB}">
      <dsp:nvSpPr>
        <dsp:cNvPr id="0" name=""/>
        <dsp:cNvSpPr/>
      </dsp:nvSpPr>
      <dsp:spPr>
        <a:xfrm>
          <a:off x="0" y="4230430"/>
          <a:ext cx="3810000" cy="545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Fácil de usar</a:t>
          </a:r>
        </a:p>
      </dsp:txBody>
      <dsp:txXfrm>
        <a:off x="0" y="4230430"/>
        <a:ext cx="3810000" cy="545599"/>
      </dsp:txXfrm>
    </dsp:sp>
    <dsp:sp modelId="{FA706C3C-BFDF-4491-8F90-746A710EF340}">
      <dsp:nvSpPr>
        <dsp:cNvPr id="0" name=""/>
        <dsp:cNvSpPr/>
      </dsp:nvSpPr>
      <dsp:spPr>
        <a:xfrm>
          <a:off x="3810000" y="4230430"/>
          <a:ext cx="3810000" cy="545599"/>
        </a:xfrm>
        <a:prstGeom prst="rect">
          <a:avLst/>
        </a:prstGeom>
        <a:solidFill>
          <a:schemeClr val="accent3">
            <a:tint val="40000"/>
            <a:alpha val="90000"/>
            <a:hueOff val="1484100"/>
            <a:satOff val="-9633"/>
            <a:lumOff val="-28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484100"/>
              <a:satOff val="-9633"/>
              <a:lumOff val="-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Resumen de información relevante</a:t>
          </a:r>
        </a:p>
      </dsp:txBody>
      <dsp:txXfrm>
        <a:off x="3810000" y="4230430"/>
        <a:ext cx="3810000" cy="545599"/>
      </dsp:txXfrm>
    </dsp:sp>
    <dsp:sp modelId="{43D319EE-4A0E-4E49-9988-A04FEBDDC902}">
      <dsp:nvSpPr>
        <dsp:cNvPr id="0" name=""/>
        <dsp:cNvSpPr/>
      </dsp:nvSpPr>
      <dsp:spPr>
        <a:xfrm rot="10800000">
          <a:off x="0" y="1807257"/>
          <a:ext cx="7620000" cy="1824199"/>
        </a:xfrm>
        <a:prstGeom prst="upArrowCallou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Origen</a:t>
          </a:r>
        </a:p>
      </dsp:txBody>
      <dsp:txXfrm rot="-10800000">
        <a:off x="0" y="1807257"/>
        <a:ext cx="7620000" cy="640294"/>
      </dsp:txXfrm>
    </dsp:sp>
    <dsp:sp modelId="{7BBD7249-031E-455A-B035-A2128E9A26D7}">
      <dsp:nvSpPr>
        <dsp:cNvPr id="0" name=""/>
        <dsp:cNvSpPr/>
      </dsp:nvSpPr>
      <dsp:spPr>
        <a:xfrm>
          <a:off x="0" y="2447551"/>
          <a:ext cx="3810000" cy="545435"/>
        </a:xfrm>
        <a:prstGeom prst="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Cine como hobby</a:t>
          </a:r>
        </a:p>
      </dsp:txBody>
      <dsp:txXfrm>
        <a:off x="0" y="2447551"/>
        <a:ext cx="3810000" cy="545435"/>
      </dsp:txXfrm>
    </dsp:sp>
    <dsp:sp modelId="{07DC1FA9-EC16-45E8-BA94-2608D080F26C}">
      <dsp:nvSpPr>
        <dsp:cNvPr id="0" name=""/>
        <dsp:cNvSpPr/>
      </dsp:nvSpPr>
      <dsp:spPr>
        <a:xfrm>
          <a:off x="3810000" y="2447551"/>
          <a:ext cx="3810000" cy="545435"/>
        </a:xfrm>
        <a:prstGeom prst="rect">
          <a:avLst/>
        </a:prstGeom>
        <a:solidFill>
          <a:schemeClr val="accent3">
            <a:tint val="40000"/>
            <a:alpha val="90000"/>
            <a:hueOff val="4452301"/>
            <a:satOff val="-28898"/>
            <a:lumOff val="-85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452301"/>
              <a:satOff val="-28898"/>
              <a:lumOff val="-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Pocas páginas que reúnan la información tanto de películas como de actores y directores</a:t>
          </a:r>
        </a:p>
      </dsp:txBody>
      <dsp:txXfrm>
        <a:off x="3810000" y="2447551"/>
        <a:ext cx="3810000" cy="545435"/>
      </dsp:txXfrm>
    </dsp:sp>
    <dsp:sp modelId="{29E1D470-0793-4519-945B-86AE70A5349A}">
      <dsp:nvSpPr>
        <dsp:cNvPr id="0" name=""/>
        <dsp:cNvSpPr/>
      </dsp:nvSpPr>
      <dsp:spPr>
        <a:xfrm rot="10800000">
          <a:off x="0" y="848"/>
          <a:ext cx="7620000" cy="1824199"/>
        </a:xfrm>
        <a:prstGeom prst="upArrowCallou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De que trata</a:t>
          </a:r>
        </a:p>
      </dsp:txBody>
      <dsp:txXfrm rot="-10800000">
        <a:off x="0" y="848"/>
        <a:ext cx="7620000" cy="640294"/>
      </dsp:txXfrm>
    </dsp:sp>
    <dsp:sp modelId="{5141C1A5-226E-4575-A224-AB4CA34C45D1}">
      <dsp:nvSpPr>
        <dsp:cNvPr id="0" name=""/>
        <dsp:cNvSpPr/>
      </dsp:nvSpPr>
      <dsp:spPr>
        <a:xfrm>
          <a:off x="0" y="641142"/>
          <a:ext cx="7620000" cy="545435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 una aplicación web que reúne información sobre películas, actores y directores</a:t>
          </a:r>
        </a:p>
      </dsp:txBody>
      <dsp:txXfrm>
        <a:off x="0" y="641142"/>
        <a:ext cx="7620000" cy="545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5247-4093-430F-AE5C-E51BCDB91CF9}">
      <dsp:nvSpPr>
        <dsp:cNvPr id="0" name=""/>
        <dsp:cNvSpPr/>
      </dsp:nvSpPr>
      <dsp:spPr>
        <a:xfrm>
          <a:off x="31" y="1755"/>
          <a:ext cx="2119052" cy="950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Análisis</a:t>
          </a:r>
        </a:p>
      </dsp:txBody>
      <dsp:txXfrm>
        <a:off x="27884" y="29608"/>
        <a:ext cx="2063346" cy="895259"/>
      </dsp:txXfrm>
    </dsp:sp>
    <dsp:sp modelId="{8D1E4A47-3D40-40CC-AB6C-E2746C06F926}">
      <dsp:nvSpPr>
        <dsp:cNvPr id="0" name=""/>
        <dsp:cNvSpPr/>
      </dsp:nvSpPr>
      <dsp:spPr>
        <a:xfrm>
          <a:off x="31" y="1038263"/>
          <a:ext cx="1016819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Tiempo previsto</a:t>
          </a:r>
        </a:p>
      </dsp:txBody>
      <dsp:txXfrm>
        <a:off x="27884" y="1066116"/>
        <a:ext cx="961113" cy="895259"/>
      </dsp:txXfrm>
    </dsp:sp>
    <dsp:sp modelId="{25DEA39E-DBBF-4D59-A351-D8383557EFA2}">
      <dsp:nvSpPr>
        <dsp:cNvPr id="0" name=""/>
        <dsp:cNvSpPr/>
      </dsp:nvSpPr>
      <dsp:spPr>
        <a:xfrm>
          <a:off x="31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13H 40min</a:t>
          </a:r>
        </a:p>
      </dsp:txBody>
      <dsp:txXfrm>
        <a:off x="27884" y="2102624"/>
        <a:ext cx="961113" cy="895259"/>
      </dsp:txXfrm>
    </dsp:sp>
    <dsp:sp modelId="{C1120B80-05B3-4309-A212-399AAF0100DB}">
      <dsp:nvSpPr>
        <dsp:cNvPr id="0" name=""/>
        <dsp:cNvSpPr/>
      </dsp:nvSpPr>
      <dsp:spPr>
        <a:xfrm>
          <a:off x="1102264" y="1038263"/>
          <a:ext cx="1016819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Tiempo empleado</a:t>
          </a:r>
        </a:p>
      </dsp:txBody>
      <dsp:txXfrm>
        <a:off x="1130117" y="1066116"/>
        <a:ext cx="961113" cy="895259"/>
      </dsp:txXfrm>
    </dsp:sp>
    <dsp:sp modelId="{C7F84EF6-15EE-4985-88A7-0122AFECD6E5}">
      <dsp:nvSpPr>
        <dsp:cNvPr id="0" name=""/>
        <dsp:cNvSpPr/>
      </dsp:nvSpPr>
      <dsp:spPr>
        <a:xfrm>
          <a:off x="1102264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16H 35min</a:t>
          </a:r>
        </a:p>
      </dsp:txBody>
      <dsp:txXfrm>
        <a:off x="1130117" y="2102624"/>
        <a:ext cx="961113" cy="895259"/>
      </dsp:txXfrm>
    </dsp:sp>
    <dsp:sp modelId="{3F259639-AD38-412D-A705-A824C1525FC0}">
      <dsp:nvSpPr>
        <dsp:cNvPr id="0" name=""/>
        <dsp:cNvSpPr/>
      </dsp:nvSpPr>
      <dsp:spPr>
        <a:xfrm>
          <a:off x="2289910" y="1755"/>
          <a:ext cx="4238105" cy="950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Código</a:t>
          </a:r>
        </a:p>
      </dsp:txBody>
      <dsp:txXfrm>
        <a:off x="2317763" y="29608"/>
        <a:ext cx="4182399" cy="895259"/>
      </dsp:txXfrm>
    </dsp:sp>
    <dsp:sp modelId="{27858EF4-48B4-469A-93E8-281443004D7C}">
      <dsp:nvSpPr>
        <dsp:cNvPr id="0" name=""/>
        <dsp:cNvSpPr/>
      </dsp:nvSpPr>
      <dsp:spPr>
        <a:xfrm>
          <a:off x="2289910" y="1038263"/>
          <a:ext cx="2076346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Front</a:t>
          </a:r>
        </a:p>
      </dsp:txBody>
      <dsp:txXfrm>
        <a:off x="2317763" y="1066116"/>
        <a:ext cx="2020640" cy="895259"/>
      </dsp:txXfrm>
    </dsp:sp>
    <dsp:sp modelId="{688D79B1-02EB-4011-8E6D-460EF6B26933}">
      <dsp:nvSpPr>
        <dsp:cNvPr id="0" name=""/>
        <dsp:cNvSpPr/>
      </dsp:nvSpPr>
      <dsp:spPr>
        <a:xfrm>
          <a:off x="2289910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Tiempo previsto</a:t>
          </a:r>
        </a:p>
      </dsp:txBody>
      <dsp:txXfrm>
        <a:off x="2317763" y="2102624"/>
        <a:ext cx="961113" cy="895259"/>
      </dsp:txXfrm>
    </dsp:sp>
    <dsp:sp modelId="{352AE949-4AF2-4AED-826A-4BCF01B825FD}">
      <dsp:nvSpPr>
        <dsp:cNvPr id="0" name=""/>
        <dsp:cNvSpPr/>
      </dsp:nvSpPr>
      <dsp:spPr>
        <a:xfrm>
          <a:off x="2289910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22H</a:t>
          </a:r>
        </a:p>
      </dsp:txBody>
      <dsp:txXfrm>
        <a:off x="2317763" y="3139132"/>
        <a:ext cx="961113" cy="895259"/>
      </dsp:txXfrm>
    </dsp:sp>
    <dsp:sp modelId="{36AB344A-EBD8-4879-824B-34FF3FC5DB7B}">
      <dsp:nvSpPr>
        <dsp:cNvPr id="0" name=""/>
        <dsp:cNvSpPr/>
      </dsp:nvSpPr>
      <dsp:spPr>
        <a:xfrm>
          <a:off x="3349436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Tiempo utilizado</a:t>
          </a:r>
        </a:p>
      </dsp:txBody>
      <dsp:txXfrm>
        <a:off x="3377289" y="2102624"/>
        <a:ext cx="961113" cy="895259"/>
      </dsp:txXfrm>
    </dsp:sp>
    <dsp:sp modelId="{097323B7-8D8E-4335-B6DF-8E4F7196EAFB}">
      <dsp:nvSpPr>
        <dsp:cNvPr id="0" name=""/>
        <dsp:cNvSpPr/>
      </dsp:nvSpPr>
      <dsp:spPr>
        <a:xfrm>
          <a:off x="3349436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40H</a:t>
          </a:r>
        </a:p>
      </dsp:txBody>
      <dsp:txXfrm>
        <a:off x="3377289" y="3139132"/>
        <a:ext cx="961113" cy="895259"/>
      </dsp:txXfrm>
    </dsp:sp>
    <dsp:sp modelId="{2CAE1CB0-C41B-46B4-97E3-38DA7AD9ABE2}">
      <dsp:nvSpPr>
        <dsp:cNvPr id="0" name=""/>
        <dsp:cNvSpPr/>
      </dsp:nvSpPr>
      <dsp:spPr>
        <a:xfrm>
          <a:off x="4451669" y="1038263"/>
          <a:ext cx="2076346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Back</a:t>
          </a:r>
        </a:p>
      </dsp:txBody>
      <dsp:txXfrm>
        <a:off x="4479522" y="1066116"/>
        <a:ext cx="2020640" cy="895259"/>
      </dsp:txXfrm>
    </dsp:sp>
    <dsp:sp modelId="{71A09D60-685E-4EBF-94CD-461CECF6BF72}">
      <dsp:nvSpPr>
        <dsp:cNvPr id="0" name=""/>
        <dsp:cNvSpPr/>
      </dsp:nvSpPr>
      <dsp:spPr>
        <a:xfrm>
          <a:off x="4451669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Tiempo previsto</a:t>
          </a:r>
        </a:p>
      </dsp:txBody>
      <dsp:txXfrm>
        <a:off x="4479522" y="2102624"/>
        <a:ext cx="961113" cy="895259"/>
      </dsp:txXfrm>
    </dsp:sp>
    <dsp:sp modelId="{E1BB052B-CAE4-44EB-97DD-0E801A2F4AFA}">
      <dsp:nvSpPr>
        <dsp:cNvPr id="0" name=""/>
        <dsp:cNvSpPr/>
      </dsp:nvSpPr>
      <dsp:spPr>
        <a:xfrm>
          <a:off x="4451669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16H</a:t>
          </a:r>
        </a:p>
      </dsp:txBody>
      <dsp:txXfrm>
        <a:off x="4479522" y="3139132"/>
        <a:ext cx="961113" cy="895259"/>
      </dsp:txXfrm>
    </dsp:sp>
    <dsp:sp modelId="{D3764900-9B77-4F46-A48F-366545FBD2F6}">
      <dsp:nvSpPr>
        <dsp:cNvPr id="0" name=""/>
        <dsp:cNvSpPr/>
      </dsp:nvSpPr>
      <dsp:spPr>
        <a:xfrm>
          <a:off x="5511196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Tiempo utilizado</a:t>
          </a:r>
        </a:p>
      </dsp:txBody>
      <dsp:txXfrm>
        <a:off x="5539049" y="2102624"/>
        <a:ext cx="961113" cy="895259"/>
      </dsp:txXfrm>
    </dsp:sp>
    <dsp:sp modelId="{C5A012A6-80BD-40D4-993D-7CF7700F0C8B}">
      <dsp:nvSpPr>
        <dsp:cNvPr id="0" name=""/>
        <dsp:cNvSpPr/>
      </dsp:nvSpPr>
      <dsp:spPr>
        <a:xfrm>
          <a:off x="5511196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27H</a:t>
          </a:r>
        </a:p>
      </dsp:txBody>
      <dsp:txXfrm>
        <a:off x="5539049" y="3139132"/>
        <a:ext cx="961113" cy="895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606D19-7ACC-424B-B1CD-FF7A8AF114C7}" type="datetimeFigureOut">
              <a:rPr lang="es-ES" smtClean="0"/>
              <a:t>13/06/2019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96867" y="548680"/>
            <a:ext cx="5760640" cy="1080120"/>
          </a:xfrm>
        </p:spPr>
        <p:txBody>
          <a:bodyPr/>
          <a:lstStyle/>
          <a:p>
            <a:r>
              <a:rPr lang="es-ES" dirty="0"/>
              <a:t>TFG-FIVE STAR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4048" y="5589240"/>
            <a:ext cx="3600400" cy="106680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Diego Joaquín </a:t>
            </a:r>
            <a:r>
              <a:rPr lang="es-ES" dirty="0" err="1">
                <a:solidFill>
                  <a:schemeClr val="tx1"/>
                </a:solidFill>
              </a:rPr>
              <a:t>Chipana</a:t>
            </a:r>
            <a:r>
              <a:rPr lang="es-ES" dirty="0">
                <a:solidFill>
                  <a:schemeClr val="tx1"/>
                </a:solidFill>
              </a:rPr>
              <a:t> Reyna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Raquel </a:t>
            </a:r>
            <a:r>
              <a:rPr lang="es-ES" dirty="0" err="1">
                <a:solidFill>
                  <a:schemeClr val="tx1"/>
                </a:solidFill>
              </a:rPr>
              <a:t>Sadornil</a:t>
            </a:r>
            <a:r>
              <a:rPr lang="es-ES" dirty="0">
                <a:solidFill>
                  <a:schemeClr val="tx1"/>
                </a:solidFill>
              </a:rPr>
              <a:t> Garzón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2ºDAW 2019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22649" r="16335" b="45838"/>
          <a:stretch/>
        </p:blipFill>
        <p:spPr bwMode="auto">
          <a:xfrm>
            <a:off x="539552" y="1844824"/>
            <a:ext cx="767527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46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05C35-2C07-4FC0-8255-1A98D9DA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8F84BD4-0703-42B7-9F14-821742DB8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88" y="2100482"/>
            <a:ext cx="4460424" cy="448288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74FFE9-781B-481B-BF12-1501FB40DA9F}"/>
              </a:ext>
            </a:extLst>
          </p:cNvPr>
          <p:cNvSpPr txBox="1"/>
          <p:nvPr/>
        </p:nvSpPr>
        <p:spPr>
          <a:xfrm>
            <a:off x="3131840" y="134319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25675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C94B-D9C0-49B2-A3F1-7A8B0EA6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8EE38E4-E880-40B5-94A6-5BEEB2CA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6" y="2780928"/>
            <a:ext cx="6641504" cy="220528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43FD5D-51ED-446D-B798-F2E9668644FE}"/>
              </a:ext>
            </a:extLst>
          </p:cNvPr>
          <p:cNvSpPr txBox="1"/>
          <p:nvPr/>
        </p:nvSpPr>
        <p:spPr>
          <a:xfrm>
            <a:off x="2915816" y="141763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165990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514E7-71D9-4185-BEBF-FAD43A1F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E0C43D1-C0BC-4682-9FCD-0BEA3184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7620000" cy="418179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468ED8-1FD9-4D0F-AFB4-42DDCE41B7DB}"/>
              </a:ext>
            </a:extLst>
          </p:cNvPr>
          <p:cNvSpPr txBox="1"/>
          <p:nvPr/>
        </p:nvSpPr>
        <p:spPr>
          <a:xfrm>
            <a:off x="2987824" y="141763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CONTROLADOR</a:t>
            </a:r>
          </a:p>
        </p:txBody>
      </p:sp>
    </p:spTree>
    <p:extLst>
      <p:ext uri="{BB962C8B-B14F-4D97-AF65-F5344CB8AC3E}">
        <p14:creationId xmlns:p14="http://schemas.microsoft.com/office/powerpoint/2010/main" val="117929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15AA7-F552-4284-949D-0E76BCB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D0E5A2-E0F7-4864-B247-2D80D9523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09" y="3089831"/>
            <a:ext cx="4861981" cy="182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BAE4D4-372E-4170-A0E4-556DE99F0B75}"/>
              </a:ext>
            </a:extLst>
          </p:cNvPr>
          <p:cNvSpPr txBox="1"/>
          <p:nvPr/>
        </p:nvSpPr>
        <p:spPr>
          <a:xfrm>
            <a:off x="2339752" y="188440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ANOTACIONES EN LAS ENTIDADES</a:t>
            </a:r>
          </a:p>
        </p:txBody>
      </p:sp>
    </p:spTree>
    <p:extLst>
      <p:ext uri="{BB962C8B-B14F-4D97-AF65-F5344CB8AC3E}">
        <p14:creationId xmlns:p14="http://schemas.microsoft.com/office/powerpoint/2010/main" val="379751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91519-B91D-4FA1-8B11-C96942C1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74F878A-4D81-42FB-9B7C-59595CD94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880"/>
            <a:ext cx="7620000" cy="387619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E2B3E6-2B7F-4D21-B912-EAC109CE965A}"/>
              </a:ext>
            </a:extLst>
          </p:cNvPr>
          <p:cNvSpPr txBox="1"/>
          <p:nvPr/>
        </p:nvSpPr>
        <p:spPr>
          <a:xfrm>
            <a:off x="3187080" y="143068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CODIGO LLAMATIVO DEL BACK-END</a:t>
            </a:r>
          </a:p>
        </p:txBody>
      </p:sp>
    </p:spTree>
    <p:extLst>
      <p:ext uri="{BB962C8B-B14F-4D97-AF65-F5344CB8AC3E}">
        <p14:creationId xmlns:p14="http://schemas.microsoft.com/office/powerpoint/2010/main" val="405567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64B69-85CC-4B05-8D15-6DAEFE35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F7C573E5-1A29-4585-8DEA-5FA6B766D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47" y="2636912"/>
            <a:ext cx="4686706" cy="1386960"/>
          </a:xfrm>
        </p:spPr>
      </p:pic>
      <p:pic>
        <p:nvPicPr>
          <p:cNvPr id="7" name="Imagen 6" descr="Imagen que contiene captura de pantalla, interior&#10;&#10;Descripción generada automáticamente">
            <a:extLst>
              <a:ext uri="{FF2B5EF4-FFF2-40B4-BE49-F238E27FC236}">
                <a16:creationId xmlns:a16="http://schemas.microsoft.com/office/drawing/2014/main" id="{23042653-543F-485E-B574-F7024C73F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56053"/>
            <a:ext cx="4313294" cy="9830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8334038-42A3-473F-B678-7A7916D4C8F9}"/>
              </a:ext>
            </a:extLst>
          </p:cNvPr>
          <p:cNvSpPr txBox="1"/>
          <p:nvPr/>
        </p:nvSpPr>
        <p:spPr>
          <a:xfrm>
            <a:off x="2915816" y="141763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CODIGO LLAMATIVO DEL BACK-END</a:t>
            </a:r>
          </a:p>
        </p:txBody>
      </p:sp>
    </p:spTree>
    <p:extLst>
      <p:ext uri="{BB962C8B-B14F-4D97-AF65-F5344CB8AC3E}">
        <p14:creationId xmlns:p14="http://schemas.microsoft.com/office/powerpoint/2010/main" val="121222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DE456-6E3F-4098-B183-D5406CE8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DE22092-F13A-4FF3-9660-6058E9571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56" y="2111941"/>
            <a:ext cx="6287688" cy="453650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C70FD4-C045-458E-8174-565C4D4CBF0D}"/>
              </a:ext>
            </a:extLst>
          </p:cNvPr>
          <p:cNvSpPr txBox="1"/>
          <p:nvPr/>
        </p:nvSpPr>
        <p:spPr>
          <a:xfrm>
            <a:off x="3187080" y="133697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CODIGO LLAMATIVO DEL BACK-END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93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C3FCE-11F2-4422-AAB9-ED9B2C3F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6022A96-576C-41B3-A6DE-70F9A6B86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59" y="2605377"/>
            <a:ext cx="5784081" cy="397798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2719981-0276-415D-AB7D-55ACB2FF0CC7}"/>
              </a:ext>
            </a:extLst>
          </p:cNvPr>
          <p:cNvSpPr txBox="1"/>
          <p:nvPr/>
        </p:nvSpPr>
        <p:spPr>
          <a:xfrm>
            <a:off x="2843808" y="141763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CODIGO LLAMATIVO DEL BACK-END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232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A26E-3B5A-4FA3-B5AA-80784983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Spring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2532B6-7C02-4260-A736-A8100F73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685950"/>
            <a:ext cx="5959356" cy="11202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50821F-E657-4C0D-9EB8-20B2029734DD}"/>
              </a:ext>
            </a:extLst>
          </p:cNvPr>
          <p:cNvSpPr txBox="1"/>
          <p:nvPr/>
        </p:nvSpPr>
        <p:spPr>
          <a:xfrm>
            <a:off x="2843808" y="11892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CODIGO LLAMATIVO DEL BACK-END</a:t>
            </a:r>
          </a:p>
        </p:txBody>
      </p:sp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CD6F62B-739B-4F1A-B39C-EAB76BB9F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0812"/>
            <a:ext cx="4929246" cy="33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160AF-BFF4-478F-A004-16FF6FBA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67D12F-C82B-429A-BB89-D808FF28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261664" cy="227194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5429C3-B7AE-4C65-9793-50821C0F5EF1}"/>
              </a:ext>
            </a:extLst>
          </p:cNvPr>
          <p:cNvSpPr txBox="1"/>
          <p:nvPr/>
        </p:nvSpPr>
        <p:spPr>
          <a:xfrm>
            <a:off x="2699792" y="163985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2617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260648"/>
            <a:ext cx="4474840" cy="1138138"/>
          </a:xfrm>
        </p:spPr>
        <p:txBody>
          <a:bodyPr/>
          <a:lstStyle/>
          <a:p>
            <a:pPr algn="ctr"/>
            <a:r>
              <a:rPr lang="es-ES" dirty="0"/>
              <a:t>Idea de proyecto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9224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54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6197B-D123-44B3-BFF5-838738CE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C7CFCF3-D667-47DE-A723-91ECBB52C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5" y="1600200"/>
            <a:ext cx="7483129" cy="48006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F80F20-9ABB-4CA4-82D3-5AB98AC9FB16}"/>
              </a:ext>
            </a:extLst>
          </p:cNvPr>
          <p:cNvSpPr txBox="1"/>
          <p:nvPr/>
        </p:nvSpPr>
        <p:spPr>
          <a:xfrm>
            <a:off x="3131840" y="11967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SERVICIO</a:t>
            </a:r>
          </a:p>
        </p:txBody>
      </p:sp>
    </p:spTree>
    <p:extLst>
      <p:ext uri="{BB962C8B-B14F-4D97-AF65-F5344CB8AC3E}">
        <p14:creationId xmlns:p14="http://schemas.microsoft.com/office/powerpoint/2010/main" val="180828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E52CE-36D4-4AF4-AFF8-A25DF0D2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0C7E59-A51D-449A-BA61-F2BD40C1D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85828"/>
            <a:ext cx="7620000" cy="102934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BCE799B-DEFD-47FA-AE8D-BA807CA747AB}"/>
              </a:ext>
            </a:extLst>
          </p:cNvPr>
          <p:cNvSpPr txBox="1"/>
          <p:nvPr/>
        </p:nvSpPr>
        <p:spPr>
          <a:xfrm>
            <a:off x="3131840" y="11967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SERVICIO</a:t>
            </a:r>
          </a:p>
        </p:txBody>
      </p:sp>
    </p:spTree>
    <p:extLst>
      <p:ext uri="{BB962C8B-B14F-4D97-AF65-F5344CB8AC3E}">
        <p14:creationId xmlns:p14="http://schemas.microsoft.com/office/powerpoint/2010/main" val="148983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C0A36-42BE-42BD-A660-6FA6E4F5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EE91405-DD3F-4CBF-8DBC-DC36486DB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9427"/>
            <a:ext cx="7620000" cy="274214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89D67F-9753-4887-9334-CA1F61B4AC5B}"/>
              </a:ext>
            </a:extLst>
          </p:cNvPr>
          <p:cNvSpPr txBox="1"/>
          <p:nvPr/>
        </p:nvSpPr>
        <p:spPr>
          <a:xfrm>
            <a:off x="3203848" y="13407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</a:t>
            </a:r>
          </a:p>
        </p:txBody>
      </p:sp>
    </p:spTree>
    <p:extLst>
      <p:ext uri="{BB962C8B-B14F-4D97-AF65-F5344CB8AC3E}">
        <p14:creationId xmlns:p14="http://schemas.microsoft.com/office/powerpoint/2010/main" val="15583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1636B-04F5-4A48-B15E-1128C525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013F3C8-7B0E-40B3-A17E-55679786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4267"/>
            <a:ext cx="7620000" cy="399246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AB9C67-A401-4D63-A6AD-6B6DC9EB6BC6}"/>
              </a:ext>
            </a:extLst>
          </p:cNvPr>
          <p:cNvSpPr txBox="1"/>
          <p:nvPr/>
        </p:nvSpPr>
        <p:spPr>
          <a:xfrm>
            <a:off x="3203848" y="13407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</a:t>
            </a:r>
          </a:p>
        </p:txBody>
      </p:sp>
    </p:spTree>
    <p:extLst>
      <p:ext uri="{BB962C8B-B14F-4D97-AF65-F5344CB8AC3E}">
        <p14:creationId xmlns:p14="http://schemas.microsoft.com/office/powerpoint/2010/main" val="50604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122F6-AB0A-43F9-AA85-B612F7C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D84A572-52E7-4D2E-8441-F61157545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5" y="1730796"/>
            <a:ext cx="7429350" cy="48006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893251-8972-4F88-917B-44F54B8D13E5}"/>
              </a:ext>
            </a:extLst>
          </p:cNvPr>
          <p:cNvSpPr txBox="1"/>
          <p:nvPr/>
        </p:nvSpPr>
        <p:spPr>
          <a:xfrm>
            <a:off x="3203848" y="13407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</a:t>
            </a:r>
          </a:p>
        </p:txBody>
      </p:sp>
    </p:spTree>
    <p:extLst>
      <p:ext uri="{BB962C8B-B14F-4D97-AF65-F5344CB8AC3E}">
        <p14:creationId xmlns:p14="http://schemas.microsoft.com/office/powerpoint/2010/main" val="168090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44CE1-AE51-4921-9E28-A1B39E9E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4DF1DC0-F909-4960-ABFB-BFFC18DAA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5" y="1805835"/>
            <a:ext cx="6604570" cy="48006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BC800A-8DF7-4E26-B1EF-EA71456BBAD0}"/>
              </a:ext>
            </a:extLst>
          </p:cNvPr>
          <p:cNvSpPr txBox="1"/>
          <p:nvPr/>
        </p:nvSpPr>
        <p:spPr>
          <a:xfrm>
            <a:off x="3203848" y="13407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</a:t>
            </a:r>
          </a:p>
        </p:txBody>
      </p:sp>
    </p:spTree>
    <p:extLst>
      <p:ext uri="{BB962C8B-B14F-4D97-AF65-F5344CB8AC3E}">
        <p14:creationId xmlns:p14="http://schemas.microsoft.com/office/powerpoint/2010/main" val="269782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BCEA9-F52C-4E85-AC99-D504D596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A68AD86-74B2-4130-A8CF-FE0EFB0B7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7" y="1916832"/>
            <a:ext cx="7181785" cy="48006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86BA02-0437-487A-8C71-7943D7440EBC}"/>
              </a:ext>
            </a:extLst>
          </p:cNvPr>
          <p:cNvSpPr txBox="1"/>
          <p:nvPr/>
        </p:nvSpPr>
        <p:spPr>
          <a:xfrm>
            <a:off x="2843808" y="12329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3886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0BD65-8DEB-41E5-9A49-3FBC50FF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DA22E4D-1E9E-444E-8378-8A17C4311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4741"/>
            <a:ext cx="7620000" cy="281151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96BC785-847E-4C0D-B533-7CDDF4654676}"/>
              </a:ext>
            </a:extLst>
          </p:cNvPr>
          <p:cNvSpPr txBox="1"/>
          <p:nvPr/>
        </p:nvSpPr>
        <p:spPr>
          <a:xfrm>
            <a:off x="2843808" y="12329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9688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68D12-C69B-44CA-8FC5-6077316F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A41B61D-90E6-4F0C-906C-8BD7B93F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79" y="1600200"/>
            <a:ext cx="6145642" cy="48006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B8A1E3-BD38-4840-8002-4AB88A7A1304}"/>
              </a:ext>
            </a:extLst>
          </p:cNvPr>
          <p:cNvSpPr txBox="1"/>
          <p:nvPr/>
        </p:nvSpPr>
        <p:spPr>
          <a:xfrm>
            <a:off x="2863043" y="132425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MODAL CON BOOTSTRAP</a:t>
            </a:r>
          </a:p>
        </p:txBody>
      </p:sp>
    </p:spTree>
    <p:extLst>
      <p:ext uri="{BB962C8B-B14F-4D97-AF65-F5344CB8AC3E}">
        <p14:creationId xmlns:p14="http://schemas.microsoft.com/office/powerpoint/2010/main" val="163633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23604-A2C2-4302-9A7E-A22ED861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 de Angular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385B1C9-AC2E-4110-B8C2-108CEDAE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1" y="1916832"/>
            <a:ext cx="6849816" cy="455597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45597C-675E-4FEE-98AE-EA7FAFE13C1A}"/>
              </a:ext>
            </a:extLst>
          </p:cNvPr>
          <p:cNvSpPr txBox="1"/>
          <p:nvPr/>
        </p:nvSpPr>
        <p:spPr>
          <a:xfrm>
            <a:off x="2863043" y="132425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MODAL CON BOOTSTRAP</a:t>
            </a:r>
          </a:p>
        </p:txBody>
      </p:sp>
    </p:spTree>
    <p:extLst>
      <p:ext uri="{BB962C8B-B14F-4D97-AF65-F5344CB8AC3E}">
        <p14:creationId xmlns:p14="http://schemas.microsoft.com/office/powerpoint/2010/main" val="25394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643192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/>
              <a:t>Tiempo 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Diagramas</a:t>
            </a: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968621497"/>
              </p:ext>
            </p:extLst>
          </p:nvPr>
        </p:nvGraphicFramePr>
        <p:xfrm>
          <a:off x="1115616" y="2060848"/>
          <a:ext cx="652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516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Demo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203178" cy="4967486"/>
          </a:xfrm>
        </p:spPr>
      </p:pic>
    </p:spTree>
    <p:extLst>
      <p:ext uri="{BB962C8B-B14F-4D97-AF65-F5344CB8AC3E}">
        <p14:creationId xmlns:p14="http://schemas.microsoft.com/office/powerpoint/2010/main" val="1450798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Problemas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7" y="1628800"/>
            <a:ext cx="7827371" cy="4392488"/>
          </a:xfrm>
        </p:spPr>
      </p:pic>
    </p:spTree>
    <p:extLst>
      <p:ext uri="{BB962C8B-B14F-4D97-AF65-F5344CB8AC3E}">
        <p14:creationId xmlns:p14="http://schemas.microsoft.com/office/powerpoint/2010/main" val="298627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 y mejoras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066"/>
            <a:ext cx="3779912" cy="37799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9400"/>
            <a:ext cx="2854995" cy="35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4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Preguntas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488832" cy="3744416"/>
          </a:xfrm>
        </p:spPr>
      </p:pic>
    </p:spTree>
    <p:extLst>
      <p:ext uri="{BB962C8B-B14F-4D97-AF65-F5344CB8AC3E}">
        <p14:creationId xmlns:p14="http://schemas.microsoft.com/office/powerpoint/2010/main" val="380544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99792" y="260648"/>
            <a:ext cx="3034680" cy="1143000"/>
          </a:xfrm>
        </p:spPr>
        <p:txBody>
          <a:bodyPr/>
          <a:lstStyle/>
          <a:p>
            <a:pPr algn="ctr"/>
            <a:r>
              <a:rPr lang="es-ES" dirty="0"/>
              <a:t>Diagramas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17314" y="150823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Entidad-Relación</a:t>
            </a:r>
            <a:endParaRPr lang="es-ES" dirty="0"/>
          </a:p>
        </p:txBody>
      </p:sp>
      <p:pic>
        <p:nvPicPr>
          <p:cNvPr id="5" name="4 Imagen" descr="Imagen que contiene texto, mapa&#10;&#10;Descripción generada automáticamen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207611" cy="4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0384" y="1600200"/>
            <a:ext cx="7643192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/>
              <a:t>Navegación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Diagramas</a:t>
            </a: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59766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8376" y="1412776"/>
            <a:ext cx="7643192" cy="532656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/>
              <a:t>Archivos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Diagramas</a:t>
            </a: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6984776" cy="43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usadas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Para nuestro proyecto hemos usado las tecnologías más demandadas del mercado: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94047"/>
            <a:ext cx="2143125" cy="214312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94047"/>
            <a:ext cx="3348930" cy="23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5F25768-A5BC-4D65-A161-B450BD8C2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90" y="3455623"/>
            <a:ext cx="2072820" cy="108975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803E69-F93F-4A16-8591-C6BF032622F6}"/>
              </a:ext>
            </a:extLst>
          </p:cNvPr>
          <p:cNvSpPr txBox="1"/>
          <p:nvPr/>
        </p:nvSpPr>
        <p:spPr>
          <a:xfrm>
            <a:off x="2627784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BACK-END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EBFDD-F6A9-47D0-A2EE-2AA9880EDB76}"/>
              </a:ext>
            </a:extLst>
          </p:cNvPr>
          <p:cNvSpPr txBox="1"/>
          <p:nvPr/>
        </p:nvSpPr>
        <p:spPr>
          <a:xfrm>
            <a:off x="2735796" y="20608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ESTRUCTURA</a:t>
            </a:r>
          </a:p>
        </p:txBody>
      </p:sp>
    </p:spTree>
    <p:extLst>
      <p:ext uri="{BB962C8B-B14F-4D97-AF65-F5344CB8AC3E}">
        <p14:creationId xmlns:p14="http://schemas.microsoft.com/office/powerpoint/2010/main" val="1832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8414-1B34-40EC-9177-87483C5E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Capturas de código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2A7187B-86F0-42B1-B1A2-3BED60EA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77" y="3068960"/>
            <a:ext cx="4442845" cy="211092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B56D49-FA18-4620-9E69-6EABC9A21CD6}"/>
              </a:ext>
            </a:extLst>
          </p:cNvPr>
          <p:cNvSpPr txBox="1"/>
          <p:nvPr/>
        </p:nvSpPr>
        <p:spPr>
          <a:xfrm>
            <a:off x="2627784" y="18964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6174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296</TotalTime>
  <Words>257</Words>
  <Application>Microsoft Office PowerPoint</Application>
  <PresentationFormat>Presentación en pantalla (4:3)</PresentationFormat>
  <Paragraphs>88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</vt:lpstr>
      <vt:lpstr>Adyacencia</vt:lpstr>
      <vt:lpstr>TFG-FIVE STAR</vt:lpstr>
      <vt:lpstr>Idea de proyecto</vt:lpstr>
      <vt:lpstr>Diagramas</vt:lpstr>
      <vt:lpstr>Diagramas</vt:lpstr>
      <vt:lpstr>Diagramas</vt:lpstr>
      <vt:lpstr>Diagramas</vt:lpstr>
      <vt:lpstr>Tecnologías usadas</vt:lpstr>
      <vt:lpstr>Capturas de código</vt:lpstr>
      <vt:lpstr>Capturas de código</vt:lpstr>
      <vt:lpstr>Capturas de código</vt:lpstr>
      <vt:lpstr>Capturas de código de Spring</vt:lpstr>
      <vt:lpstr>Capturas de código de Spring</vt:lpstr>
      <vt:lpstr>Capturas de código de Spring</vt:lpstr>
      <vt:lpstr>Capturas de código de Spring</vt:lpstr>
      <vt:lpstr>Capturas de código de Spring</vt:lpstr>
      <vt:lpstr>Capturas de código de Spring</vt:lpstr>
      <vt:lpstr>Capturas de código de Spring</vt:lpstr>
      <vt:lpstr>Capturas de código de Spring</vt:lpstr>
      <vt:lpstr>Capturas de código de Angular</vt:lpstr>
      <vt:lpstr>Capturas de código de Angular</vt:lpstr>
      <vt:lpstr>Capturas de código de Angular</vt:lpstr>
      <vt:lpstr>Capturas de código de Angular</vt:lpstr>
      <vt:lpstr>Capturas de código de Angular</vt:lpstr>
      <vt:lpstr>Capturas de código de Angular</vt:lpstr>
      <vt:lpstr>Capturas de código de Angular</vt:lpstr>
      <vt:lpstr>Capturas de código de Angular</vt:lpstr>
      <vt:lpstr>Capturas de código de Angular</vt:lpstr>
      <vt:lpstr>Capturas de código de Angular</vt:lpstr>
      <vt:lpstr>Capturas de código de Angular</vt:lpstr>
      <vt:lpstr>Demo</vt:lpstr>
      <vt:lpstr>Problemas</vt:lpstr>
      <vt:lpstr>Conclusiones y mejoras</vt:lpstr>
      <vt:lpstr>Presentación de PowerPoint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TFG-FIVE STAR</dc:title>
  <dc:creator>Raquel Sadornil Garzon</dc:creator>
  <cp:lastModifiedBy>RAQUEL SADORNIL GARCIA</cp:lastModifiedBy>
  <cp:revision>12</cp:revision>
  <dcterms:created xsi:type="dcterms:W3CDTF">2019-06-12T09:23:26Z</dcterms:created>
  <dcterms:modified xsi:type="dcterms:W3CDTF">2019-06-13T20:51:48Z</dcterms:modified>
</cp:coreProperties>
</file>