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8" r:id="rId2"/>
    <p:sldId id="272" r:id="rId3"/>
    <p:sldId id="271" r:id="rId4"/>
    <p:sldId id="257" r:id="rId5"/>
    <p:sldId id="273" r:id="rId6"/>
    <p:sldId id="260" r:id="rId7"/>
    <p:sldId id="259" r:id="rId8"/>
    <p:sldId id="264" r:id="rId9"/>
    <p:sldId id="261" r:id="rId10"/>
    <p:sldId id="262" r:id="rId11"/>
    <p:sldId id="263" r:id="rId12"/>
    <p:sldId id="274" r:id="rId13"/>
    <p:sldId id="265" r:id="rId14"/>
    <p:sldId id="267" r:id="rId15"/>
    <p:sldId id="266"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1921F-420C-4CA8-8E41-8867C06D0C4C}" v="443" dt="2025-06-24T13:27:47.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Alejandro Parra Alvarez" userId="5a1915da-c8a4-48ce-8a21-180b3b90c912" providerId="ADAL" clId="{2A51921F-420C-4CA8-8E41-8867C06D0C4C}"/>
    <pc:docChg chg="undo redo custSel addSld delSld modSld">
      <pc:chgData name="Diego Alejandro Parra Alvarez" userId="5a1915da-c8a4-48ce-8a21-180b3b90c912" providerId="ADAL" clId="{2A51921F-420C-4CA8-8E41-8867C06D0C4C}" dt="2025-06-24T13:43:19.781" v="2018" actId="20577"/>
      <pc:docMkLst>
        <pc:docMk/>
      </pc:docMkLst>
      <pc:sldChg chg="addSp delSp modSp mod">
        <pc:chgData name="Diego Alejandro Parra Alvarez" userId="5a1915da-c8a4-48ce-8a21-180b3b90c912" providerId="ADAL" clId="{2A51921F-420C-4CA8-8E41-8867C06D0C4C}" dt="2025-06-24T01:54:24.637" v="598" actId="1076"/>
        <pc:sldMkLst>
          <pc:docMk/>
          <pc:sldMk cId="1600426210" sldId="257"/>
        </pc:sldMkLst>
        <pc:spChg chg="add mod">
          <ac:chgData name="Diego Alejandro Parra Alvarez" userId="5a1915da-c8a4-48ce-8a21-180b3b90c912" providerId="ADAL" clId="{2A51921F-420C-4CA8-8E41-8867C06D0C4C}" dt="2025-06-24T01:51:57.466" v="588" actId="1076"/>
          <ac:spMkLst>
            <pc:docMk/>
            <pc:sldMk cId="1600426210" sldId="257"/>
            <ac:spMk id="2" creationId="{EFB3D384-12C8-0299-1967-E59955B85F1A}"/>
          </ac:spMkLst>
        </pc:spChg>
        <pc:spChg chg="add mod">
          <ac:chgData name="Diego Alejandro Parra Alvarez" userId="5a1915da-c8a4-48ce-8a21-180b3b90c912" providerId="ADAL" clId="{2A51921F-420C-4CA8-8E41-8867C06D0C4C}" dt="2025-06-24T01:51:57.466" v="588" actId="1076"/>
          <ac:spMkLst>
            <pc:docMk/>
            <pc:sldMk cId="1600426210" sldId="257"/>
            <ac:spMk id="3" creationId="{62008A62-C410-5B1A-E4EA-43061A37950D}"/>
          </ac:spMkLst>
        </pc:spChg>
        <pc:spChg chg="add del mod">
          <ac:chgData name="Diego Alejandro Parra Alvarez" userId="5a1915da-c8a4-48ce-8a21-180b3b90c912" providerId="ADAL" clId="{2A51921F-420C-4CA8-8E41-8867C06D0C4C}" dt="2025-06-24T01:42:03.900" v="461" actId="478"/>
          <ac:spMkLst>
            <pc:docMk/>
            <pc:sldMk cId="1600426210" sldId="257"/>
            <ac:spMk id="4" creationId="{8C510CD1-F75D-8A78-6AC4-6EFEC3B2D2A2}"/>
          </ac:spMkLst>
        </pc:spChg>
        <pc:spChg chg="add del mod">
          <ac:chgData name="Diego Alejandro Parra Alvarez" userId="5a1915da-c8a4-48ce-8a21-180b3b90c912" providerId="ADAL" clId="{2A51921F-420C-4CA8-8E41-8867C06D0C4C}" dt="2025-06-24T01:41:53.574" v="458" actId="478"/>
          <ac:spMkLst>
            <pc:docMk/>
            <pc:sldMk cId="1600426210" sldId="257"/>
            <ac:spMk id="5" creationId="{6B21D6C3-75AD-1C80-CA6B-F09E98271E49}"/>
          </ac:spMkLst>
        </pc:spChg>
        <pc:spChg chg="add mod">
          <ac:chgData name="Diego Alejandro Parra Alvarez" userId="5a1915da-c8a4-48ce-8a21-180b3b90c912" providerId="ADAL" clId="{2A51921F-420C-4CA8-8E41-8867C06D0C4C}" dt="2025-06-24T01:54:18.591" v="597" actId="1076"/>
          <ac:spMkLst>
            <pc:docMk/>
            <pc:sldMk cId="1600426210" sldId="257"/>
            <ac:spMk id="6" creationId="{8AFD32BB-EE4B-A394-D2E5-D11772999101}"/>
          </ac:spMkLst>
        </pc:spChg>
        <pc:spChg chg="add mod">
          <ac:chgData name="Diego Alejandro Parra Alvarez" userId="5a1915da-c8a4-48ce-8a21-180b3b90c912" providerId="ADAL" clId="{2A51921F-420C-4CA8-8E41-8867C06D0C4C}" dt="2025-06-24T01:54:24.637" v="598" actId="1076"/>
          <ac:spMkLst>
            <pc:docMk/>
            <pc:sldMk cId="1600426210" sldId="257"/>
            <ac:spMk id="7" creationId="{577D33B9-E16B-DBE7-08D4-C9FBF914AF89}"/>
          </ac:spMkLst>
        </pc:spChg>
        <pc:picChg chg="mod">
          <ac:chgData name="Diego Alejandro Parra Alvarez" userId="5a1915da-c8a4-48ce-8a21-180b3b90c912" providerId="ADAL" clId="{2A51921F-420C-4CA8-8E41-8867C06D0C4C}" dt="2025-06-24T01:51:57.466" v="588" actId="1076"/>
          <ac:picMkLst>
            <pc:docMk/>
            <pc:sldMk cId="1600426210" sldId="257"/>
            <ac:picMk id="13" creationId="{ABC1D111-C730-38BA-AE04-907DC705F210}"/>
          </ac:picMkLst>
        </pc:picChg>
        <pc:picChg chg="mod">
          <ac:chgData name="Diego Alejandro Parra Alvarez" userId="5a1915da-c8a4-48ce-8a21-180b3b90c912" providerId="ADAL" clId="{2A51921F-420C-4CA8-8E41-8867C06D0C4C}" dt="2025-06-24T01:54:13.055" v="596" actId="14100"/>
          <ac:picMkLst>
            <pc:docMk/>
            <pc:sldMk cId="1600426210" sldId="257"/>
            <ac:picMk id="15" creationId="{1CBA1B59-99AE-7176-CDE8-4D8C90874A5E}"/>
          </ac:picMkLst>
        </pc:picChg>
      </pc:sldChg>
      <pc:sldChg chg="addSp delSp modSp mod">
        <pc:chgData name="Diego Alejandro Parra Alvarez" userId="5a1915da-c8a4-48ce-8a21-180b3b90c912" providerId="ADAL" clId="{2A51921F-420C-4CA8-8E41-8867C06D0C4C}" dt="2025-06-24T03:44:28.227" v="1413" actId="20577"/>
        <pc:sldMkLst>
          <pc:docMk/>
          <pc:sldMk cId="3258155741" sldId="259"/>
        </pc:sldMkLst>
        <pc:spChg chg="add del mod">
          <ac:chgData name="Diego Alejandro Parra Alvarez" userId="5a1915da-c8a4-48ce-8a21-180b3b90c912" providerId="ADAL" clId="{2A51921F-420C-4CA8-8E41-8867C06D0C4C}" dt="2025-06-24T01:42:09.440" v="463" actId="478"/>
          <ac:spMkLst>
            <pc:docMk/>
            <pc:sldMk cId="3258155741" sldId="259"/>
            <ac:spMk id="2" creationId="{50DA5CDE-BD08-4DFA-3452-34AB13DE1068}"/>
          </ac:spMkLst>
        </pc:spChg>
        <pc:spChg chg="add mod">
          <ac:chgData name="Diego Alejandro Parra Alvarez" userId="5a1915da-c8a4-48ce-8a21-180b3b90c912" providerId="ADAL" clId="{2A51921F-420C-4CA8-8E41-8867C06D0C4C}" dt="2025-06-24T03:38:35.724" v="1355"/>
          <ac:spMkLst>
            <pc:docMk/>
            <pc:sldMk cId="3258155741" sldId="259"/>
            <ac:spMk id="3" creationId="{AED50446-90E2-3CB5-D7EB-0D630D582A8F}"/>
          </ac:spMkLst>
        </pc:spChg>
        <pc:spChg chg="add mod">
          <ac:chgData name="Diego Alejandro Parra Alvarez" userId="5a1915da-c8a4-48ce-8a21-180b3b90c912" providerId="ADAL" clId="{2A51921F-420C-4CA8-8E41-8867C06D0C4C}" dt="2025-06-24T03:43:16.545" v="1379" actId="20577"/>
          <ac:spMkLst>
            <pc:docMk/>
            <pc:sldMk cId="3258155741" sldId="259"/>
            <ac:spMk id="4" creationId="{DD355137-464A-5A5F-B5E9-467020A74629}"/>
          </ac:spMkLst>
        </pc:spChg>
        <pc:spChg chg="add mod">
          <ac:chgData name="Diego Alejandro Parra Alvarez" userId="5a1915da-c8a4-48ce-8a21-180b3b90c912" providerId="ADAL" clId="{2A51921F-420C-4CA8-8E41-8867C06D0C4C}" dt="2025-06-24T03:44:28.227" v="1413" actId="20577"/>
          <ac:spMkLst>
            <pc:docMk/>
            <pc:sldMk cId="3258155741" sldId="259"/>
            <ac:spMk id="5" creationId="{6AAC1765-F877-5BA4-AC02-FF0E676E9639}"/>
          </ac:spMkLst>
        </pc:spChg>
        <pc:spChg chg="add mod">
          <ac:chgData name="Diego Alejandro Parra Alvarez" userId="5a1915da-c8a4-48ce-8a21-180b3b90c912" providerId="ADAL" clId="{2A51921F-420C-4CA8-8E41-8867C06D0C4C}" dt="2025-06-23T20:10:26.529" v="298" actId="20577"/>
          <ac:spMkLst>
            <pc:docMk/>
            <pc:sldMk cId="3258155741" sldId="259"/>
            <ac:spMk id="8" creationId="{DA234CB8-52DA-4C73-B3DC-3F08925424BD}"/>
          </ac:spMkLst>
        </pc:spChg>
        <pc:picChg chg="mod">
          <ac:chgData name="Diego Alejandro Parra Alvarez" userId="5a1915da-c8a4-48ce-8a21-180b3b90c912" providerId="ADAL" clId="{2A51921F-420C-4CA8-8E41-8867C06D0C4C}" dt="2025-06-23T20:08:08.799" v="287" actId="1076"/>
          <ac:picMkLst>
            <pc:docMk/>
            <pc:sldMk cId="3258155741" sldId="259"/>
            <ac:picMk id="7" creationId="{27C65C0B-AC2D-C596-A70F-FFE7007BE985}"/>
          </ac:picMkLst>
        </pc:picChg>
      </pc:sldChg>
      <pc:sldChg chg="addSp delSp modSp mod">
        <pc:chgData name="Diego Alejandro Parra Alvarez" userId="5a1915da-c8a4-48ce-8a21-180b3b90c912" providerId="ADAL" clId="{2A51921F-420C-4CA8-8E41-8867C06D0C4C}" dt="2025-06-24T03:34:45.392" v="1279" actId="1076"/>
        <pc:sldMkLst>
          <pc:docMk/>
          <pc:sldMk cId="1816988015" sldId="260"/>
        </pc:sldMkLst>
        <pc:spChg chg="add mod">
          <ac:chgData name="Diego Alejandro Parra Alvarez" userId="5a1915da-c8a4-48ce-8a21-180b3b90c912" providerId="ADAL" clId="{2A51921F-420C-4CA8-8E41-8867C06D0C4C}" dt="2025-06-24T03:34:12.462" v="1273" actId="1076"/>
          <ac:spMkLst>
            <pc:docMk/>
            <pc:sldMk cId="1816988015" sldId="260"/>
            <ac:spMk id="2" creationId="{97EC4216-4B00-4E3A-BF46-B04DB24EB771}"/>
          </ac:spMkLst>
        </pc:spChg>
        <pc:spChg chg="add del mod">
          <ac:chgData name="Diego Alejandro Parra Alvarez" userId="5a1915da-c8a4-48ce-8a21-180b3b90c912" providerId="ADAL" clId="{2A51921F-420C-4CA8-8E41-8867C06D0C4C}" dt="2025-06-24T03:33:59.702" v="1272" actId="478"/>
          <ac:spMkLst>
            <pc:docMk/>
            <pc:sldMk cId="1816988015" sldId="260"/>
            <ac:spMk id="4" creationId="{0CA26C1F-A426-6C08-D431-3AF977B822F9}"/>
          </ac:spMkLst>
        </pc:spChg>
        <pc:spChg chg="add mod">
          <ac:chgData name="Diego Alejandro Parra Alvarez" userId="5a1915da-c8a4-48ce-8a21-180b3b90c912" providerId="ADAL" clId="{2A51921F-420C-4CA8-8E41-8867C06D0C4C}" dt="2025-06-24T03:34:12.462" v="1273" actId="1076"/>
          <ac:spMkLst>
            <pc:docMk/>
            <pc:sldMk cId="1816988015" sldId="260"/>
            <ac:spMk id="6" creationId="{2F18225B-FB19-2C40-CAAB-F27E6D339D4F}"/>
          </ac:spMkLst>
        </pc:spChg>
        <pc:spChg chg="add del mod">
          <ac:chgData name="Diego Alejandro Parra Alvarez" userId="5a1915da-c8a4-48ce-8a21-180b3b90c912" providerId="ADAL" clId="{2A51921F-420C-4CA8-8E41-8867C06D0C4C}" dt="2025-06-24T01:42:06.156" v="462" actId="478"/>
          <ac:spMkLst>
            <pc:docMk/>
            <pc:sldMk cId="1816988015" sldId="260"/>
            <ac:spMk id="7" creationId="{E0B6B544-A83F-6F0C-AB5C-FFED61CC16BF}"/>
          </ac:spMkLst>
        </pc:spChg>
        <pc:spChg chg="add del mod">
          <ac:chgData name="Diego Alejandro Parra Alvarez" userId="5a1915da-c8a4-48ce-8a21-180b3b90c912" providerId="ADAL" clId="{2A51921F-420C-4CA8-8E41-8867C06D0C4C}" dt="2025-06-24T03:00:18.378" v="706" actId="478"/>
          <ac:spMkLst>
            <pc:docMk/>
            <pc:sldMk cId="1816988015" sldId="260"/>
            <ac:spMk id="8" creationId="{E72AABCD-0799-B376-C406-A6AFE4FE0118}"/>
          </ac:spMkLst>
        </pc:spChg>
        <pc:spChg chg="add mod">
          <ac:chgData name="Diego Alejandro Parra Alvarez" userId="5a1915da-c8a4-48ce-8a21-180b3b90c912" providerId="ADAL" clId="{2A51921F-420C-4CA8-8E41-8867C06D0C4C}" dt="2025-06-24T03:34:45.392" v="1279" actId="1076"/>
          <ac:spMkLst>
            <pc:docMk/>
            <pc:sldMk cId="1816988015" sldId="260"/>
            <ac:spMk id="9" creationId="{AEE2CBBE-73F1-167E-E3A4-E111F9353FD5}"/>
          </ac:spMkLst>
        </pc:spChg>
        <pc:spChg chg="add mod">
          <ac:chgData name="Diego Alejandro Parra Alvarez" userId="5a1915da-c8a4-48ce-8a21-180b3b90c912" providerId="ADAL" clId="{2A51921F-420C-4CA8-8E41-8867C06D0C4C}" dt="2025-06-24T03:34:42.322" v="1278" actId="1076"/>
          <ac:spMkLst>
            <pc:docMk/>
            <pc:sldMk cId="1816988015" sldId="260"/>
            <ac:spMk id="10" creationId="{EC971997-92C4-7B83-F6B6-45719E9A6B3F}"/>
          </ac:spMkLst>
        </pc:spChg>
        <pc:picChg chg="add del mod">
          <ac:chgData name="Diego Alejandro Parra Alvarez" userId="5a1915da-c8a4-48ce-8a21-180b3b90c912" providerId="ADAL" clId="{2A51921F-420C-4CA8-8E41-8867C06D0C4C}" dt="2025-06-24T03:34:27.252" v="1276" actId="1076"/>
          <ac:picMkLst>
            <pc:docMk/>
            <pc:sldMk cId="1816988015" sldId="260"/>
            <ac:picMk id="3" creationId="{536B30A9-38E2-D568-C731-19B23A76D51B}"/>
          </ac:picMkLst>
        </pc:picChg>
        <pc:picChg chg="mod">
          <ac:chgData name="Diego Alejandro Parra Alvarez" userId="5a1915da-c8a4-48ce-8a21-180b3b90c912" providerId="ADAL" clId="{2A51921F-420C-4CA8-8E41-8867C06D0C4C}" dt="2025-06-24T03:34:17.605" v="1274" actId="14100"/>
          <ac:picMkLst>
            <pc:docMk/>
            <pc:sldMk cId="1816988015" sldId="260"/>
            <ac:picMk id="5" creationId="{A21E4937-87DF-EF25-0436-79B2DB3EDE8B}"/>
          </ac:picMkLst>
        </pc:picChg>
      </pc:sldChg>
      <pc:sldChg chg="addSp delSp modSp mod">
        <pc:chgData name="Diego Alejandro Parra Alvarez" userId="5a1915da-c8a4-48ce-8a21-180b3b90c912" providerId="ADAL" clId="{2A51921F-420C-4CA8-8E41-8867C06D0C4C}" dt="2025-06-24T04:10:46.409" v="1491" actId="403"/>
        <pc:sldMkLst>
          <pc:docMk/>
          <pc:sldMk cId="300625907" sldId="261"/>
        </pc:sldMkLst>
        <pc:spChg chg="add del mod">
          <ac:chgData name="Diego Alejandro Parra Alvarez" userId="5a1915da-c8a4-48ce-8a21-180b3b90c912" providerId="ADAL" clId="{2A51921F-420C-4CA8-8E41-8867C06D0C4C}" dt="2025-06-24T01:42:13.841" v="465" actId="478"/>
          <ac:spMkLst>
            <pc:docMk/>
            <pc:sldMk cId="300625907" sldId="261"/>
            <ac:spMk id="2" creationId="{ABC6E961-6CAF-E535-0E13-02135478056A}"/>
          </ac:spMkLst>
        </pc:spChg>
        <pc:spChg chg="add mod">
          <ac:chgData name="Diego Alejandro Parra Alvarez" userId="5a1915da-c8a4-48ce-8a21-180b3b90c912" providerId="ADAL" clId="{2A51921F-420C-4CA8-8E41-8867C06D0C4C}" dt="2025-06-24T04:09:13.922" v="1485"/>
          <ac:spMkLst>
            <pc:docMk/>
            <pc:sldMk cId="300625907" sldId="261"/>
            <ac:spMk id="3" creationId="{ED7A3C4E-DC01-67B7-C7C6-E512B5315A71}"/>
          </ac:spMkLst>
        </pc:spChg>
        <pc:spChg chg="add mod">
          <ac:chgData name="Diego Alejandro Parra Alvarez" userId="5a1915da-c8a4-48ce-8a21-180b3b90c912" providerId="ADAL" clId="{2A51921F-420C-4CA8-8E41-8867C06D0C4C}" dt="2025-06-24T04:10:10.458" v="1487"/>
          <ac:spMkLst>
            <pc:docMk/>
            <pc:sldMk cId="300625907" sldId="261"/>
            <ac:spMk id="4" creationId="{1F1FB2FB-CE3A-3008-E0E2-7CF509FD52A7}"/>
          </ac:spMkLst>
        </pc:spChg>
        <pc:spChg chg="add mod">
          <ac:chgData name="Diego Alejandro Parra Alvarez" userId="5a1915da-c8a4-48ce-8a21-180b3b90c912" providerId="ADAL" clId="{2A51921F-420C-4CA8-8E41-8867C06D0C4C}" dt="2025-06-24T04:10:46.409" v="1491" actId="403"/>
          <ac:spMkLst>
            <pc:docMk/>
            <pc:sldMk cId="300625907" sldId="261"/>
            <ac:spMk id="9" creationId="{07791A9F-7E8B-0890-AD08-04F1C60BE836}"/>
          </ac:spMkLst>
        </pc:spChg>
        <pc:picChg chg="mod">
          <ac:chgData name="Diego Alejandro Parra Alvarez" userId="5a1915da-c8a4-48ce-8a21-180b3b90c912" providerId="ADAL" clId="{2A51921F-420C-4CA8-8E41-8867C06D0C4C}" dt="2025-06-24T04:10:24.516" v="1490" actId="1076"/>
          <ac:picMkLst>
            <pc:docMk/>
            <pc:sldMk cId="300625907" sldId="261"/>
            <ac:picMk id="8" creationId="{D982F50B-AFBA-0CB9-D420-20B3E03E1BEB}"/>
          </ac:picMkLst>
        </pc:picChg>
      </pc:sldChg>
      <pc:sldChg chg="addSp delSp modSp mod">
        <pc:chgData name="Diego Alejandro Parra Alvarez" userId="5a1915da-c8a4-48ce-8a21-180b3b90c912" providerId="ADAL" clId="{2A51921F-420C-4CA8-8E41-8867C06D0C4C}" dt="2025-06-24T04:14:48.419" v="1586" actId="1076"/>
        <pc:sldMkLst>
          <pc:docMk/>
          <pc:sldMk cId="3178667587" sldId="262"/>
        </pc:sldMkLst>
        <pc:spChg chg="add del mod">
          <ac:chgData name="Diego Alejandro Parra Alvarez" userId="5a1915da-c8a4-48ce-8a21-180b3b90c912" providerId="ADAL" clId="{2A51921F-420C-4CA8-8E41-8867C06D0C4C}" dt="2025-06-24T01:42:17.224" v="466" actId="478"/>
          <ac:spMkLst>
            <pc:docMk/>
            <pc:sldMk cId="3178667587" sldId="262"/>
            <ac:spMk id="2" creationId="{065DE2CA-9385-DCAC-78F5-E0B5A08F36EC}"/>
          </ac:spMkLst>
        </pc:spChg>
        <pc:spChg chg="add mod">
          <ac:chgData name="Diego Alejandro Parra Alvarez" userId="5a1915da-c8a4-48ce-8a21-180b3b90c912" providerId="ADAL" clId="{2A51921F-420C-4CA8-8E41-8867C06D0C4C}" dt="2025-06-24T04:11:20.850" v="1553" actId="20577"/>
          <ac:spMkLst>
            <pc:docMk/>
            <pc:sldMk cId="3178667587" sldId="262"/>
            <ac:spMk id="4" creationId="{0E2FF8B6-F19D-B39F-39A9-B49D5BAB6CBB}"/>
          </ac:spMkLst>
        </pc:spChg>
        <pc:spChg chg="add mod">
          <ac:chgData name="Diego Alejandro Parra Alvarez" userId="5a1915da-c8a4-48ce-8a21-180b3b90c912" providerId="ADAL" clId="{2A51921F-420C-4CA8-8E41-8867C06D0C4C}" dt="2025-06-24T04:14:48.419" v="1586" actId="1076"/>
          <ac:spMkLst>
            <pc:docMk/>
            <pc:sldMk cId="3178667587" sldId="262"/>
            <ac:spMk id="5" creationId="{858BF8BC-E46B-2BC3-9EDA-412AFF5508AE}"/>
          </ac:spMkLst>
        </pc:spChg>
        <pc:spChg chg="add mod">
          <ac:chgData name="Diego Alejandro Parra Alvarez" userId="5a1915da-c8a4-48ce-8a21-180b3b90c912" providerId="ADAL" clId="{2A51921F-420C-4CA8-8E41-8867C06D0C4C}" dt="2025-06-24T04:11:02.031" v="1493" actId="1076"/>
          <ac:spMkLst>
            <pc:docMk/>
            <pc:sldMk cId="3178667587" sldId="262"/>
            <ac:spMk id="10" creationId="{36ADC07D-8180-9531-038B-E8D76B87752B}"/>
          </ac:spMkLst>
        </pc:spChg>
        <pc:picChg chg="mod">
          <ac:chgData name="Diego Alejandro Parra Alvarez" userId="5a1915da-c8a4-48ce-8a21-180b3b90c912" providerId="ADAL" clId="{2A51921F-420C-4CA8-8E41-8867C06D0C4C}" dt="2025-06-24T04:11:02.031" v="1493" actId="1076"/>
          <ac:picMkLst>
            <pc:docMk/>
            <pc:sldMk cId="3178667587" sldId="262"/>
            <ac:picMk id="3" creationId="{CDECCEBB-7C9D-0E58-A329-A1881EE8074F}"/>
          </ac:picMkLst>
        </pc:picChg>
        <pc:picChg chg="del">
          <ac:chgData name="Diego Alejandro Parra Alvarez" userId="5a1915da-c8a4-48ce-8a21-180b3b90c912" providerId="ADAL" clId="{2A51921F-420C-4CA8-8E41-8867C06D0C4C}" dt="2025-06-23T20:20:57.995" v="319" actId="478"/>
          <ac:picMkLst>
            <pc:docMk/>
            <pc:sldMk cId="3178667587" sldId="262"/>
            <ac:picMk id="5" creationId="{EFE5F142-301D-22DB-BD1C-A09A5ACBC067}"/>
          </ac:picMkLst>
        </pc:picChg>
        <pc:picChg chg="mod">
          <ac:chgData name="Diego Alejandro Parra Alvarez" userId="5a1915da-c8a4-48ce-8a21-180b3b90c912" providerId="ADAL" clId="{2A51921F-420C-4CA8-8E41-8867C06D0C4C}" dt="2025-06-24T04:11:02.031" v="1493" actId="1076"/>
          <ac:picMkLst>
            <pc:docMk/>
            <pc:sldMk cId="3178667587" sldId="262"/>
            <ac:picMk id="7" creationId="{7250168A-661C-469C-E0A3-46859C380BD8}"/>
          </ac:picMkLst>
        </pc:picChg>
      </pc:sldChg>
      <pc:sldChg chg="addSp delSp modSp mod">
        <pc:chgData name="Diego Alejandro Parra Alvarez" userId="5a1915da-c8a4-48ce-8a21-180b3b90c912" providerId="ADAL" clId="{2A51921F-420C-4CA8-8E41-8867C06D0C4C}" dt="2025-06-24T13:43:19.781" v="2018" actId="20577"/>
        <pc:sldMkLst>
          <pc:docMk/>
          <pc:sldMk cId="1855536933" sldId="263"/>
        </pc:sldMkLst>
        <pc:spChg chg="add del mod">
          <ac:chgData name="Diego Alejandro Parra Alvarez" userId="5a1915da-c8a4-48ce-8a21-180b3b90c912" providerId="ADAL" clId="{2A51921F-420C-4CA8-8E41-8867C06D0C4C}" dt="2025-06-24T01:42:19.457" v="467" actId="478"/>
          <ac:spMkLst>
            <pc:docMk/>
            <pc:sldMk cId="1855536933" sldId="263"/>
            <ac:spMk id="2" creationId="{1A7E2B39-1845-F9DF-BBD2-7BFA637044C4}"/>
          </ac:spMkLst>
        </pc:spChg>
        <pc:spChg chg="add mod">
          <ac:chgData name="Diego Alejandro Parra Alvarez" userId="5a1915da-c8a4-48ce-8a21-180b3b90c912" providerId="ADAL" clId="{2A51921F-420C-4CA8-8E41-8867C06D0C4C}" dt="2025-06-24T01:40:47.315" v="437"/>
          <ac:spMkLst>
            <pc:docMk/>
            <pc:sldMk cId="1855536933" sldId="263"/>
            <ac:spMk id="3" creationId="{F2DDCDFE-D2BD-6241-E901-CFD72356E274}"/>
          </ac:spMkLst>
        </pc:spChg>
        <pc:spChg chg="add mod">
          <ac:chgData name="Diego Alejandro Parra Alvarez" userId="5a1915da-c8a4-48ce-8a21-180b3b90c912" providerId="ADAL" clId="{2A51921F-420C-4CA8-8E41-8867C06D0C4C}" dt="2025-06-24T13:32:26.141" v="1974" actId="1076"/>
          <ac:spMkLst>
            <pc:docMk/>
            <pc:sldMk cId="1855536933" sldId="263"/>
            <ac:spMk id="4" creationId="{40B3F2E5-5B71-6090-D2E7-F4C1B184CD7B}"/>
          </ac:spMkLst>
        </pc:spChg>
        <pc:spChg chg="add mod">
          <ac:chgData name="Diego Alejandro Parra Alvarez" userId="5a1915da-c8a4-48ce-8a21-180b3b90c912" providerId="ADAL" clId="{2A51921F-420C-4CA8-8E41-8867C06D0C4C}" dt="2025-06-24T13:41:57.727" v="1998" actId="20577"/>
          <ac:spMkLst>
            <pc:docMk/>
            <pc:sldMk cId="1855536933" sldId="263"/>
            <ac:spMk id="5" creationId="{FBEF0F11-3520-3350-74C9-E090F8FE3682}"/>
          </ac:spMkLst>
        </pc:spChg>
        <pc:spChg chg="add mod">
          <ac:chgData name="Diego Alejandro Parra Alvarez" userId="5a1915da-c8a4-48ce-8a21-180b3b90c912" providerId="ADAL" clId="{2A51921F-420C-4CA8-8E41-8867C06D0C4C}" dt="2025-06-24T13:43:19.781" v="2018" actId="20577"/>
          <ac:spMkLst>
            <pc:docMk/>
            <pc:sldMk cId="1855536933" sldId="263"/>
            <ac:spMk id="10" creationId="{F73A4916-454F-0E57-02EF-D6E231EBCEA4}"/>
          </ac:spMkLst>
        </pc:spChg>
        <pc:picChg chg="add del mod">
          <ac:chgData name="Diego Alejandro Parra Alvarez" userId="5a1915da-c8a4-48ce-8a21-180b3b90c912" providerId="ADAL" clId="{2A51921F-420C-4CA8-8E41-8867C06D0C4C}" dt="2025-06-24T13:34:41.463" v="1985" actId="478"/>
          <ac:picMkLst>
            <pc:docMk/>
            <pc:sldMk cId="1855536933" sldId="263"/>
            <ac:picMk id="3" creationId="{5FB5DF3D-9CBE-1360-9F98-6BB181F06712}"/>
          </ac:picMkLst>
        </pc:picChg>
        <pc:picChg chg="add mod">
          <ac:chgData name="Diego Alejandro Parra Alvarez" userId="5a1915da-c8a4-48ce-8a21-180b3b90c912" providerId="ADAL" clId="{2A51921F-420C-4CA8-8E41-8867C06D0C4C}" dt="2025-06-24T13:41:41.431" v="1991" actId="1076"/>
          <ac:picMkLst>
            <pc:docMk/>
            <pc:sldMk cId="1855536933" sldId="263"/>
            <ac:picMk id="7" creationId="{E398ECCF-54DC-9BA4-79D9-CBF4A0386B86}"/>
          </ac:picMkLst>
        </pc:picChg>
        <pc:picChg chg="del mod">
          <ac:chgData name="Diego Alejandro Parra Alvarez" userId="5a1915da-c8a4-48ce-8a21-180b3b90c912" providerId="ADAL" clId="{2A51921F-420C-4CA8-8E41-8867C06D0C4C}" dt="2025-06-24T13:27:55.458" v="1965" actId="478"/>
          <ac:picMkLst>
            <pc:docMk/>
            <pc:sldMk cId="1855536933" sldId="263"/>
            <ac:picMk id="9" creationId="{DAEA3742-6BA7-6EE0-1B64-D1E882B6C43A}"/>
          </ac:picMkLst>
        </pc:picChg>
      </pc:sldChg>
      <pc:sldChg chg="addSp delSp modSp mod">
        <pc:chgData name="Diego Alejandro Parra Alvarez" userId="5a1915da-c8a4-48ce-8a21-180b3b90c912" providerId="ADAL" clId="{2A51921F-420C-4CA8-8E41-8867C06D0C4C}" dt="2025-06-24T04:09:02.657" v="1484" actId="20577"/>
        <pc:sldMkLst>
          <pc:docMk/>
          <pc:sldMk cId="3770752533" sldId="264"/>
        </pc:sldMkLst>
        <pc:spChg chg="add del mod">
          <ac:chgData name="Diego Alejandro Parra Alvarez" userId="5a1915da-c8a4-48ce-8a21-180b3b90c912" providerId="ADAL" clId="{2A51921F-420C-4CA8-8E41-8867C06D0C4C}" dt="2025-06-24T01:42:11.737" v="464" actId="478"/>
          <ac:spMkLst>
            <pc:docMk/>
            <pc:sldMk cId="3770752533" sldId="264"/>
            <ac:spMk id="2" creationId="{5A9E325F-D4FD-CF64-8A9C-B74DDBED2053}"/>
          </ac:spMkLst>
        </pc:spChg>
        <pc:spChg chg="add mod">
          <ac:chgData name="Diego Alejandro Parra Alvarez" userId="5a1915da-c8a4-48ce-8a21-180b3b90c912" providerId="ADAL" clId="{2A51921F-420C-4CA8-8E41-8867C06D0C4C}" dt="2025-06-24T04:09:02.657" v="1484" actId="20577"/>
          <ac:spMkLst>
            <pc:docMk/>
            <pc:sldMk cId="3770752533" sldId="264"/>
            <ac:spMk id="3" creationId="{2C75D567-8508-DFD5-0BDF-DFF2F06A6427}"/>
          </ac:spMkLst>
        </pc:spChg>
        <pc:spChg chg="add mod">
          <ac:chgData name="Diego Alejandro Parra Alvarez" userId="5a1915da-c8a4-48ce-8a21-180b3b90c912" providerId="ADAL" clId="{2A51921F-420C-4CA8-8E41-8867C06D0C4C}" dt="2025-06-24T04:06:13.745" v="1458" actId="14100"/>
          <ac:spMkLst>
            <pc:docMk/>
            <pc:sldMk cId="3770752533" sldId="264"/>
            <ac:spMk id="4" creationId="{053AB23B-8FFB-AC53-B734-EDD6151A34BB}"/>
          </ac:spMkLst>
        </pc:spChg>
        <pc:spChg chg="add mod">
          <ac:chgData name="Diego Alejandro Parra Alvarez" userId="5a1915da-c8a4-48ce-8a21-180b3b90c912" providerId="ADAL" clId="{2A51921F-420C-4CA8-8E41-8867C06D0C4C}" dt="2025-06-24T04:08:41.871" v="1467" actId="20577"/>
          <ac:spMkLst>
            <pc:docMk/>
            <pc:sldMk cId="3770752533" sldId="264"/>
            <ac:spMk id="5" creationId="{D43F5E55-7A85-D285-1E7B-7E9A0D4EDA4C}"/>
          </ac:spMkLst>
        </pc:spChg>
        <pc:spChg chg="add mod">
          <ac:chgData name="Diego Alejandro Parra Alvarez" userId="5a1915da-c8a4-48ce-8a21-180b3b90c912" providerId="ADAL" clId="{2A51921F-420C-4CA8-8E41-8867C06D0C4C}" dt="2025-06-24T04:05:50.466" v="1453" actId="1076"/>
          <ac:spMkLst>
            <pc:docMk/>
            <pc:sldMk cId="3770752533" sldId="264"/>
            <ac:spMk id="8" creationId="{9AAF25A9-224F-9047-6C9C-9E7A48360CB0}"/>
          </ac:spMkLst>
        </pc:spChg>
        <pc:picChg chg="mod">
          <ac:chgData name="Diego Alejandro Parra Alvarez" userId="5a1915da-c8a4-48ce-8a21-180b3b90c912" providerId="ADAL" clId="{2A51921F-420C-4CA8-8E41-8867C06D0C4C}" dt="2025-06-24T04:05:50.466" v="1453" actId="1076"/>
          <ac:picMkLst>
            <pc:docMk/>
            <pc:sldMk cId="3770752533" sldId="264"/>
            <ac:picMk id="7" creationId="{602A5761-7E35-BAD0-75D7-32A952281ED3}"/>
          </ac:picMkLst>
        </pc:picChg>
      </pc:sldChg>
      <pc:sldChg chg="addSp delSp modSp mod">
        <pc:chgData name="Diego Alejandro Parra Alvarez" userId="5a1915da-c8a4-48ce-8a21-180b3b90c912" providerId="ADAL" clId="{2A51921F-420C-4CA8-8E41-8867C06D0C4C}" dt="2025-06-24T13:22:20.476" v="1963"/>
        <pc:sldMkLst>
          <pc:docMk/>
          <pc:sldMk cId="3048902972" sldId="265"/>
        </pc:sldMkLst>
        <pc:spChg chg="add del mod">
          <ac:chgData name="Diego Alejandro Parra Alvarez" userId="5a1915da-c8a4-48ce-8a21-180b3b90c912" providerId="ADAL" clId="{2A51921F-420C-4CA8-8E41-8867C06D0C4C}" dt="2025-06-24T01:42:21.695" v="468" actId="478"/>
          <ac:spMkLst>
            <pc:docMk/>
            <pc:sldMk cId="3048902972" sldId="265"/>
            <ac:spMk id="2" creationId="{16918907-58D8-EEE6-B7DA-0B37434A5D2F}"/>
          </ac:spMkLst>
        </pc:spChg>
        <pc:spChg chg="add mod">
          <ac:chgData name="Diego Alejandro Parra Alvarez" userId="5a1915da-c8a4-48ce-8a21-180b3b90c912" providerId="ADAL" clId="{2A51921F-420C-4CA8-8E41-8867C06D0C4C}" dt="2025-06-24T13:22:20.476" v="1963"/>
          <ac:spMkLst>
            <pc:docMk/>
            <pc:sldMk cId="3048902972" sldId="265"/>
            <ac:spMk id="3" creationId="{C0057879-D76E-5A83-B163-92D2CE94A24A}"/>
          </ac:spMkLst>
        </pc:spChg>
        <pc:spChg chg="add mod">
          <ac:chgData name="Diego Alejandro Parra Alvarez" userId="5a1915da-c8a4-48ce-8a21-180b3b90c912" providerId="ADAL" clId="{2A51921F-420C-4CA8-8E41-8867C06D0C4C}" dt="2025-06-24T04:20:58.609" v="1707" actId="20577"/>
          <ac:spMkLst>
            <pc:docMk/>
            <pc:sldMk cId="3048902972" sldId="265"/>
            <ac:spMk id="4" creationId="{34593A12-EE13-0D8D-4940-CD2EFA87A875}"/>
          </ac:spMkLst>
        </pc:spChg>
        <pc:spChg chg="add mod">
          <ac:chgData name="Diego Alejandro Parra Alvarez" userId="5a1915da-c8a4-48ce-8a21-180b3b90c912" providerId="ADAL" clId="{2A51921F-420C-4CA8-8E41-8867C06D0C4C}" dt="2025-06-24T04:22:02.060" v="1724" actId="1076"/>
          <ac:spMkLst>
            <pc:docMk/>
            <pc:sldMk cId="3048902972" sldId="265"/>
            <ac:spMk id="5" creationId="{12BA4375-D8D4-F4BF-FFC5-72FE25EB214F}"/>
          </ac:spMkLst>
        </pc:spChg>
        <pc:spChg chg="add mod">
          <ac:chgData name="Diego Alejandro Parra Alvarez" userId="5a1915da-c8a4-48ce-8a21-180b3b90c912" providerId="ADAL" clId="{2A51921F-420C-4CA8-8E41-8867C06D0C4C}" dt="2025-06-24T04:20:19.350" v="1692" actId="1076"/>
          <ac:spMkLst>
            <pc:docMk/>
            <pc:sldMk cId="3048902972" sldId="265"/>
            <ac:spMk id="9" creationId="{A808CF6C-9541-7A5F-A299-E267BACE47F1}"/>
          </ac:spMkLst>
        </pc:spChg>
        <pc:picChg chg="add del mod">
          <ac:chgData name="Diego Alejandro Parra Alvarez" userId="5a1915da-c8a4-48ce-8a21-180b3b90c912" providerId="ADAL" clId="{2A51921F-420C-4CA8-8E41-8867C06D0C4C}" dt="2025-06-23T19:34:22.206" v="85" actId="478"/>
          <ac:picMkLst>
            <pc:docMk/>
            <pc:sldMk cId="3048902972" sldId="265"/>
            <ac:picMk id="4" creationId="{67DCD361-0775-1A03-7998-66981E513AFC}"/>
          </ac:picMkLst>
        </pc:picChg>
        <pc:picChg chg="add mod">
          <ac:chgData name="Diego Alejandro Parra Alvarez" userId="5a1915da-c8a4-48ce-8a21-180b3b90c912" providerId="ADAL" clId="{2A51921F-420C-4CA8-8E41-8867C06D0C4C}" dt="2025-06-24T04:20:19.350" v="1692" actId="1076"/>
          <ac:picMkLst>
            <pc:docMk/>
            <pc:sldMk cId="3048902972" sldId="265"/>
            <ac:picMk id="6" creationId="{0BB2267C-5356-1CDE-39AB-BAE3A4BC96C8}"/>
          </ac:picMkLst>
        </pc:picChg>
        <pc:picChg chg="add del">
          <ac:chgData name="Diego Alejandro Parra Alvarez" userId="5a1915da-c8a4-48ce-8a21-180b3b90c912" providerId="ADAL" clId="{2A51921F-420C-4CA8-8E41-8867C06D0C4C}" dt="2025-06-23T19:34:52.205" v="89" actId="22"/>
          <ac:picMkLst>
            <pc:docMk/>
            <pc:sldMk cId="3048902972" sldId="265"/>
            <ac:picMk id="8" creationId="{22D3C24A-BC0E-155C-1E66-7DA527408094}"/>
          </ac:picMkLst>
        </pc:picChg>
      </pc:sldChg>
      <pc:sldChg chg="addSp delSp modSp mod">
        <pc:chgData name="Diego Alejandro Parra Alvarez" userId="5a1915da-c8a4-48ce-8a21-180b3b90c912" providerId="ADAL" clId="{2A51921F-420C-4CA8-8E41-8867C06D0C4C}" dt="2025-06-24T04:30:02.316" v="1808" actId="403"/>
        <pc:sldMkLst>
          <pc:docMk/>
          <pc:sldMk cId="4187796153" sldId="266"/>
        </pc:sldMkLst>
        <pc:spChg chg="add del mod">
          <ac:chgData name="Diego Alejandro Parra Alvarez" userId="5a1915da-c8a4-48ce-8a21-180b3b90c912" providerId="ADAL" clId="{2A51921F-420C-4CA8-8E41-8867C06D0C4C}" dt="2025-06-24T01:42:26.905" v="470" actId="478"/>
          <ac:spMkLst>
            <pc:docMk/>
            <pc:sldMk cId="4187796153" sldId="266"/>
            <ac:spMk id="2" creationId="{CD1838AD-A3A6-BFD4-70AE-AB6E2CDDD77A}"/>
          </ac:spMkLst>
        </pc:spChg>
        <pc:spChg chg="add mod">
          <ac:chgData name="Diego Alejandro Parra Alvarez" userId="5a1915da-c8a4-48ce-8a21-180b3b90c912" providerId="ADAL" clId="{2A51921F-420C-4CA8-8E41-8867C06D0C4C}" dt="2025-06-24T04:29:46.210" v="1804" actId="14100"/>
          <ac:spMkLst>
            <pc:docMk/>
            <pc:sldMk cId="4187796153" sldId="266"/>
            <ac:spMk id="3" creationId="{0C805053-5B67-D807-D549-C430407F625C}"/>
          </ac:spMkLst>
        </pc:spChg>
        <pc:spChg chg="add mod">
          <ac:chgData name="Diego Alejandro Parra Alvarez" userId="5a1915da-c8a4-48ce-8a21-180b3b90c912" providerId="ADAL" clId="{2A51921F-420C-4CA8-8E41-8867C06D0C4C}" dt="2025-06-24T04:28:53.796" v="1790" actId="20577"/>
          <ac:spMkLst>
            <pc:docMk/>
            <pc:sldMk cId="4187796153" sldId="266"/>
            <ac:spMk id="5" creationId="{0B718DF4-1E39-FCB4-4FCA-F24C16FA1787}"/>
          </ac:spMkLst>
        </pc:spChg>
        <pc:spChg chg="add mod">
          <ac:chgData name="Diego Alejandro Parra Alvarez" userId="5a1915da-c8a4-48ce-8a21-180b3b90c912" providerId="ADAL" clId="{2A51921F-420C-4CA8-8E41-8867C06D0C4C}" dt="2025-06-24T04:30:02.316" v="1808" actId="403"/>
          <ac:spMkLst>
            <pc:docMk/>
            <pc:sldMk cId="4187796153" sldId="266"/>
            <ac:spMk id="7" creationId="{5ADC5726-AC74-DF1D-0585-9606AD67B423}"/>
          </ac:spMkLst>
        </pc:spChg>
        <pc:picChg chg="add mod">
          <ac:chgData name="Diego Alejandro Parra Alvarez" userId="5a1915da-c8a4-48ce-8a21-180b3b90c912" providerId="ADAL" clId="{2A51921F-420C-4CA8-8E41-8867C06D0C4C}" dt="2025-06-23T20:31:07.829" v="368" actId="1076"/>
          <ac:picMkLst>
            <pc:docMk/>
            <pc:sldMk cId="4187796153" sldId="266"/>
            <ac:picMk id="4" creationId="{87946AB9-5897-EEF6-4251-34B4FDCC4979}"/>
          </ac:picMkLst>
        </pc:picChg>
        <pc:picChg chg="add mod">
          <ac:chgData name="Diego Alejandro Parra Alvarez" userId="5a1915da-c8a4-48ce-8a21-180b3b90c912" providerId="ADAL" clId="{2A51921F-420C-4CA8-8E41-8867C06D0C4C}" dt="2025-06-23T20:31:03.812" v="367" actId="1076"/>
          <ac:picMkLst>
            <pc:docMk/>
            <pc:sldMk cId="4187796153" sldId="266"/>
            <ac:picMk id="6" creationId="{659423AD-F1B6-EA4E-AD49-C7B3B60FBD06}"/>
          </ac:picMkLst>
        </pc:picChg>
      </pc:sldChg>
      <pc:sldChg chg="addSp delSp modSp mod">
        <pc:chgData name="Diego Alejandro Parra Alvarez" userId="5a1915da-c8a4-48ce-8a21-180b3b90c912" providerId="ADAL" clId="{2A51921F-420C-4CA8-8E41-8867C06D0C4C}" dt="2025-06-24T04:24:30.676" v="1777" actId="1076"/>
        <pc:sldMkLst>
          <pc:docMk/>
          <pc:sldMk cId="3118127716" sldId="267"/>
        </pc:sldMkLst>
        <pc:spChg chg="add del mod">
          <ac:chgData name="Diego Alejandro Parra Alvarez" userId="5a1915da-c8a4-48ce-8a21-180b3b90c912" providerId="ADAL" clId="{2A51921F-420C-4CA8-8E41-8867C06D0C4C}" dt="2025-06-24T01:42:24.927" v="469" actId="478"/>
          <ac:spMkLst>
            <pc:docMk/>
            <pc:sldMk cId="3118127716" sldId="267"/>
            <ac:spMk id="2" creationId="{D94A8BA7-1829-8651-4B1E-3548EE641A64}"/>
          </ac:spMkLst>
        </pc:spChg>
        <pc:spChg chg="add mod">
          <ac:chgData name="Diego Alejandro Parra Alvarez" userId="5a1915da-c8a4-48ce-8a21-180b3b90c912" providerId="ADAL" clId="{2A51921F-420C-4CA8-8E41-8867C06D0C4C}" dt="2025-06-24T04:24:27.141" v="1776" actId="403"/>
          <ac:spMkLst>
            <pc:docMk/>
            <pc:sldMk cId="3118127716" sldId="267"/>
            <ac:spMk id="4" creationId="{ABCCDCA1-6663-CEDF-9225-1C8D503D43F5}"/>
          </ac:spMkLst>
        </pc:spChg>
        <pc:spChg chg="add mod">
          <ac:chgData name="Diego Alejandro Parra Alvarez" userId="5a1915da-c8a4-48ce-8a21-180b3b90c912" providerId="ADAL" clId="{2A51921F-420C-4CA8-8E41-8867C06D0C4C}" dt="2025-06-24T04:23:14.713" v="1769"/>
          <ac:spMkLst>
            <pc:docMk/>
            <pc:sldMk cId="3118127716" sldId="267"/>
            <ac:spMk id="5" creationId="{65DA667F-CA73-14C0-807C-DF1D182187A1}"/>
          </ac:spMkLst>
        </pc:spChg>
        <pc:spChg chg="add mod">
          <ac:chgData name="Diego Alejandro Parra Alvarez" userId="5a1915da-c8a4-48ce-8a21-180b3b90c912" providerId="ADAL" clId="{2A51921F-420C-4CA8-8E41-8867C06D0C4C}" dt="2025-06-24T04:24:18.399" v="1774" actId="12"/>
          <ac:spMkLst>
            <pc:docMk/>
            <pc:sldMk cId="3118127716" sldId="267"/>
            <ac:spMk id="6" creationId="{E121A537-9807-F90E-8F01-F820B5BED2D9}"/>
          </ac:spMkLst>
        </pc:spChg>
        <pc:picChg chg="add mod">
          <ac:chgData name="Diego Alejandro Parra Alvarez" userId="5a1915da-c8a4-48ce-8a21-180b3b90c912" providerId="ADAL" clId="{2A51921F-420C-4CA8-8E41-8867C06D0C4C}" dt="2025-06-24T04:24:30.676" v="1777" actId="1076"/>
          <ac:picMkLst>
            <pc:docMk/>
            <pc:sldMk cId="3118127716" sldId="267"/>
            <ac:picMk id="3" creationId="{11BF18A3-3095-367A-BD82-076D76D9FB48}"/>
          </ac:picMkLst>
        </pc:picChg>
      </pc:sldChg>
      <pc:sldChg chg="addSp delSp modSp mod setBg">
        <pc:chgData name="Diego Alejandro Parra Alvarez" userId="5a1915da-c8a4-48ce-8a21-180b3b90c912" providerId="ADAL" clId="{2A51921F-420C-4CA8-8E41-8867C06D0C4C}" dt="2025-06-24T04:36:29.870" v="1895"/>
        <pc:sldMkLst>
          <pc:docMk/>
          <pc:sldMk cId="3919539761" sldId="268"/>
        </pc:sldMkLst>
        <pc:spChg chg="del mod">
          <ac:chgData name="Diego Alejandro Parra Alvarez" userId="5a1915da-c8a4-48ce-8a21-180b3b90c912" providerId="ADAL" clId="{2A51921F-420C-4CA8-8E41-8867C06D0C4C}" dt="2025-06-24T03:01:12.752" v="714" actId="478"/>
          <ac:spMkLst>
            <pc:docMk/>
            <pc:sldMk cId="3919539761" sldId="268"/>
            <ac:spMk id="4" creationId="{836DDB2B-F283-0603-91F7-CA9AADEA466D}"/>
          </ac:spMkLst>
        </pc:spChg>
        <pc:spChg chg="del mod">
          <ac:chgData name="Diego Alejandro Parra Alvarez" userId="5a1915da-c8a4-48ce-8a21-180b3b90c912" providerId="ADAL" clId="{2A51921F-420C-4CA8-8E41-8867C06D0C4C}" dt="2025-06-24T03:01:11.848" v="713" actId="478"/>
          <ac:spMkLst>
            <pc:docMk/>
            <pc:sldMk cId="3919539761" sldId="268"/>
            <ac:spMk id="5" creationId="{2592E498-A4F8-608F-2910-FA6D500A9DD5}"/>
          </ac:spMkLst>
        </pc:spChg>
        <pc:spChg chg="add del mod">
          <ac:chgData name="Diego Alejandro Parra Alvarez" userId="5a1915da-c8a4-48ce-8a21-180b3b90c912" providerId="ADAL" clId="{2A51921F-420C-4CA8-8E41-8867C06D0C4C}" dt="2025-06-24T03:01:10.746" v="712" actId="478"/>
          <ac:spMkLst>
            <pc:docMk/>
            <pc:sldMk cId="3919539761" sldId="268"/>
            <ac:spMk id="6" creationId="{E49A4864-B9F4-AF07-E78E-8E8C0FED281B}"/>
          </ac:spMkLst>
        </pc:spChg>
        <pc:spChg chg="add mod">
          <ac:chgData name="Diego Alejandro Parra Alvarez" userId="5a1915da-c8a4-48ce-8a21-180b3b90c912" providerId="ADAL" clId="{2A51921F-420C-4CA8-8E41-8867C06D0C4C}" dt="2025-06-24T04:36:13.644" v="1893" actId="20577"/>
          <ac:spMkLst>
            <pc:docMk/>
            <pc:sldMk cId="3919539761" sldId="268"/>
            <ac:spMk id="7" creationId="{A3663B12-BBEB-0156-6432-941BE035C156}"/>
          </ac:spMkLst>
        </pc:spChg>
        <pc:spChg chg="add del mod">
          <ac:chgData name="Diego Alejandro Parra Alvarez" userId="5a1915da-c8a4-48ce-8a21-180b3b90c912" providerId="ADAL" clId="{2A51921F-420C-4CA8-8E41-8867C06D0C4C}" dt="2025-06-24T03:01:20.370" v="717" actId="478"/>
          <ac:spMkLst>
            <pc:docMk/>
            <pc:sldMk cId="3919539761" sldId="268"/>
            <ac:spMk id="8" creationId="{D140CB30-B5C8-F8EF-A96C-24DB99851189}"/>
          </ac:spMkLst>
        </pc:spChg>
        <pc:picChg chg="del mod">
          <ac:chgData name="Diego Alejandro Parra Alvarez" userId="5a1915da-c8a4-48ce-8a21-180b3b90c912" providerId="ADAL" clId="{2A51921F-420C-4CA8-8E41-8867C06D0C4C}" dt="2025-06-24T03:01:07.758" v="709" actId="478"/>
          <ac:picMkLst>
            <pc:docMk/>
            <pc:sldMk cId="3919539761" sldId="268"/>
            <ac:picMk id="2" creationId="{314495F4-8677-6F85-C26C-BA47EC3F47B7}"/>
          </ac:picMkLst>
        </pc:picChg>
        <pc:picChg chg="del mod">
          <ac:chgData name="Diego Alejandro Parra Alvarez" userId="5a1915da-c8a4-48ce-8a21-180b3b90c912" providerId="ADAL" clId="{2A51921F-420C-4CA8-8E41-8867C06D0C4C}" dt="2025-06-24T03:01:08.113" v="711" actId="478"/>
          <ac:picMkLst>
            <pc:docMk/>
            <pc:sldMk cId="3919539761" sldId="268"/>
            <ac:picMk id="3" creationId="{3DE74BC4-8565-C422-145C-D898E78847C9}"/>
          </ac:picMkLst>
        </pc:picChg>
      </pc:sldChg>
      <pc:sldChg chg="addSp delSp add del mod">
        <pc:chgData name="Diego Alejandro Parra Alvarez" userId="5a1915da-c8a4-48ce-8a21-180b3b90c912" providerId="ADAL" clId="{2A51921F-420C-4CA8-8E41-8867C06D0C4C}" dt="2025-06-23T20:33:16.289" v="375" actId="47"/>
        <pc:sldMkLst>
          <pc:docMk/>
          <pc:sldMk cId="3017473865" sldId="269"/>
        </pc:sldMkLst>
        <pc:picChg chg="add">
          <ac:chgData name="Diego Alejandro Parra Alvarez" userId="5a1915da-c8a4-48ce-8a21-180b3b90c912" providerId="ADAL" clId="{2A51921F-420C-4CA8-8E41-8867C06D0C4C}" dt="2025-06-23T19:38:28.041" v="108" actId="22"/>
          <ac:picMkLst>
            <pc:docMk/>
            <pc:sldMk cId="3017473865" sldId="269"/>
            <ac:picMk id="3" creationId="{442572F3-8F1A-7947-FA17-273117FD7A67}"/>
          </ac:picMkLst>
        </pc:picChg>
        <pc:picChg chg="del">
          <ac:chgData name="Diego Alejandro Parra Alvarez" userId="5a1915da-c8a4-48ce-8a21-180b3b90c912" providerId="ADAL" clId="{2A51921F-420C-4CA8-8E41-8867C06D0C4C}" dt="2025-06-23T19:38:23.868" v="106" actId="478"/>
          <ac:picMkLst>
            <pc:docMk/>
            <pc:sldMk cId="3017473865" sldId="269"/>
            <ac:picMk id="4" creationId="{BD74303A-CCE6-441D-B3B3-8E2C183CCBF8}"/>
          </ac:picMkLst>
        </pc:picChg>
        <pc:picChg chg="del">
          <ac:chgData name="Diego Alejandro Parra Alvarez" userId="5a1915da-c8a4-48ce-8a21-180b3b90c912" providerId="ADAL" clId="{2A51921F-420C-4CA8-8E41-8867C06D0C4C}" dt="2025-06-23T19:38:24.244" v="107" actId="478"/>
          <ac:picMkLst>
            <pc:docMk/>
            <pc:sldMk cId="3017473865" sldId="269"/>
            <ac:picMk id="6" creationId="{90BDE570-A6A1-5167-33AC-194C9AFBC575}"/>
          </ac:picMkLst>
        </pc:picChg>
      </pc:sldChg>
      <pc:sldChg chg="addSp delSp modSp add mod">
        <pc:chgData name="Diego Alejandro Parra Alvarez" userId="5a1915da-c8a4-48ce-8a21-180b3b90c912" providerId="ADAL" clId="{2A51921F-420C-4CA8-8E41-8867C06D0C4C}" dt="2025-06-24T04:31:58.078" v="1817"/>
        <pc:sldMkLst>
          <pc:docMk/>
          <pc:sldMk cId="2578874848" sldId="270"/>
        </pc:sldMkLst>
        <pc:spChg chg="add del mod">
          <ac:chgData name="Diego Alejandro Parra Alvarez" userId="5a1915da-c8a4-48ce-8a21-180b3b90c912" providerId="ADAL" clId="{2A51921F-420C-4CA8-8E41-8867C06D0C4C}" dt="2025-06-24T01:42:28.509" v="471" actId="478"/>
          <ac:spMkLst>
            <pc:docMk/>
            <pc:sldMk cId="2578874848" sldId="270"/>
            <ac:spMk id="2" creationId="{D28168F9-CB1F-8E6B-A0C8-01210DC8A8D8}"/>
          </ac:spMkLst>
        </pc:spChg>
        <pc:spChg chg="add mod">
          <ac:chgData name="Diego Alejandro Parra Alvarez" userId="5a1915da-c8a4-48ce-8a21-180b3b90c912" providerId="ADAL" clId="{2A51921F-420C-4CA8-8E41-8867C06D0C4C}" dt="2025-06-24T04:31:46.104" v="1816"/>
          <ac:spMkLst>
            <pc:docMk/>
            <pc:sldMk cId="2578874848" sldId="270"/>
            <ac:spMk id="4" creationId="{599531E2-90AC-C871-50DF-816C26E709B8}"/>
          </ac:spMkLst>
        </pc:spChg>
        <pc:spChg chg="add mod">
          <ac:chgData name="Diego Alejandro Parra Alvarez" userId="5a1915da-c8a4-48ce-8a21-180b3b90c912" providerId="ADAL" clId="{2A51921F-420C-4CA8-8E41-8867C06D0C4C}" dt="2025-06-24T04:29:57.354" v="1806" actId="1076"/>
          <ac:spMkLst>
            <pc:docMk/>
            <pc:sldMk cId="2578874848" sldId="270"/>
            <ac:spMk id="5" creationId="{25CF9E7B-5CE4-57A9-2748-804C67503213}"/>
          </ac:spMkLst>
        </pc:spChg>
        <pc:spChg chg="add mod">
          <ac:chgData name="Diego Alejandro Parra Alvarez" userId="5a1915da-c8a4-48ce-8a21-180b3b90c912" providerId="ADAL" clId="{2A51921F-420C-4CA8-8E41-8867C06D0C4C}" dt="2025-06-24T04:31:58.078" v="1817"/>
          <ac:spMkLst>
            <pc:docMk/>
            <pc:sldMk cId="2578874848" sldId="270"/>
            <ac:spMk id="6" creationId="{6C0FFD7C-CD59-EAB0-D341-52BB2736DAF0}"/>
          </ac:spMkLst>
        </pc:spChg>
        <pc:picChg chg="add mod modCrop">
          <ac:chgData name="Diego Alejandro Parra Alvarez" userId="5a1915da-c8a4-48ce-8a21-180b3b90c912" providerId="ADAL" clId="{2A51921F-420C-4CA8-8E41-8867C06D0C4C}" dt="2025-06-23T20:33:52.090" v="383" actId="1076"/>
          <ac:picMkLst>
            <pc:docMk/>
            <pc:sldMk cId="2578874848" sldId="270"/>
            <ac:picMk id="3" creationId="{784F7A1B-E1C1-5DB3-AA0E-A4E1CD40CFDD}"/>
          </ac:picMkLst>
        </pc:picChg>
        <pc:picChg chg="del">
          <ac:chgData name="Diego Alejandro Parra Alvarez" userId="5a1915da-c8a4-48ce-8a21-180b3b90c912" providerId="ADAL" clId="{2A51921F-420C-4CA8-8E41-8867C06D0C4C}" dt="2025-06-23T19:38:22.239" v="104" actId="478"/>
          <ac:picMkLst>
            <pc:docMk/>
            <pc:sldMk cId="2578874848" sldId="270"/>
            <ac:picMk id="4" creationId="{E620C9A6-A2F7-E2D1-66DC-4B84C0BA9D83}"/>
          </ac:picMkLst>
        </pc:picChg>
        <pc:picChg chg="del">
          <ac:chgData name="Diego Alejandro Parra Alvarez" userId="5a1915da-c8a4-48ce-8a21-180b3b90c912" providerId="ADAL" clId="{2A51921F-420C-4CA8-8E41-8867C06D0C4C}" dt="2025-06-23T19:38:22.607" v="105" actId="478"/>
          <ac:picMkLst>
            <pc:docMk/>
            <pc:sldMk cId="2578874848" sldId="270"/>
            <ac:picMk id="6" creationId="{19CE4718-9E1C-88C9-B0F9-D94EF52C3E03}"/>
          </ac:picMkLst>
        </pc:picChg>
      </pc:sldChg>
      <pc:sldChg chg="modSp add mod">
        <pc:chgData name="Diego Alejandro Parra Alvarez" userId="5a1915da-c8a4-48ce-8a21-180b3b90c912" providerId="ADAL" clId="{2A51921F-420C-4CA8-8E41-8867C06D0C4C}" dt="2025-06-24T04:46:25.180" v="1959" actId="403"/>
        <pc:sldMkLst>
          <pc:docMk/>
          <pc:sldMk cId="3065377422" sldId="271"/>
        </pc:sldMkLst>
        <pc:spChg chg="mod">
          <ac:chgData name="Diego Alejandro Parra Alvarez" userId="5a1915da-c8a4-48ce-8a21-180b3b90c912" providerId="ADAL" clId="{2A51921F-420C-4CA8-8E41-8867C06D0C4C}" dt="2025-06-24T04:46:25.180" v="1959" actId="403"/>
          <ac:spMkLst>
            <pc:docMk/>
            <pc:sldMk cId="3065377422" sldId="271"/>
            <ac:spMk id="6" creationId="{5451A254-30AB-5F39-E648-F316D6A4E11C}"/>
          </ac:spMkLst>
        </pc:spChg>
      </pc:sldChg>
      <pc:sldChg chg="delSp add del mod">
        <pc:chgData name="Diego Alejandro Parra Alvarez" userId="5a1915da-c8a4-48ce-8a21-180b3b90c912" providerId="ADAL" clId="{2A51921F-420C-4CA8-8E41-8867C06D0C4C}" dt="2025-06-23T20:34:48.754" v="388" actId="47"/>
        <pc:sldMkLst>
          <pc:docMk/>
          <pc:sldMk cId="3624038495" sldId="271"/>
        </pc:sldMkLst>
        <pc:picChg chg="del">
          <ac:chgData name="Diego Alejandro Parra Alvarez" userId="5a1915da-c8a4-48ce-8a21-180b3b90c912" providerId="ADAL" clId="{2A51921F-420C-4CA8-8E41-8867C06D0C4C}" dt="2025-06-23T19:38:58.747" v="111" actId="478"/>
          <ac:picMkLst>
            <pc:docMk/>
            <pc:sldMk cId="3624038495" sldId="271"/>
            <ac:picMk id="3" creationId="{3798F0A4-2D60-3139-6730-5D9AFA62E01F}"/>
          </ac:picMkLst>
        </pc:picChg>
      </pc:sldChg>
      <pc:sldChg chg="addSp modSp add mod">
        <pc:chgData name="Diego Alejandro Parra Alvarez" userId="5a1915da-c8a4-48ce-8a21-180b3b90c912" providerId="ADAL" clId="{2A51921F-420C-4CA8-8E41-8867C06D0C4C}" dt="2025-06-24T04:51:57.068" v="1960" actId="20577"/>
        <pc:sldMkLst>
          <pc:docMk/>
          <pc:sldMk cId="2924612036" sldId="272"/>
        </pc:sldMkLst>
        <pc:spChg chg="add mod">
          <ac:chgData name="Diego Alejandro Parra Alvarez" userId="5a1915da-c8a4-48ce-8a21-180b3b90c912" providerId="ADAL" clId="{2A51921F-420C-4CA8-8E41-8867C06D0C4C}" dt="2025-06-24T04:51:57.068" v="1960" actId="20577"/>
          <ac:spMkLst>
            <pc:docMk/>
            <pc:sldMk cId="2924612036" sldId="272"/>
            <ac:spMk id="4" creationId="{B71EA117-4F17-7FB6-E8A3-9549CC6D9B63}"/>
          </ac:spMkLst>
        </pc:spChg>
        <pc:spChg chg="mod">
          <ac:chgData name="Diego Alejandro Parra Alvarez" userId="5a1915da-c8a4-48ce-8a21-180b3b90c912" providerId="ADAL" clId="{2A51921F-420C-4CA8-8E41-8867C06D0C4C}" dt="2025-06-24T04:42:29.993" v="1925" actId="20577"/>
          <ac:spMkLst>
            <pc:docMk/>
            <pc:sldMk cId="2924612036" sldId="272"/>
            <ac:spMk id="7" creationId="{14C3EC51-3D4A-CEB2-DBAE-FD8E03411285}"/>
          </ac:spMkLst>
        </pc:spChg>
        <pc:spChg chg="mod">
          <ac:chgData name="Diego Alejandro Parra Alvarez" userId="5a1915da-c8a4-48ce-8a21-180b3b90c912" providerId="ADAL" clId="{2A51921F-420C-4CA8-8E41-8867C06D0C4C}" dt="2025-06-24T04:45:20.920" v="1958" actId="113"/>
          <ac:spMkLst>
            <pc:docMk/>
            <pc:sldMk cId="2924612036" sldId="272"/>
            <ac:spMk id="8" creationId="{EBA10606-885E-7CB7-E681-479CDDB1C96B}"/>
          </ac:spMkLst>
        </pc:spChg>
        <pc:picChg chg="add mod">
          <ac:chgData name="Diego Alejandro Parra Alvarez" userId="5a1915da-c8a4-48ce-8a21-180b3b90c912" providerId="ADAL" clId="{2A51921F-420C-4CA8-8E41-8867C06D0C4C}" dt="2025-06-24T04:44:53.713" v="1954" actId="1076"/>
          <ac:picMkLst>
            <pc:docMk/>
            <pc:sldMk cId="2924612036" sldId="272"/>
            <ac:picMk id="3" creationId="{E4797236-885B-58DC-0464-09375AAFD2FB}"/>
          </ac:picMkLst>
        </pc:picChg>
      </pc:sldChg>
      <pc:sldChg chg="addSp delSp modSp add mod">
        <pc:chgData name="Diego Alejandro Parra Alvarez" userId="5a1915da-c8a4-48ce-8a21-180b3b90c912" providerId="ADAL" clId="{2A51921F-420C-4CA8-8E41-8867C06D0C4C}" dt="2025-06-24T03:37:58.727" v="1354" actId="20577"/>
        <pc:sldMkLst>
          <pc:docMk/>
          <pc:sldMk cId="3430819695" sldId="273"/>
        </pc:sldMkLst>
        <pc:spChg chg="del">
          <ac:chgData name="Diego Alejandro Parra Alvarez" userId="5a1915da-c8a4-48ce-8a21-180b3b90c912" providerId="ADAL" clId="{2A51921F-420C-4CA8-8E41-8867C06D0C4C}" dt="2025-06-24T03:01:32.048" v="722" actId="478"/>
          <ac:spMkLst>
            <pc:docMk/>
            <pc:sldMk cId="3430819695" sldId="273"/>
            <ac:spMk id="2" creationId="{D5E0BA7B-15AC-D282-FEAA-273E556AC997}"/>
          </ac:spMkLst>
        </pc:spChg>
        <pc:spChg chg="del">
          <ac:chgData name="Diego Alejandro Parra Alvarez" userId="5a1915da-c8a4-48ce-8a21-180b3b90c912" providerId="ADAL" clId="{2A51921F-420C-4CA8-8E41-8867C06D0C4C}" dt="2025-06-24T03:01:30.701" v="721" actId="478"/>
          <ac:spMkLst>
            <pc:docMk/>
            <pc:sldMk cId="3430819695" sldId="273"/>
            <ac:spMk id="3" creationId="{E85288FB-DEBC-D8B9-0D2C-9E1A31D6FC1E}"/>
          </ac:spMkLst>
        </pc:spChg>
        <pc:spChg chg="add del mod">
          <ac:chgData name="Diego Alejandro Parra Alvarez" userId="5a1915da-c8a4-48ce-8a21-180b3b90c912" providerId="ADAL" clId="{2A51921F-420C-4CA8-8E41-8867C06D0C4C}" dt="2025-06-24T03:31:49.432" v="1252" actId="478"/>
          <ac:spMkLst>
            <pc:docMk/>
            <pc:sldMk cId="3430819695" sldId="273"/>
            <ac:spMk id="4" creationId="{F69E0FDA-26C4-805D-6D61-057A105EB4A9}"/>
          </ac:spMkLst>
        </pc:spChg>
        <pc:spChg chg="mod">
          <ac:chgData name="Diego Alejandro Parra Alvarez" userId="5a1915da-c8a4-48ce-8a21-180b3b90c912" providerId="ADAL" clId="{2A51921F-420C-4CA8-8E41-8867C06D0C4C}" dt="2025-06-24T03:35:31.172" v="1320" actId="1076"/>
          <ac:spMkLst>
            <pc:docMk/>
            <pc:sldMk cId="3430819695" sldId="273"/>
            <ac:spMk id="6" creationId="{328DBBE4-D754-F0D4-2FF0-ABE07D573C7D}"/>
          </ac:spMkLst>
        </pc:spChg>
        <pc:spChg chg="mod">
          <ac:chgData name="Diego Alejandro Parra Alvarez" userId="5a1915da-c8a4-48ce-8a21-180b3b90c912" providerId="ADAL" clId="{2A51921F-420C-4CA8-8E41-8867C06D0C4C}" dt="2025-06-24T03:37:58.727" v="1354" actId="20577"/>
          <ac:spMkLst>
            <pc:docMk/>
            <pc:sldMk cId="3430819695" sldId="273"/>
            <ac:spMk id="7" creationId="{B8D7066B-A9CF-36E1-9361-F10F8BF7815E}"/>
          </ac:spMkLst>
        </pc:spChg>
        <pc:picChg chg="del">
          <ac:chgData name="Diego Alejandro Parra Alvarez" userId="5a1915da-c8a4-48ce-8a21-180b3b90c912" providerId="ADAL" clId="{2A51921F-420C-4CA8-8E41-8867C06D0C4C}" dt="2025-06-24T03:01:29.248" v="720" actId="478"/>
          <ac:picMkLst>
            <pc:docMk/>
            <pc:sldMk cId="3430819695" sldId="273"/>
            <ac:picMk id="13" creationId="{A3DA365C-0447-D328-5189-ED2099D1F6DB}"/>
          </ac:picMkLst>
        </pc:picChg>
        <pc:picChg chg="del">
          <ac:chgData name="Diego Alejandro Parra Alvarez" userId="5a1915da-c8a4-48ce-8a21-180b3b90c912" providerId="ADAL" clId="{2A51921F-420C-4CA8-8E41-8867C06D0C4C}" dt="2025-06-24T03:01:28.518" v="719" actId="478"/>
          <ac:picMkLst>
            <pc:docMk/>
            <pc:sldMk cId="3430819695" sldId="273"/>
            <ac:picMk id="15" creationId="{9F43B795-995A-8C7A-CD6A-DEEB51F36B6F}"/>
          </ac:picMkLst>
        </pc:picChg>
      </pc:sldChg>
      <pc:sldChg chg="add">
        <pc:chgData name="Diego Alejandro Parra Alvarez" userId="5a1915da-c8a4-48ce-8a21-180b3b90c912" providerId="ADAL" clId="{2A51921F-420C-4CA8-8E41-8867C06D0C4C}" dt="2025-06-24T13:27:47.675" v="1964"/>
        <pc:sldMkLst>
          <pc:docMk/>
          <pc:sldMk cId="1270150859"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7BE182-B9DE-4D96-8138-0F50B8FD8891}" type="datetimeFigureOut">
              <a:rPr lang="en-US" smtClean="0"/>
              <a:t>6/24/2025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52CAC3-020A-47D2-9324-FB438ED19E03}" type="slidenum">
              <a:rPr lang="en-US" smtClean="0"/>
              <a:t>‹#›</a:t>
            </a:fld>
            <a:endParaRPr lang="en-US"/>
          </a:p>
        </p:txBody>
      </p:sp>
    </p:spTree>
    <p:extLst>
      <p:ext uri="{BB962C8B-B14F-4D97-AF65-F5344CB8AC3E}">
        <p14:creationId xmlns:p14="http://schemas.microsoft.com/office/powerpoint/2010/main" val="1169880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52CAC3-020A-47D2-9324-FB438ED19E03}" type="slidenum">
              <a:rPr lang="en-US" smtClean="0"/>
              <a:t>1</a:t>
            </a:fld>
            <a:endParaRPr lang="en-US"/>
          </a:p>
        </p:txBody>
      </p:sp>
    </p:spTree>
    <p:extLst>
      <p:ext uri="{BB962C8B-B14F-4D97-AF65-F5344CB8AC3E}">
        <p14:creationId xmlns:p14="http://schemas.microsoft.com/office/powerpoint/2010/main" val="2010978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E9BAF-1049-3214-C190-CD25B08D27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7E4B7A-426F-15E7-9C62-B5759B2125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83E5BE-21BB-C5A9-8EE9-D43A8E1EA8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CB1FB3-561B-4B0A-CC64-E55D4145C252}"/>
              </a:ext>
            </a:extLst>
          </p:cNvPr>
          <p:cNvSpPr>
            <a:spLocks noGrp="1"/>
          </p:cNvSpPr>
          <p:nvPr>
            <p:ph type="sldNum" sz="quarter" idx="5"/>
          </p:nvPr>
        </p:nvSpPr>
        <p:spPr/>
        <p:txBody>
          <a:bodyPr/>
          <a:lstStyle/>
          <a:p>
            <a:fld id="{8252CAC3-020A-47D2-9324-FB438ED19E03}" type="slidenum">
              <a:rPr lang="en-US" smtClean="0"/>
              <a:t>2</a:t>
            </a:fld>
            <a:endParaRPr lang="en-US"/>
          </a:p>
        </p:txBody>
      </p:sp>
    </p:spTree>
    <p:extLst>
      <p:ext uri="{BB962C8B-B14F-4D97-AF65-F5344CB8AC3E}">
        <p14:creationId xmlns:p14="http://schemas.microsoft.com/office/powerpoint/2010/main" val="4166274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B0310-2BCB-B92F-6686-1BEA0AD058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E18D77-9DD6-7D70-6A25-29D86F152E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700BDF-3389-5B12-705C-1D5180192F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1D1D07-F07D-6980-9B07-614C41E5981B}"/>
              </a:ext>
            </a:extLst>
          </p:cNvPr>
          <p:cNvSpPr>
            <a:spLocks noGrp="1"/>
          </p:cNvSpPr>
          <p:nvPr>
            <p:ph type="sldNum" sz="quarter" idx="5"/>
          </p:nvPr>
        </p:nvSpPr>
        <p:spPr/>
        <p:txBody>
          <a:bodyPr/>
          <a:lstStyle/>
          <a:p>
            <a:fld id="{8252CAC3-020A-47D2-9324-FB438ED19E03}" type="slidenum">
              <a:rPr lang="en-US" smtClean="0"/>
              <a:t>3</a:t>
            </a:fld>
            <a:endParaRPr lang="en-US"/>
          </a:p>
        </p:txBody>
      </p:sp>
    </p:spTree>
    <p:extLst>
      <p:ext uri="{BB962C8B-B14F-4D97-AF65-F5344CB8AC3E}">
        <p14:creationId xmlns:p14="http://schemas.microsoft.com/office/powerpoint/2010/main" val="3616879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D7EA-074A-CFF9-B932-A9C2A721F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D47B4B-C1EC-B798-912D-4D2DFC8B4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B96EB6-289B-CDA7-7C01-EB7070331285}"/>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5" name="Footer Placeholder 4">
            <a:extLst>
              <a:ext uri="{FF2B5EF4-FFF2-40B4-BE49-F238E27FC236}">
                <a16:creationId xmlns:a16="http://schemas.microsoft.com/office/drawing/2014/main" id="{E5EC83E0-B957-5274-3093-038116FE65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5355CA-D3A2-D5FA-35F7-97AD2D5F7BC5}"/>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159066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FA9A-4441-B19C-26A0-AFB6DAF2E0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783FCF-5BBB-A374-4CA3-17E166A80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DDC34A-9274-A87A-8ADE-B55F2F1DAB8C}"/>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5" name="Footer Placeholder 4">
            <a:extLst>
              <a:ext uri="{FF2B5EF4-FFF2-40B4-BE49-F238E27FC236}">
                <a16:creationId xmlns:a16="http://schemas.microsoft.com/office/drawing/2014/main" id="{8ED1C168-3AF5-4523-2057-BD1588B08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AAA66-3FB1-ADA2-7B2B-31DF8C684B39}"/>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242377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BA116-C3E6-D4EB-C7E1-49053F0730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A894D0-9AF6-7D41-F11A-9C7ACC29FE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1445B4-0BC9-1C0B-3B8E-8520662DF749}"/>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5" name="Footer Placeholder 4">
            <a:extLst>
              <a:ext uri="{FF2B5EF4-FFF2-40B4-BE49-F238E27FC236}">
                <a16:creationId xmlns:a16="http://schemas.microsoft.com/office/drawing/2014/main" id="{A06E6098-B6E5-D7DD-3092-C7DC323060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8BF3F-24F1-E1E2-5F27-48A86E9345E4}"/>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291991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451D8-DAA9-1570-5466-7F9831ED4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9B6826-15CD-8156-B7A1-97893A46C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9CE21B-7A70-E9E8-5BC8-B5E5FD81E6DE}"/>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5" name="Footer Placeholder 4">
            <a:extLst>
              <a:ext uri="{FF2B5EF4-FFF2-40B4-BE49-F238E27FC236}">
                <a16:creationId xmlns:a16="http://schemas.microsoft.com/office/drawing/2014/main" id="{3FEE27AB-549F-E488-6F8A-BAAC4C5D7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FF7B2-1C44-6F28-3CBF-10FEB833C3C5}"/>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109430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AE467-5D0D-226F-739A-B5C5EC0C43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D55F2D-C74F-8C93-937D-D944F19535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8CCBF8-C6FD-2192-01F1-FE615430B266}"/>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5" name="Footer Placeholder 4">
            <a:extLst>
              <a:ext uri="{FF2B5EF4-FFF2-40B4-BE49-F238E27FC236}">
                <a16:creationId xmlns:a16="http://schemas.microsoft.com/office/drawing/2014/main" id="{D9BE533C-B901-F127-EFFC-BBEBDA375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71BAB-BD49-3CE2-9AF3-B7352449D1FC}"/>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5242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D323-5598-E52B-E088-8EF0DA4BD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AA3A5-1CBC-F9C0-3E39-959ED6E653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32FBD6-B4FA-18ED-CA9F-123974BFF1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7FA482-B06D-9E70-60C1-C8074789F711}"/>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6" name="Footer Placeholder 5">
            <a:extLst>
              <a:ext uri="{FF2B5EF4-FFF2-40B4-BE49-F238E27FC236}">
                <a16:creationId xmlns:a16="http://schemas.microsoft.com/office/drawing/2014/main" id="{E3065B1A-4158-1097-D767-9D8DBE90B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E1DE82-628B-8BEB-ED74-E0424FEB310F}"/>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2509974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2144-E2DC-447E-AB30-8067C901BA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00B5F6-74E1-DE3F-353E-108A4BD0E6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145270-0F66-28CB-7A0A-1C603F24F7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6CC182-ADAA-1688-B3CD-04DDB78571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FE61F-2EEA-6AB8-F4B2-B0903C8EB2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68841E-CAB4-2134-71EE-19704EEB1ED3}"/>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8" name="Footer Placeholder 7">
            <a:extLst>
              <a:ext uri="{FF2B5EF4-FFF2-40B4-BE49-F238E27FC236}">
                <a16:creationId xmlns:a16="http://schemas.microsoft.com/office/drawing/2014/main" id="{A4BF45CD-9247-E1AC-FCAB-3CEC59166B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DCA620-91C0-8283-1E84-9AD70F1B7A80}"/>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160318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4E2F-22F6-42B4-BA52-925C2318D2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6FB473-3EF0-2F8E-4343-14CCEA39848B}"/>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4" name="Footer Placeholder 3">
            <a:extLst>
              <a:ext uri="{FF2B5EF4-FFF2-40B4-BE49-F238E27FC236}">
                <a16:creationId xmlns:a16="http://schemas.microsoft.com/office/drawing/2014/main" id="{1F74B7EC-1387-6486-2156-C7BA8AF6E5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75B62E-3BC8-1C60-5A0B-F364CB2C1A74}"/>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189110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10960F-B033-C8E0-C124-F1DAE7D3F29A}"/>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3" name="Footer Placeholder 2">
            <a:extLst>
              <a:ext uri="{FF2B5EF4-FFF2-40B4-BE49-F238E27FC236}">
                <a16:creationId xmlns:a16="http://schemas.microsoft.com/office/drawing/2014/main" id="{F317BAA4-2593-D120-BFB2-8B1A579FB8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1FF045-524F-1FB8-6148-5B12B8DEC5DE}"/>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385521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6DE92-320D-4CC5-8D03-E330028E6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976248-BCCF-B017-F6F7-56B691E286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C9414E-B82D-9415-C002-630674BC6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BA6D57-B3AC-2234-A550-EAA0EE0F918C}"/>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6" name="Footer Placeholder 5">
            <a:extLst>
              <a:ext uri="{FF2B5EF4-FFF2-40B4-BE49-F238E27FC236}">
                <a16:creationId xmlns:a16="http://schemas.microsoft.com/office/drawing/2014/main" id="{0B814DC8-6373-1CB2-04E2-005720AEFC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6DBB87-8FEF-2ACA-638C-CA57EC934C97}"/>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2124108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A18F-7D79-2B8E-64EE-0DFDC4986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3D2F6D-FECE-ECC8-82A0-31CA2F76A7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7E5B33-0FB5-FB97-1D30-D27625E0F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087D3-7F7C-1761-8C9C-EC8D392AD456}"/>
              </a:ext>
            </a:extLst>
          </p:cNvPr>
          <p:cNvSpPr>
            <a:spLocks noGrp="1"/>
          </p:cNvSpPr>
          <p:nvPr>
            <p:ph type="dt" sz="half" idx="10"/>
          </p:nvPr>
        </p:nvSpPr>
        <p:spPr/>
        <p:txBody>
          <a:bodyPr/>
          <a:lstStyle/>
          <a:p>
            <a:fld id="{AAEF9BE3-A85E-4DFF-BE5D-9837EADA11B5}" type="datetimeFigureOut">
              <a:rPr lang="en-US" smtClean="0"/>
              <a:t>6/24/2025</a:t>
            </a:fld>
            <a:endParaRPr lang="en-US"/>
          </a:p>
        </p:txBody>
      </p:sp>
      <p:sp>
        <p:nvSpPr>
          <p:cNvPr id="6" name="Footer Placeholder 5">
            <a:extLst>
              <a:ext uri="{FF2B5EF4-FFF2-40B4-BE49-F238E27FC236}">
                <a16:creationId xmlns:a16="http://schemas.microsoft.com/office/drawing/2014/main" id="{DD5775CB-2846-97D5-83D6-83958F820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9DEE9-9BB9-F3C7-2065-29ECECFC6428}"/>
              </a:ext>
            </a:extLst>
          </p:cNvPr>
          <p:cNvSpPr>
            <a:spLocks noGrp="1"/>
          </p:cNvSpPr>
          <p:nvPr>
            <p:ph type="sldNum" sz="quarter" idx="12"/>
          </p:nvPr>
        </p:nvSpPr>
        <p:spPr/>
        <p:txBody>
          <a:bodyPr/>
          <a:lstStyle/>
          <a:p>
            <a:fld id="{CF950123-AB12-421D-8F0F-97E645D4F3B3}" type="slidenum">
              <a:rPr lang="en-US" smtClean="0"/>
              <a:t>‹#›</a:t>
            </a:fld>
            <a:endParaRPr lang="en-US"/>
          </a:p>
        </p:txBody>
      </p:sp>
    </p:spTree>
    <p:extLst>
      <p:ext uri="{BB962C8B-B14F-4D97-AF65-F5344CB8AC3E}">
        <p14:creationId xmlns:p14="http://schemas.microsoft.com/office/powerpoint/2010/main" val="907907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DD9D48-4151-11C3-679D-7CC5011A07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807747-11A5-ED24-2D88-76370FB5B3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18DCD-1A2E-2A04-7DED-1591DB811D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EF9BE3-A85E-4DFF-BE5D-9837EADA11B5}" type="datetimeFigureOut">
              <a:rPr lang="en-US" smtClean="0"/>
              <a:t>6/24/2025</a:t>
            </a:fld>
            <a:endParaRPr lang="en-US"/>
          </a:p>
        </p:txBody>
      </p:sp>
      <p:sp>
        <p:nvSpPr>
          <p:cNvPr id="5" name="Footer Placeholder 4">
            <a:extLst>
              <a:ext uri="{FF2B5EF4-FFF2-40B4-BE49-F238E27FC236}">
                <a16:creationId xmlns:a16="http://schemas.microsoft.com/office/drawing/2014/main" id="{74A6362B-634E-FD2A-A350-34D879E23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57C989F-5504-F09D-20D6-4E91F6F1A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950123-AB12-421D-8F0F-97E645D4F3B3}" type="slidenum">
              <a:rPr lang="en-US" smtClean="0"/>
              <a:t>‹#›</a:t>
            </a:fld>
            <a:endParaRPr lang="en-US"/>
          </a:p>
        </p:txBody>
      </p:sp>
      <p:sp>
        <p:nvSpPr>
          <p:cNvPr id="8" name="TextBox 7">
            <a:extLst>
              <a:ext uri="{FF2B5EF4-FFF2-40B4-BE49-F238E27FC236}">
                <a16:creationId xmlns:a16="http://schemas.microsoft.com/office/drawing/2014/main" id="{2B93108E-CDF5-7A37-5EFA-0FA2DB06F0AD}"/>
              </a:ext>
            </a:extLst>
          </p:cNvPr>
          <p:cNvSpPr txBox="1"/>
          <p:nvPr userDrawn="1">
            <p:extLst>
              <p:ext uri="{1162E1C5-73C7-4A58-AE30-91384D911F3F}">
                <p184:classification xmlns:p184="http://schemas.microsoft.com/office/powerpoint/2018/4/main" val="ftr"/>
              </p:ext>
            </p:extLst>
          </p:nvPr>
        </p:nvSpPr>
        <p:spPr>
          <a:xfrm>
            <a:off x="11280775" y="6642100"/>
            <a:ext cx="876300"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Official Use Only</a:t>
            </a:r>
          </a:p>
        </p:txBody>
      </p:sp>
    </p:spTree>
    <p:extLst>
      <p:ext uri="{BB962C8B-B14F-4D97-AF65-F5344CB8AC3E}">
        <p14:creationId xmlns:p14="http://schemas.microsoft.com/office/powerpoint/2010/main" val="3690693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iegopaal/IEG-Interview"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github.com/diegopaal/IEG-Interview/blob/main/3_Outputs/interactive_map.html"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4A9D0-BB66-4737-0785-FB6D79C1C6D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3663B12-BBEB-0156-6432-941BE035C156}"/>
              </a:ext>
            </a:extLst>
          </p:cNvPr>
          <p:cNvSpPr txBox="1"/>
          <p:nvPr/>
        </p:nvSpPr>
        <p:spPr>
          <a:xfrm>
            <a:off x="730604" y="2057703"/>
            <a:ext cx="10730791" cy="3170099"/>
          </a:xfrm>
          <a:prstGeom prst="rect">
            <a:avLst/>
          </a:prstGeom>
          <a:noFill/>
        </p:spPr>
        <p:txBody>
          <a:bodyPr wrap="square" rtlCol="0">
            <a:spAutoFit/>
          </a:bodyPr>
          <a:lstStyle/>
          <a:p>
            <a:pPr algn="ctr"/>
            <a:r>
              <a:rPr lang="en-US" sz="3600" b="1" dirty="0">
                <a:solidFill>
                  <a:srgbClr val="002060"/>
                </a:solidFill>
              </a:rPr>
              <a:t>Explaining and Predicting Development Outcomes: From M&amp;E Ratings to Evaluation Narratives</a:t>
            </a:r>
          </a:p>
          <a:p>
            <a:pPr algn="ctr"/>
            <a:endParaRPr lang="en-US" sz="2800" b="1" dirty="0">
              <a:solidFill>
                <a:srgbClr val="002060"/>
              </a:solidFill>
            </a:endParaRPr>
          </a:p>
          <a:p>
            <a:pPr algn="ctr"/>
            <a:r>
              <a:rPr lang="en-US" sz="2000" dirty="0"/>
              <a:t>Diego Parra Alvarez</a:t>
            </a:r>
            <a:br>
              <a:rPr lang="en-US" sz="2000" dirty="0"/>
            </a:br>
            <a:r>
              <a:rPr lang="en-US" sz="2000" dirty="0"/>
              <a:t>Panel Interview (Analyst Position)</a:t>
            </a:r>
            <a:br>
              <a:rPr lang="en-US" sz="2000" dirty="0"/>
            </a:br>
            <a:br>
              <a:rPr lang="en-US" sz="2000" dirty="0"/>
            </a:br>
            <a:r>
              <a:rPr lang="en-US" sz="2000" dirty="0"/>
              <a:t>Independent Evaluation Group (IEGHC)</a:t>
            </a:r>
          </a:p>
          <a:p>
            <a:pPr algn="ctr"/>
            <a:r>
              <a:rPr lang="en-US" sz="2000" dirty="0"/>
              <a:t>World Bank</a:t>
            </a:r>
          </a:p>
        </p:txBody>
      </p:sp>
    </p:spTree>
    <p:extLst>
      <p:ext uri="{BB962C8B-B14F-4D97-AF65-F5344CB8AC3E}">
        <p14:creationId xmlns:p14="http://schemas.microsoft.com/office/powerpoint/2010/main" val="3919539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85EE0-37AE-4509-4907-19947472D0C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DECCEBB-7C9D-0E58-A329-A1881EE8074F}"/>
              </a:ext>
            </a:extLst>
          </p:cNvPr>
          <p:cNvPicPr>
            <a:picLocks noChangeAspect="1"/>
          </p:cNvPicPr>
          <p:nvPr/>
        </p:nvPicPr>
        <p:blipFill>
          <a:blip r:embed="rId2"/>
          <a:stretch>
            <a:fillRect/>
          </a:stretch>
        </p:blipFill>
        <p:spPr>
          <a:xfrm>
            <a:off x="6269083" y="1345019"/>
            <a:ext cx="5600700" cy="2743200"/>
          </a:xfrm>
          <a:prstGeom prst="rect">
            <a:avLst/>
          </a:prstGeom>
        </p:spPr>
      </p:pic>
      <p:pic>
        <p:nvPicPr>
          <p:cNvPr id="7" name="Picture 6">
            <a:extLst>
              <a:ext uri="{FF2B5EF4-FFF2-40B4-BE49-F238E27FC236}">
                <a16:creationId xmlns:a16="http://schemas.microsoft.com/office/drawing/2014/main" id="{7250168A-661C-469C-E0A3-46859C380BD8}"/>
              </a:ext>
            </a:extLst>
          </p:cNvPr>
          <p:cNvPicPr>
            <a:picLocks noChangeAspect="1"/>
          </p:cNvPicPr>
          <p:nvPr/>
        </p:nvPicPr>
        <p:blipFill>
          <a:blip r:embed="rId3"/>
          <a:stretch>
            <a:fillRect/>
          </a:stretch>
        </p:blipFill>
        <p:spPr>
          <a:xfrm>
            <a:off x="6269083" y="4088219"/>
            <a:ext cx="5600700" cy="2743200"/>
          </a:xfrm>
          <a:prstGeom prst="rect">
            <a:avLst/>
          </a:prstGeom>
        </p:spPr>
      </p:pic>
      <p:sp>
        <p:nvSpPr>
          <p:cNvPr id="10" name="TextBox 9">
            <a:extLst>
              <a:ext uri="{FF2B5EF4-FFF2-40B4-BE49-F238E27FC236}">
                <a16:creationId xmlns:a16="http://schemas.microsoft.com/office/drawing/2014/main" id="{36ADC07D-8180-9531-038B-E8D76B87752B}"/>
              </a:ext>
            </a:extLst>
          </p:cNvPr>
          <p:cNvSpPr txBox="1"/>
          <p:nvPr/>
        </p:nvSpPr>
        <p:spPr>
          <a:xfrm>
            <a:off x="6435295" y="855051"/>
            <a:ext cx="5268275" cy="461665"/>
          </a:xfrm>
          <a:prstGeom prst="rect">
            <a:avLst/>
          </a:prstGeom>
          <a:noFill/>
        </p:spPr>
        <p:txBody>
          <a:bodyPr wrap="square" rtlCol="0">
            <a:spAutoFit/>
          </a:bodyPr>
          <a:lstStyle/>
          <a:p>
            <a:pPr algn="ctr"/>
            <a:r>
              <a:rPr lang="en-US" sz="1200" b="1" dirty="0">
                <a:solidFill>
                  <a:srgbClr val="002060"/>
                </a:solidFill>
              </a:rPr>
              <a:t>Figure 9. </a:t>
            </a:r>
            <a:r>
              <a:rPr lang="en-US" sz="1200" b="1" dirty="0"/>
              <a:t>Accumulated Local Effects (ALE) estimated using the best Random Forest and Gradient Boosting models.</a:t>
            </a:r>
          </a:p>
        </p:txBody>
      </p:sp>
      <p:sp>
        <p:nvSpPr>
          <p:cNvPr id="4" name="TextBox 3">
            <a:extLst>
              <a:ext uri="{FF2B5EF4-FFF2-40B4-BE49-F238E27FC236}">
                <a16:creationId xmlns:a16="http://schemas.microsoft.com/office/drawing/2014/main" id="{0E2FF8B6-F19D-B39F-39A9-B49D5BAB6CBB}"/>
              </a:ext>
            </a:extLst>
          </p:cNvPr>
          <p:cNvSpPr txBox="1"/>
          <p:nvPr/>
        </p:nvSpPr>
        <p:spPr>
          <a:xfrm>
            <a:off x="374707" y="365083"/>
            <a:ext cx="10730791" cy="461665"/>
          </a:xfrm>
          <a:prstGeom prst="rect">
            <a:avLst/>
          </a:prstGeom>
          <a:noFill/>
        </p:spPr>
        <p:txBody>
          <a:bodyPr wrap="square" rtlCol="0">
            <a:spAutoFit/>
          </a:bodyPr>
          <a:lstStyle/>
          <a:p>
            <a:pPr algn="just"/>
            <a:r>
              <a:rPr lang="en-US" sz="2400" b="1" dirty="0">
                <a:solidFill>
                  <a:srgbClr val="002060"/>
                </a:solidFill>
              </a:rPr>
              <a:t>Interpretable AI: Accumulated Local Effects (ALE)</a:t>
            </a:r>
            <a:endParaRPr lang="en-US" sz="2400" dirty="0">
              <a:solidFill>
                <a:srgbClr val="002060"/>
              </a:solidFill>
            </a:endParaRPr>
          </a:p>
        </p:txBody>
      </p:sp>
      <p:sp>
        <p:nvSpPr>
          <p:cNvPr id="5" name="TextBox 4">
            <a:extLst>
              <a:ext uri="{FF2B5EF4-FFF2-40B4-BE49-F238E27FC236}">
                <a16:creationId xmlns:a16="http://schemas.microsoft.com/office/drawing/2014/main" id="{858BF8BC-E46B-2BC3-9EDA-412AFF5508AE}"/>
              </a:ext>
            </a:extLst>
          </p:cNvPr>
          <p:cNvSpPr txBox="1"/>
          <p:nvPr/>
        </p:nvSpPr>
        <p:spPr>
          <a:xfrm>
            <a:off x="391199" y="1085883"/>
            <a:ext cx="5531719" cy="5078313"/>
          </a:xfrm>
          <a:prstGeom prst="rect">
            <a:avLst/>
          </a:prstGeom>
          <a:noFill/>
        </p:spPr>
        <p:txBody>
          <a:bodyPr wrap="square" rtlCol="0">
            <a:spAutoFit/>
          </a:bodyPr>
          <a:lstStyle/>
          <a:p>
            <a:pPr algn="just"/>
            <a:r>
              <a:rPr lang="en-US" dirty="0"/>
              <a:t>We use </a:t>
            </a:r>
            <a:r>
              <a:rPr lang="en-US" b="1" dirty="0"/>
              <a:t>Accumulated Local Effects </a:t>
            </a:r>
            <a:r>
              <a:rPr lang="en-US" dirty="0"/>
              <a:t>(</a:t>
            </a:r>
            <a:r>
              <a:rPr lang="en-US" b="1" dirty="0"/>
              <a:t>ALE</a:t>
            </a:r>
            <a:r>
              <a:rPr lang="en-US" dirty="0"/>
              <a:t>) to estimate the marginal impact of M&amp;E Quality on predicted Outcome Ratings, isolating the effect of M&amp;E while accounting for interactions and nonlinearity.</a:t>
            </a:r>
          </a:p>
          <a:p>
            <a:pPr algn="just"/>
            <a:endParaRPr lang="en-US" dirty="0"/>
          </a:p>
          <a:p>
            <a:pPr algn="just"/>
            <a:r>
              <a:rPr lang="en-US" dirty="0"/>
              <a:t>Results from both the Random Forest and LGBM models show a clear threshold effect: </a:t>
            </a:r>
          </a:p>
          <a:p>
            <a:pPr algn="just"/>
            <a:endParaRPr lang="en-US" dirty="0"/>
          </a:p>
          <a:p>
            <a:pPr marL="285750" indent="-285750" algn="just">
              <a:buFont typeface="Arial" panose="020B0604020202020204" pitchFamily="34" charset="0"/>
              <a:buChar char="•"/>
            </a:pPr>
            <a:r>
              <a:rPr lang="en-US" dirty="0"/>
              <a:t>Moving from low M&amp;E scores (≤2) to scores of 3 or higher significantly increases the predicted outcome. </a:t>
            </a:r>
          </a:p>
          <a:p>
            <a:pPr marL="285750" indent="-285750" algn="just">
              <a:buFont typeface="Arial" panose="020B0604020202020204" pitchFamily="34" charset="0"/>
              <a:buChar char="•"/>
            </a:pPr>
            <a:r>
              <a:rPr lang="en-US" dirty="0"/>
              <a:t>Beyond a score of 3, the effect plateaus, suggesting diminishing returns of very high M&amp;E ratings. </a:t>
            </a:r>
          </a:p>
          <a:p>
            <a:pPr algn="just"/>
            <a:endParaRPr lang="en-US" dirty="0"/>
          </a:p>
          <a:p>
            <a:pPr algn="just"/>
            <a:r>
              <a:rPr lang="en-US" dirty="0"/>
              <a:t>This confirms that improvements in M&amp;E Quality are particularly impactful when moving from low to moderate levels, reinforcing its role as a key driver of project success.</a:t>
            </a:r>
          </a:p>
        </p:txBody>
      </p:sp>
    </p:spTree>
    <p:extLst>
      <p:ext uri="{BB962C8B-B14F-4D97-AF65-F5344CB8AC3E}">
        <p14:creationId xmlns:p14="http://schemas.microsoft.com/office/powerpoint/2010/main" val="3178667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E577B-645E-56EC-4E96-304435476200}"/>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F73A4916-454F-0E57-02EF-D6E231EBCEA4}"/>
              </a:ext>
            </a:extLst>
          </p:cNvPr>
          <p:cNvSpPr txBox="1"/>
          <p:nvPr/>
        </p:nvSpPr>
        <p:spPr>
          <a:xfrm>
            <a:off x="1628914" y="2097775"/>
            <a:ext cx="8934172" cy="307777"/>
          </a:xfrm>
          <a:prstGeom prst="rect">
            <a:avLst/>
          </a:prstGeom>
          <a:noFill/>
        </p:spPr>
        <p:txBody>
          <a:bodyPr wrap="square" rtlCol="0">
            <a:spAutoFit/>
          </a:bodyPr>
          <a:lstStyle/>
          <a:p>
            <a:pPr algn="ctr"/>
            <a:r>
              <a:rPr lang="en-US" sz="1400" b="1" dirty="0">
                <a:solidFill>
                  <a:srgbClr val="002060"/>
                </a:solidFill>
              </a:rPr>
              <a:t>Example. </a:t>
            </a:r>
            <a:r>
              <a:rPr lang="en-US" sz="1400" b="1" dirty="0"/>
              <a:t>TEQIP III (India, 2016)</a:t>
            </a:r>
          </a:p>
        </p:txBody>
      </p:sp>
      <p:sp>
        <p:nvSpPr>
          <p:cNvPr id="4" name="TextBox 3">
            <a:extLst>
              <a:ext uri="{FF2B5EF4-FFF2-40B4-BE49-F238E27FC236}">
                <a16:creationId xmlns:a16="http://schemas.microsoft.com/office/drawing/2014/main" id="{40B3F2E5-5B71-6090-D2E7-F4C1B184CD7B}"/>
              </a:ext>
            </a:extLst>
          </p:cNvPr>
          <p:cNvSpPr txBox="1"/>
          <p:nvPr/>
        </p:nvSpPr>
        <p:spPr>
          <a:xfrm>
            <a:off x="374707" y="688248"/>
            <a:ext cx="10730791" cy="461665"/>
          </a:xfrm>
          <a:prstGeom prst="rect">
            <a:avLst/>
          </a:prstGeom>
          <a:noFill/>
        </p:spPr>
        <p:txBody>
          <a:bodyPr wrap="square" rtlCol="0">
            <a:spAutoFit/>
          </a:bodyPr>
          <a:lstStyle/>
          <a:p>
            <a:pPr algn="just"/>
            <a:r>
              <a:rPr lang="en-US" sz="2400" b="1" dirty="0">
                <a:solidFill>
                  <a:srgbClr val="002060"/>
                </a:solidFill>
              </a:rPr>
              <a:t>Sentiment Analysis</a:t>
            </a:r>
            <a:endParaRPr lang="en-US" sz="2400" dirty="0">
              <a:solidFill>
                <a:srgbClr val="002060"/>
              </a:solidFill>
            </a:endParaRPr>
          </a:p>
        </p:txBody>
      </p:sp>
      <p:sp>
        <p:nvSpPr>
          <p:cNvPr id="5" name="TextBox 4">
            <a:extLst>
              <a:ext uri="{FF2B5EF4-FFF2-40B4-BE49-F238E27FC236}">
                <a16:creationId xmlns:a16="http://schemas.microsoft.com/office/drawing/2014/main" id="{FBEF0F11-3520-3350-74C9-E090F8FE3682}"/>
              </a:ext>
            </a:extLst>
          </p:cNvPr>
          <p:cNvSpPr txBox="1"/>
          <p:nvPr/>
        </p:nvSpPr>
        <p:spPr>
          <a:xfrm>
            <a:off x="390529" y="1249270"/>
            <a:ext cx="11410941"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Now, I extracted full texts from IEG evaluation PDFs and used regular expressions to isolate key sections: M&amp;E Design, Implementation, Utilization, and Lessons. </a:t>
            </a:r>
            <a:r>
              <a:rPr lang="en-US" b="1" dirty="0"/>
              <a:t>Sentiment analysis </a:t>
            </a:r>
            <a:r>
              <a:rPr lang="en-US" dirty="0"/>
              <a:t>was then applied. </a:t>
            </a:r>
          </a:p>
        </p:txBody>
      </p:sp>
      <p:pic>
        <p:nvPicPr>
          <p:cNvPr id="7" name="Picture 6">
            <a:extLst>
              <a:ext uri="{FF2B5EF4-FFF2-40B4-BE49-F238E27FC236}">
                <a16:creationId xmlns:a16="http://schemas.microsoft.com/office/drawing/2014/main" id="{E398ECCF-54DC-9BA4-79D9-CBF4A0386B86}"/>
              </a:ext>
            </a:extLst>
          </p:cNvPr>
          <p:cNvPicPr>
            <a:picLocks noChangeAspect="1"/>
          </p:cNvPicPr>
          <p:nvPr/>
        </p:nvPicPr>
        <p:blipFill>
          <a:blip r:embed="rId2"/>
          <a:stretch>
            <a:fillRect/>
          </a:stretch>
        </p:blipFill>
        <p:spPr>
          <a:xfrm>
            <a:off x="3173184" y="2405552"/>
            <a:ext cx="5845630" cy="3523961"/>
          </a:xfrm>
          <a:prstGeom prst="rect">
            <a:avLst/>
          </a:prstGeom>
        </p:spPr>
      </p:pic>
    </p:spTree>
    <p:extLst>
      <p:ext uri="{BB962C8B-B14F-4D97-AF65-F5344CB8AC3E}">
        <p14:creationId xmlns:p14="http://schemas.microsoft.com/office/powerpoint/2010/main" val="1855536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4DDDA-4748-5FD3-E748-43B6202A43FB}"/>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660C3CA-0DBD-B8A2-8C57-64322A70AA78}"/>
              </a:ext>
            </a:extLst>
          </p:cNvPr>
          <p:cNvPicPr>
            <a:picLocks noChangeAspect="1"/>
          </p:cNvPicPr>
          <p:nvPr/>
        </p:nvPicPr>
        <p:blipFill>
          <a:blip r:embed="rId2"/>
          <a:stretch>
            <a:fillRect/>
          </a:stretch>
        </p:blipFill>
        <p:spPr>
          <a:xfrm>
            <a:off x="0" y="2687456"/>
            <a:ext cx="12192000" cy="3861256"/>
          </a:xfrm>
          <a:prstGeom prst="rect">
            <a:avLst/>
          </a:prstGeom>
        </p:spPr>
      </p:pic>
      <p:sp>
        <p:nvSpPr>
          <p:cNvPr id="10" name="TextBox 9">
            <a:extLst>
              <a:ext uri="{FF2B5EF4-FFF2-40B4-BE49-F238E27FC236}">
                <a16:creationId xmlns:a16="http://schemas.microsoft.com/office/drawing/2014/main" id="{1218E6BD-93FE-B9A7-25C7-035BC876E8E5}"/>
              </a:ext>
            </a:extLst>
          </p:cNvPr>
          <p:cNvSpPr txBox="1"/>
          <p:nvPr/>
        </p:nvSpPr>
        <p:spPr>
          <a:xfrm>
            <a:off x="1628914" y="2225791"/>
            <a:ext cx="8934172" cy="523220"/>
          </a:xfrm>
          <a:prstGeom prst="rect">
            <a:avLst/>
          </a:prstGeom>
          <a:noFill/>
        </p:spPr>
        <p:txBody>
          <a:bodyPr wrap="square" rtlCol="0">
            <a:spAutoFit/>
          </a:bodyPr>
          <a:lstStyle/>
          <a:p>
            <a:pPr algn="ctr"/>
            <a:r>
              <a:rPr lang="en-US" sz="1400" b="1" dirty="0">
                <a:solidFill>
                  <a:srgbClr val="002060"/>
                </a:solidFill>
              </a:rPr>
              <a:t>Figure 10. </a:t>
            </a:r>
            <a:r>
              <a:rPr lang="en-US" sz="1400" b="1" dirty="0"/>
              <a:t>Sentiment analysis (Negative, Neutral, Positive) across the three sections of the M&amp;E Evaluation (Design, Implementation, Utilization) by final M&amp;E Quality rating.</a:t>
            </a:r>
          </a:p>
        </p:txBody>
      </p:sp>
      <p:sp>
        <p:nvSpPr>
          <p:cNvPr id="4" name="TextBox 3">
            <a:extLst>
              <a:ext uri="{FF2B5EF4-FFF2-40B4-BE49-F238E27FC236}">
                <a16:creationId xmlns:a16="http://schemas.microsoft.com/office/drawing/2014/main" id="{63DDBBAF-B124-3229-7B1C-3E5C22FDFD03}"/>
              </a:ext>
            </a:extLst>
          </p:cNvPr>
          <p:cNvSpPr txBox="1"/>
          <p:nvPr/>
        </p:nvSpPr>
        <p:spPr>
          <a:xfrm>
            <a:off x="374707" y="365083"/>
            <a:ext cx="10730791" cy="461665"/>
          </a:xfrm>
          <a:prstGeom prst="rect">
            <a:avLst/>
          </a:prstGeom>
          <a:noFill/>
        </p:spPr>
        <p:txBody>
          <a:bodyPr wrap="square" rtlCol="0">
            <a:spAutoFit/>
          </a:bodyPr>
          <a:lstStyle/>
          <a:p>
            <a:pPr algn="just"/>
            <a:r>
              <a:rPr lang="en-US" sz="2400" b="1" dirty="0">
                <a:solidFill>
                  <a:srgbClr val="002060"/>
                </a:solidFill>
              </a:rPr>
              <a:t>Sentiment Analysis</a:t>
            </a:r>
            <a:endParaRPr lang="en-US" sz="2400" dirty="0">
              <a:solidFill>
                <a:srgbClr val="002060"/>
              </a:solidFill>
            </a:endParaRPr>
          </a:p>
        </p:txBody>
      </p:sp>
      <p:sp>
        <p:nvSpPr>
          <p:cNvPr id="5" name="TextBox 4">
            <a:extLst>
              <a:ext uri="{FF2B5EF4-FFF2-40B4-BE49-F238E27FC236}">
                <a16:creationId xmlns:a16="http://schemas.microsoft.com/office/drawing/2014/main" id="{5E6983AA-7D2F-5F20-2626-3B21A83F639D}"/>
              </a:ext>
            </a:extLst>
          </p:cNvPr>
          <p:cNvSpPr txBox="1"/>
          <p:nvPr/>
        </p:nvSpPr>
        <p:spPr>
          <a:xfrm>
            <a:off x="390529" y="926105"/>
            <a:ext cx="11410941"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Now, I extracted full texts from IEG evaluation PDFs and used regular expressions to isolate key sections: M&amp;E Design, Implementation, Utilization, and Outcome. </a:t>
            </a:r>
            <a:r>
              <a:rPr lang="en-US" b="1" dirty="0"/>
              <a:t>Sentiment analysis </a:t>
            </a:r>
            <a:r>
              <a:rPr lang="en-US" dirty="0"/>
              <a:t>was then applied.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Sections with more positive sentiment tend to be associated with higher M&amp;E Quality ratings.</a:t>
            </a:r>
          </a:p>
        </p:txBody>
      </p:sp>
    </p:spTree>
    <p:extLst>
      <p:ext uri="{BB962C8B-B14F-4D97-AF65-F5344CB8AC3E}">
        <p14:creationId xmlns:p14="http://schemas.microsoft.com/office/powerpoint/2010/main" val="127015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84CBE-37B8-BDBE-F0F0-1F60324BD58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BB2267C-5356-1CDE-39AB-BAE3A4BC96C8}"/>
              </a:ext>
            </a:extLst>
          </p:cNvPr>
          <p:cNvPicPr>
            <a:picLocks noChangeAspect="1"/>
          </p:cNvPicPr>
          <p:nvPr/>
        </p:nvPicPr>
        <p:blipFill>
          <a:blip r:embed="rId2"/>
          <a:stretch>
            <a:fillRect/>
          </a:stretch>
        </p:blipFill>
        <p:spPr>
          <a:xfrm>
            <a:off x="560100" y="2412514"/>
            <a:ext cx="5546583" cy="3628073"/>
          </a:xfrm>
          <a:prstGeom prst="rect">
            <a:avLst/>
          </a:prstGeom>
        </p:spPr>
      </p:pic>
      <p:sp>
        <p:nvSpPr>
          <p:cNvPr id="9" name="TextBox 8">
            <a:extLst>
              <a:ext uri="{FF2B5EF4-FFF2-40B4-BE49-F238E27FC236}">
                <a16:creationId xmlns:a16="http://schemas.microsoft.com/office/drawing/2014/main" id="{A808CF6C-9541-7A5F-A299-E267BACE47F1}"/>
              </a:ext>
            </a:extLst>
          </p:cNvPr>
          <p:cNvSpPr txBox="1"/>
          <p:nvPr/>
        </p:nvSpPr>
        <p:spPr>
          <a:xfrm>
            <a:off x="459768" y="1950849"/>
            <a:ext cx="6008504" cy="461665"/>
          </a:xfrm>
          <a:prstGeom prst="rect">
            <a:avLst/>
          </a:prstGeom>
          <a:noFill/>
        </p:spPr>
        <p:txBody>
          <a:bodyPr wrap="square" rtlCol="0">
            <a:spAutoFit/>
          </a:bodyPr>
          <a:lstStyle/>
          <a:p>
            <a:pPr algn="ctr"/>
            <a:r>
              <a:rPr lang="en-US" sz="1200" b="1" dirty="0">
                <a:solidFill>
                  <a:srgbClr val="002060"/>
                </a:solidFill>
              </a:rPr>
              <a:t>Figure 11. </a:t>
            </a:r>
            <a:r>
              <a:rPr lang="en-US" sz="1200" b="1" dirty="0"/>
              <a:t>Performance metrics for the best Gradient Boosting, Random Forest, and Ordinal Logistic models after incorporating sentiment analysis.</a:t>
            </a:r>
          </a:p>
        </p:txBody>
      </p:sp>
      <p:sp>
        <p:nvSpPr>
          <p:cNvPr id="3" name="TextBox 2">
            <a:extLst>
              <a:ext uri="{FF2B5EF4-FFF2-40B4-BE49-F238E27FC236}">
                <a16:creationId xmlns:a16="http://schemas.microsoft.com/office/drawing/2014/main" id="{C0057879-D76E-5A83-B163-92D2CE94A24A}"/>
              </a:ext>
            </a:extLst>
          </p:cNvPr>
          <p:cNvSpPr txBox="1"/>
          <p:nvPr/>
        </p:nvSpPr>
        <p:spPr>
          <a:xfrm>
            <a:off x="459768" y="449491"/>
            <a:ext cx="10730791" cy="461665"/>
          </a:xfrm>
          <a:prstGeom prst="rect">
            <a:avLst/>
          </a:prstGeom>
          <a:noFill/>
        </p:spPr>
        <p:txBody>
          <a:bodyPr wrap="square" rtlCol="0">
            <a:spAutoFit/>
          </a:bodyPr>
          <a:lstStyle/>
          <a:p>
            <a:pPr algn="just"/>
            <a:r>
              <a:rPr lang="en-US" sz="2400" b="1" dirty="0">
                <a:solidFill>
                  <a:srgbClr val="002060"/>
                </a:solidFill>
              </a:rPr>
              <a:t>ML Implementation after Incorporating Sentiment Analysis</a:t>
            </a:r>
            <a:endParaRPr lang="en-US" sz="2400" dirty="0">
              <a:solidFill>
                <a:srgbClr val="002060"/>
              </a:solidFill>
            </a:endParaRPr>
          </a:p>
        </p:txBody>
      </p:sp>
      <p:sp>
        <p:nvSpPr>
          <p:cNvPr id="4" name="TextBox 3">
            <a:extLst>
              <a:ext uri="{FF2B5EF4-FFF2-40B4-BE49-F238E27FC236}">
                <a16:creationId xmlns:a16="http://schemas.microsoft.com/office/drawing/2014/main" id="{34593A12-EE13-0D8D-4940-CD2EFA87A875}"/>
              </a:ext>
            </a:extLst>
          </p:cNvPr>
          <p:cNvSpPr txBox="1"/>
          <p:nvPr/>
        </p:nvSpPr>
        <p:spPr>
          <a:xfrm>
            <a:off x="459768" y="1107837"/>
            <a:ext cx="11209717" cy="646331"/>
          </a:xfrm>
          <a:prstGeom prst="rect">
            <a:avLst/>
          </a:prstGeom>
          <a:noFill/>
        </p:spPr>
        <p:txBody>
          <a:bodyPr wrap="square" rtlCol="0">
            <a:spAutoFit/>
          </a:bodyPr>
          <a:lstStyle/>
          <a:p>
            <a:pPr algn="just"/>
            <a:r>
              <a:rPr lang="en-US" dirty="0"/>
              <a:t>Now, I trained ML models to predict Outcome Ratings using sentiment scores derived from different sections of project evaluations (e.g., Lessons, M&amp;E Design, Implementation, Utilization).</a:t>
            </a:r>
          </a:p>
        </p:txBody>
      </p:sp>
      <p:sp>
        <p:nvSpPr>
          <p:cNvPr id="5" name="TextBox 4">
            <a:extLst>
              <a:ext uri="{FF2B5EF4-FFF2-40B4-BE49-F238E27FC236}">
                <a16:creationId xmlns:a16="http://schemas.microsoft.com/office/drawing/2014/main" id="{12BA4375-D8D4-F4BF-FFC5-72FE25EB214F}"/>
              </a:ext>
            </a:extLst>
          </p:cNvPr>
          <p:cNvSpPr txBox="1"/>
          <p:nvPr/>
        </p:nvSpPr>
        <p:spPr>
          <a:xfrm>
            <a:off x="6496493" y="2181681"/>
            <a:ext cx="5172992"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Again, using </a:t>
            </a:r>
            <a:r>
              <a:rPr lang="en-US" dirty="0" err="1"/>
              <a:t>Optuna</a:t>
            </a:r>
            <a:r>
              <a:rPr lang="en-US" dirty="0"/>
              <a:t>, we tuned and compared three models—Random Forest, </a:t>
            </a:r>
            <a:r>
              <a:rPr lang="en-US" dirty="0" err="1"/>
              <a:t>LightGBM</a:t>
            </a:r>
            <a:r>
              <a:rPr lang="en-US" dirty="0"/>
              <a:t>, and Ordinal Logistic Regression—optimizing for predictive accuracy (RMSE) via cross-validation.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Final performance was evaluated on a test set using RMSE, MSE, and MAE.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Results show that sentiment-based features alone can meaningfully predict outcomes, with tree-based models again outperforming the ordinal baseline.</a:t>
            </a:r>
          </a:p>
        </p:txBody>
      </p:sp>
    </p:spTree>
    <p:extLst>
      <p:ext uri="{BB962C8B-B14F-4D97-AF65-F5344CB8AC3E}">
        <p14:creationId xmlns:p14="http://schemas.microsoft.com/office/powerpoint/2010/main" val="3048902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96350-2999-0060-6CEF-20D0E64A94D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1BF18A3-3095-367A-BD82-076D76D9FB48}"/>
              </a:ext>
            </a:extLst>
          </p:cNvPr>
          <p:cNvPicPr>
            <a:picLocks noChangeAspect="1"/>
          </p:cNvPicPr>
          <p:nvPr/>
        </p:nvPicPr>
        <p:blipFill>
          <a:blip r:embed="rId2"/>
          <a:stretch>
            <a:fillRect/>
          </a:stretch>
        </p:blipFill>
        <p:spPr>
          <a:xfrm>
            <a:off x="378823" y="3248585"/>
            <a:ext cx="11434354" cy="3355164"/>
          </a:xfrm>
          <a:prstGeom prst="rect">
            <a:avLst/>
          </a:prstGeom>
        </p:spPr>
      </p:pic>
      <p:sp>
        <p:nvSpPr>
          <p:cNvPr id="4" name="TextBox 3">
            <a:extLst>
              <a:ext uri="{FF2B5EF4-FFF2-40B4-BE49-F238E27FC236}">
                <a16:creationId xmlns:a16="http://schemas.microsoft.com/office/drawing/2014/main" id="{ABCCDCA1-6663-CEDF-9225-1C8D503D43F5}"/>
              </a:ext>
            </a:extLst>
          </p:cNvPr>
          <p:cNvSpPr txBox="1"/>
          <p:nvPr/>
        </p:nvSpPr>
        <p:spPr>
          <a:xfrm>
            <a:off x="1746479" y="2725365"/>
            <a:ext cx="8934172" cy="523220"/>
          </a:xfrm>
          <a:prstGeom prst="rect">
            <a:avLst/>
          </a:prstGeom>
          <a:noFill/>
        </p:spPr>
        <p:txBody>
          <a:bodyPr wrap="square" rtlCol="0">
            <a:spAutoFit/>
          </a:bodyPr>
          <a:lstStyle/>
          <a:p>
            <a:pPr algn="ctr"/>
            <a:r>
              <a:rPr lang="en-US" sz="1400" b="1" dirty="0">
                <a:solidFill>
                  <a:srgbClr val="002060"/>
                </a:solidFill>
              </a:rPr>
              <a:t>Figure 12. </a:t>
            </a:r>
            <a:r>
              <a:rPr lang="en-US" sz="1400" b="1" dirty="0"/>
              <a:t>Feature importance in the best Random Forest, Gradient Boosting, and Ordinal Logit models after incorporating sentiment analysis.</a:t>
            </a:r>
          </a:p>
        </p:txBody>
      </p:sp>
      <p:sp>
        <p:nvSpPr>
          <p:cNvPr id="5" name="TextBox 4">
            <a:extLst>
              <a:ext uri="{FF2B5EF4-FFF2-40B4-BE49-F238E27FC236}">
                <a16:creationId xmlns:a16="http://schemas.microsoft.com/office/drawing/2014/main" id="{65DA667F-CA73-14C0-807C-DF1D182187A1}"/>
              </a:ext>
            </a:extLst>
          </p:cNvPr>
          <p:cNvSpPr txBox="1"/>
          <p:nvPr/>
        </p:nvSpPr>
        <p:spPr>
          <a:xfrm>
            <a:off x="459768" y="505972"/>
            <a:ext cx="10730791" cy="461665"/>
          </a:xfrm>
          <a:prstGeom prst="rect">
            <a:avLst/>
          </a:prstGeom>
          <a:noFill/>
        </p:spPr>
        <p:txBody>
          <a:bodyPr wrap="square" rtlCol="0">
            <a:spAutoFit/>
          </a:bodyPr>
          <a:lstStyle/>
          <a:p>
            <a:pPr algn="just"/>
            <a:r>
              <a:rPr lang="en-US" sz="2400" b="1" dirty="0">
                <a:solidFill>
                  <a:srgbClr val="002060"/>
                </a:solidFill>
              </a:rPr>
              <a:t>Feature Importance after Incorporating Sentiment Analysis</a:t>
            </a:r>
            <a:endParaRPr lang="en-US" sz="2400" dirty="0">
              <a:solidFill>
                <a:srgbClr val="002060"/>
              </a:solidFill>
            </a:endParaRPr>
          </a:p>
        </p:txBody>
      </p:sp>
      <p:sp>
        <p:nvSpPr>
          <p:cNvPr id="6" name="TextBox 5">
            <a:extLst>
              <a:ext uri="{FF2B5EF4-FFF2-40B4-BE49-F238E27FC236}">
                <a16:creationId xmlns:a16="http://schemas.microsoft.com/office/drawing/2014/main" id="{E121A537-9807-F90E-8F01-F820B5BED2D9}"/>
              </a:ext>
            </a:extLst>
          </p:cNvPr>
          <p:cNvSpPr txBox="1"/>
          <p:nvPr/>
        </p:nvSpPr>
        <p:spPr>
          <a:xfrm>
            <a:off x="459768" y="1107837"/>
            <a:ext cx="11209717"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After including sentiment scores from project documents, models reveal that text-based variables—especially sentiment in Lessons and M&amp;E sections—play a significant role in predicting Outcome Ratings.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These results highlight the </a:t>
            </a:r>
            <a:r>
              <a:rPr lang="en-US" b="1" dirty="0"/>
              <a:t>added predictive value of qualitative insights</a:t>
            </a:r>
            <a:r>
              <a:rPr lang="en-US" dirty="0"/>
              <a:t> from evaluation narratives, especially when using flexible models like LGBM.</a:t>
            </a:r>
          </a:p>
        </p:txBody>
      </p:sp>
    </p:spTree>
    <p:extLst>
      <p:ext uri="{BB962C8B-B14F-4D97-AF65-F5344CB8AC3E}">
        <p14:creationId xmlns:p14="http://schemas.microsoft.com/office/powerpoint/2010/main" val="311812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E12B6-15A4-EC9F-BD95-FCA2D233363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7946AB9-5897-EEF6-4251-34B4FDCC4979}"/>
              </a:ext>
            </a:extLst>
          </p:cNvPr>
          <p:cNvPicPr>
            <a:picLocks noChangeAspect="1"/>
          </p:cNvPicPr>
          <p:nvPr/>
        </p:nvPicPr>
        <p:blipFill>
          <a:blip r:embed="rId2"/>
          <a:stretch>
            <a:fillRect/>
          </a:stretch>
        </p:blipFill>
        <p:spPr>
          <a:xfrm>
            <a:off x="6435634" y="1187224"/>
            <a:ext cx="5548108" cy="2743200"/>
          </a:xfrm>
          <a:prstGeom prst="rect">
            <a:avLst/>
          </a:prstGeom>
        </p:spPr>
      </p:pic>
      <p:pic>
        <p:nvPicPr>
          <p:cNvPr id="6" name="Picture 5">
            <a:extLst>
              <a:ext uri="{FF2B5EF4-FFF2-40B4-BE49-F238E27FC236}">
                <a16:creationId xmlns:a16="http://schemas.microsoft.com/office/drawing/2014/main" id="{659423AD-F1B6-EA4E-AD49-C7B3B60FBD06}"/>
              </a:ext>
            </a:extLst>
          </p:cNvPr>
          <p:cNvPicPr>
            <a:picLocks noChangeAspect="1"/>
          </p:cNvPicPr>
          <p:nvPr/>
        </p:nvPicPr>
        <p:blipFill>
          <a:blip r:embed="rId3"/>
          <a:stretch>
            <a:fillRect/>
          </a:stretch>
        </p:blipFill>
        <p:spPr>
          <a:xfrm>
            <a:off x="6435634" y="3930424"/>
            <a:ext cx="5548108" cy="2743200"/>
          </a:xfrm>
          <a:prstGeom prst="rect">
            <a:avLst/>
          </a:prstGeom>
        </p:spPr>
      </p:pic>
      <p:sp>
        <p:nvSpPr>
          <p:cNvPr id="7" name="TextBox 6">
            <a:extLst>
              <a:ext uri="{FF2B5EF4-FFF2-40B4-BE49-F238E27FC236}">
                <a16:creationId xmlns:a16="http://schemas.microsoft.com/office/drawing/2014/main" id="{5ADC5726-AC74-DF1D-0585-9606AD67B423}"/>
              </a:ext>
            </a:extLst>
          </p:cNvPr>
          <p:cNvSpPr txBox="1"/>
          <p:nvPr/>
        </p:nvSpPr>
        <p:spPr>
          <a:xfrm>
            <a:off x="6715467" y="684874"/>
            <a:ext cx="5268275" cy="461665"/>
          </a:xfrm>
          <a:prstGeom prst="rect">
            <a:avLst/>
          </a:prstGeom>
          <a:noFill/>
        </p:spPr>
        <p:txBody>
          <a:bodyPr wrap="square" rtlCol="0">
            <a:spAutoFit/>
          </a:bodyPr>
          <a:lstStyle/>
          <a:p>
            <a:pPr algn="ctr"/>
            <a:r>
              <a:rPr lang="en-US" sz="1200" b="1" dirty="0">
                <a:solidFill>
                  <a:srgbClr val="002060"/>
                </a:solidFill>
              </a:rPr>
              <a:t>Figure 13. </a:t>
            </a:r>
            <a:r>
              <a:rPr lang="en-US" sz="1200" b="1" dirty="0"/>
              <a:t>Performance metrics for the best Gradient Boosting and Random Forest models using text from specific sections.</a:t>
            </a:r>
          </a:p>
        </p:txBody>
      </p:sp>
      <p:sp>
        <p:nvSpPr>
          <p:cNvPr id="3" name="TextBox 2">
            <a:extLst>
              <a:ext uri="{FF2B5EF4-FFF2-40B4-BE49-F238E27FC236}">
                <a16:creationId xmlns:a16="http://schemas.microsoft.com/office/drawing/2014/main" id="{0C805053-5B67-D807-D549-C430407F625C}"/>
              </a:ext>
            </a:extLst>
          </p:cNvPr>
          <p:cNvSpPr txBox="1"/>
          <p:nvPr/>
        </p:nvSpPr>
        <p:spPr>
          <a:xfrm>
            <a:off x="459769" y="505972"/>
            <a:ext cx="5172992" cy="830997"/>
          </a:xfrm>
          <a:prstGeom prst="rect">
            <a:avLst/>
          </a:prstGeom>
          <a:noFill/>
        </p:spPr>
        <p:txBody>
          <a:bodyPr wrap="square" rtlCol="0">
            <a:spAutoFit/>
          </a:bodyPr>
          <a:lstStyle/>
          <a:p>
            <a:pPr algn="just"/>
            <a:r>
              <a:rPr lang="en-US" sz="2400" b="1" dirty="0">
                <a:solidFill>
                  <a:srgbClr val="002060"/>
                </a:solidFill>
              </a:rPr>
              <a:t>Predicting Outcomes from Textual Content</a:t>
            </a:r>
            <a:endParaRPr lang="en-US" sz="2400" dirty="0">
              <a:solidFill>
                <a:srgbClr val="002060"/>
              </a:solidFill>
            </a:endParaRPr>
          </a:p>
        </p:txBody>
      </p:sp>
      <p:sp>
        <p:nvSpPr>
          <p:cNvPr id="5" name="TextBox 4">
            <a:extLst>
              <a:ext uri="{FF2B5EF4-FFF2-40B4-BE49-F238E27FC236}">
                <a16:creationId xmlns:a16="http://schemas.microsoft.com/office/drawing/2014/main" id="{0B718DF4-1E39-FCB4-4FCA-F24C16FA1787}"/>
              </a:ext>
            </a:extLst>
          </p:cNvPr>
          <p:cNvSpPr txBox="1"/>
          <p:nvPr/>
        </p:nvSpPr>
        <p:spPr>
          <a:xfrm>
            <a:off x="565046" y="1586258"/>
            <a:ext cx="5172992" cy="4801314"/>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shift from using sentiment scores to leveraging the full textual content and specific sections extracted from evaluation PDFs.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Texts were preprocessed through lowercasing, stop word removal, and transformed using TF-IDF vectorization with 1- to 3-grams.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Using these features, we trained optimized Gradient Boosting and Random Forest models.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Results show that models using the Lesson section outperform all others, achieving the lowest RMSE, MSE, and MAE. This suggests that the narrative in the lesson section holds particularly strong predictive value for project outcomes.</a:t>
            </a:r>
          </a:p>
        </p:txBody>
      </p:sp>
    </p:spTree>
    <p:extLst>
      <p:ext uri="{BB962C8B-B14F-4D97-AF65-F5344CB8AC3E}">
        <p14:creationId xmlns:p14="http://schemas.microsoft.com/office/powerpoint/2010/main" val="4187796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8DA25-CA64-1BDB-9283-E536E384F53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84F7A1B-E1C1-5DB3-AA0E-A4E1CD40CFDD}"/>
              </a:ext>
            </a:extLst>
          </p:cNvPr>
          <p:cNvPicPr>
            <a:picLocks noChangeAspect="1"/>
          </p:cNvPicPr>
          <p:nvPr/>
        </p:nvPicPr>
        <p:blipFill>
          <a:blip r:embed="rId2"/>
          <a:srcRect t="9129"/>
          <a:stretch/>
        </p:blipFill>
        <p:spPr>
          <a:xfrm>
            <a:off x="382682" y="2481942"/>
            <a:ext cx="11426636" cy="4114800"/>
          </a:xfrm>
          <a:prstGeom prst="rect">
            <a:avLst/>
          </a:prstGeom>
        </p:spPr>
      </p:pic>
      <p:sp>
        <p:nvSpPr>
          <p:cNvPr id="5" name="TextBox 4">
            <a:extLst>
              <a:ext uri="{FF2B5EF4-FFF2-40B4-BE49-F238E27FC236}">
                <a16:creationId xmlns:a16="http://schemas.microsoft.com/office/drawing/2014/main" id="{25CF9E7B-5CE4-57A9-2748-804C67503213}"/>
              </a:ext>
            </a:extLst>
          </p:cNvPr>
          <p:cNvSpPr txBox="1"/>
          <p:nvPr/>
        </p:nvSpPr>
        <p:spPr>
          <a:xfrm>
            <a:off x="1628914" y="2174165"/>
            <a:ext cx="8934172" cy="307777"/>
          </a:xfrm>
          <a:prstGeom prst="rect">
            <a:avLst/>
          </a:prstGeom>
          <a:noFill/>
        </p:spPr>
        <p:txBody>
          <a:bodyPr wrap="square" rtlCol="0">
            <a:spAutoFit/>
          </a:bodyPr>
          <a:lstStyle/>
          <a:p>
            <a:pPr algn="ctr"/>
            <a:r>
              <a:rPr lang="en-US" sz="1400" b="1" dirty="0">
                <a:solidFill>
                  <a:srgbClr val="002060"/>
                </a:solidFill>
              </a:rPr>
              <a:t>Figure 14. </a:t>
            </a:r>
            <a:r>
              <a:rPr lang="en-US" sz="1400" b="1" dirty="0"/>
              <a:t>Feature importance in the best Random Forest model using text from specific sections.</a:t>
            </a:r>
          </a:p>
        </p:txBody>
      </p:sp>
      <p:sp>
        <p:nvSpPr>
          <p:cNvPr id="4" name="TextBox 3">
            <a:extLst>
              <a:ext uri="{FF2B5EF4-FFF2-40B4-BE49-F238E27FC236}">
                <a16:creationId xmlns:a16="http://schemas.microsoft.com/office/drawing/2014/main" id="{599531E2-90AC-C871-50DF-816C26E709B8}"/>
              </a:ext>
            </a:extLst>
          </p:cNvPr>
          <p:cNvSpPr txBox="1"/>
          <p:nvPr/>
        </p:nvSpPr>
        <p:spPr>
          <a:xfrm>
            <a:off x="459768" y="505972"/>
            <a:ext cx="10730791" cy="461665"/>
          </a:xfrm>
          <a:prstGeom prst="rect">
            <a:avLst/>
          </a:prstGeom>
          <a:noFill/>
        </p:spPr>
        <p:txBody>
          <a:bodyPr wrap="square" rtlCol="0">
            <a:spAutoFit/>
          </a:bodyPr>
          <a:lstStyle/>
          <a:p>
            <a:pPr algn="just"/>
            <a:r>
              <a:rPr lang="en-US" sz="2400" b="1" dirty="0">
                <a:solidFill>
                  <a:srgbClr val="002060"/>
                </a:solidFill>
              </a:rPr>
              <a:t>Top Predictive Terms by Text Section</a:t>
            </a:r>
            <a:endParaRPr lang="en-US" sz="2400" dirty="0">
              <a:solidFill>
                <a:srgbClr val="002060"/>
              </a:solidFill>
            </a:endParaRPr>
          </a:p>
        </p:txBody>
      </p:sp>
      <p:sp>
        <p:nvSpPr>
          <p:cNvPr id="6" name="TextBox 5">
            <a:extLst>
              <a:ext uri="{FF2B5EF4-FFF2-40B4-BE49-F238E27FC236}">
                <a16:creationId xmlns:a16="http://schemas.microsoft.com/office/drawing/2014/main" id="{6C0FFD7C-CD59-EAB0-D341-52BB2736DAF0}"/>
              </a:ext>
            </a:extLst>
          </p:cNvPr>
          <p:cNvSpPr txBox="1"/>
          <p:nvPr/>
        </p:nvSpPr>
        <p:spPr>
          <a:xfrm>
            <a:off x="459768" y="1107837"/>
            <a:ext cx="11209717" cy="923330"/>
          </a:xfrm>
          <a:prstGeom prst="rect">
            <a:avLst/>
          </a:prstGeom>
          <a:noFill/>
        </p:spPr>
        <p:txBody>
          <a:bodyPr wrap="square" rtlCol="0">
            <a:spAutoFit/>
          </a:bodyPr>
          <a:lstStyle/>
          <a:p>
            <a:pPr algn="just"/>
            <a:r>
              <a:rPr lang="en-US" dirty="0"/>
              <a:t>The best Random Forest model reveals that specific terms—like “cancelled”, “complex”, “policy reforms”, or “shared”—are strong predictors of project outcomes. This highlights the value of section-level language patterns in evaluation texts for outcome prediction.</a:t>
            </a:r>
          </a:p>
        </p:txBody>
      </p:sp>
    </p:spTree>
    <p:extLst>
      <p:ext uri="{BB962C8B-B14F-4D97-AF65-F5344CB8AC3E}">
        <p14:creationId xmlns:p14="http://schemas.microsoft.com/office/powerpoint/2010/main" val="2578874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E92C0-7654-2E40-25D9-A512EC92D6A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4C3EC51-3D4A-CEB2-DBAE-FD8E03411285}"/>
              </a:ext>
            </a:extLst>
          </p:cNvPr>
          <p:cNvSpPr txBox="1"/>
          <p:nvPr/>
        </p:nvSpPr>
        <p:spPr>
          <a:xfrm>
            <a:off x="435429" y="601042"/>
            <a:ext cx="10730791" cy="523220"/>
          </a:xfrm>
          <a:prstGeom prst="rect">
            <a:avLst/>
          </a:prstGeom>
          <a:noFill/>
        </p:spPr>
        <p:txBody>
          <a:bodyPr wrap="square" rtlCol="0">
            <a:spAutoFit/>
          </a:bodyPr>
          <a:lstStyle/>
          <a:p>
            <a:r>
              <a:rPr lang="en-US" sz="2800" b="1" dirty="0">
                <a:solidFill>
                  <a:srgbClr val="002060"/>
                </a:solidFill>
              </a:rPr>
              <a:t>Overview</a:t>
            </a:r>
            <a:endParaRPr lang="en-US" sz="2800" dirty="0">
              <a:solidFill>
                <a:srgbClr val="002060"/>
              </a:solidFill>
            </a:endParaRPr>
          </a:p>
        </p:txBody>
      </p:sp>
      <p:sp>
        <p:nvSpPr>
          <p:cNvPr id="8" name="TextBox 7">
            <a:extLst>
              <a:ext uri="{FF2B5EF4-FFF2-40B4-BE49-F238E27FC236}">
                <a16:creationId xmlns:a16="http://schemas.microsoft.com/office/drawing/2014/main" id="{EBA10606-885E-7CB7-E681-479CDDB1C96B}"/>
              </a:ext>
            </a:extLst>
          </p:cNvPr>
          <p:cNvSpPr txBox="1"/>
          <p:nvPr/>
        </p:nvSpPr>
        <p:spPr>
          <a:xfrm>
            <a:off x="435429" y="1225339"/>
            <a:ext cx="6635882" cy="5078313"/>
          </a:xfrm>
          <a:prstGeom prst="rect">
            <a:avLst/>
          </a:prstGeom>
          <a:noFill/>
        </p:spPr>
        <p:txBody>
          <a:bodyPr wrap="square" rtlCol="0">
            <a:spAutoFit/>
          </a:bodyPr>
          <a:lstStyle/>
          <a:p>
            <a:pPr algn="just"/>
            <a:r>
              <a:rPr lang="en-US" dirty="0"/>
              <a:t>This presentation explores the relationship between Monitoring &amp; Evaluation (M&amp;E) Quality and Outcome Ratings in World Bank projects within the Human Development Practice Group, using a dataset of 328 projects approved between 2015 and 2025.</a:t>
            </a:r>
            <a:br>
              <a:rPr lang="en-US" dirty="0"/>
            </a:br>
            <a:br>
              <a:rPr lang="en-US" dirty="0"/>
            </a:br>
            <a:r>
              <a:rPr lang="en-US" dirty="0"/>
              <a:t>To answer these, we apply a combination of methods: </a:t>
            </a:r>
          </a:p>
          <a:p>
            <a:pPr algn="just"/>
            <a:endParaRPr lang="en-US" dirty="0"/>
          </a:p>
          <a:p>
            <a:pPr marL="342900" indent="-342900" algn="just">
              <a:buFont typeface="+mj-lt"/>
              <a:buAutoNum type="arabicPeriod"/>
            </a:pPr>
            <a:r>
              <a:rPr lang="en-US" b="1" dirty="0"/>
              <a:t>Descriptive analysis </a:t>
            </a:r>
            <a:r>
              <a:rPr lang="en-US" dirty="0"/>
              <a:t>across regions and M&amp;E levels.</a:t>
            </a:r>
          </a:p>
          <a:p>
            <a:pPr marL="342900" indent="-342900" algn="just">
              <a:buFont typeface="+mj-lt"/>
              <a:buAutoNum type="arabicPeriod"/>
            </a:pPr>
            <a:r>
              <a:rPr lang="en-US" b="1" dirty="0"/>
              <a:t>Causal inference </a:t>
            </a:r>
            <a:r>
              <a:rPr lang="en-US" dirty="0"/>
              <a:t>using OLS, Ordered Logit, and Propensity Score Matching.</a:t>
            </a:r>
          </a:p>
          <a:p>
            <a:pPr marL="342900" indent="-342900" algn="just">
              <a:buFont typeface="+mj-lt"/>
              <a:buAutoNum type="arabicPeriod"/>
            </a:pPr>
            <a:r>
              <a:rPr lang="en-US" b="1" dirty="0"/>
              <a:t>Machine learning models </a:t>
            </a:r>
            <a:r>
              <a:rPr lang="en-US" dirty="0"/>
              <a:t>using both structured variables and unstructured text (sentiment analysis and n-gram features).</a:t>
            </a:r>
          </a:p>
          <a:p>
            <a:pPr algn="just"/>
            <a:endParaRPr lang="en-US" dirty="0"/>
          </a:p>
          <a:p>
            <a:pPr algn="just"/>
            <a:r>
              <a:rPr lang="en-US" dirty="0"/>
              <a:t>All code, data processing, and figures have been organized in a </a:t>
            </a:r>
            <a:r>
              <a:rPr lang="en-US" b="1" dirty="0"/>
              <a:t>public GitHub repository</a:t>
            </a:r>
            <a:r>
              <a:rPr lang="en-US" dirty="0"/>
              <a:t> to ensure transparency and reproducibility:  </a:t>
            </a:r>
            <a:r>
              <a:rPr lang="en-US" dirty="0">
                <a:hlinkClick r:id="rId3"/>
              </a:rPr>
              <a:t>https://github.com/diegopaal/IEG-Interview</a:t>
            </a:r>
            <a:endParaRPr lang="en-US" dirty="0"/>
          </a:p>
          <a:p>
            <a:pPr algn="just"/>
            <a:endParaRPr lang="en-US" dirty="0"/>
          </a:p>
        </p:txBody>
      </p:sp>
      <p:pic>
        <p:nvPicPr>
          <p:cNvPr id="3" name="Picture 2">
            <a:extLst>
              <a:ext uri="{FF2B5EF4-FFF2-40B4-BE49-F238E27FC236}">
                <a16:creationId xmlns:a16="http://schemas.microsoft.com/office/drawing/2014/main" id="{E4797236-885B-58DC-0464-09375AAFD2FB}"/>
              </a:ext>
            </a:extLst>
          </p:cNvPr>
          <p:cNvPicPr>
            <a:picLocks noChangeAspect="1"/>
          </p:cNvPicPr>
          <p:nvPr/>
        </p:nvPicPr>
        <p:blipFill>
          <a:blip r:embed="rId4"/>
          <a:stretch>
            <a:fillRect/>
          </a:stretch>
        </p:blipFill>
        <p:spPr>
          <a:xfrm>
            <a:off x="7607784" y="1512519"/>
            <a:ext cx="4148787" cy="4226953"/>
          </a:xfrm>
          <a:prstGeom prst="rect">
            <a:avLst/>
          </a:prstGeom>
        </p:spPr>
      </p:pic>
      <p:sp>
        <p:nvSpPr>
          <p:cNvPr id="4" name="TextBox 3">
            <a:extLst>
              <a:ext uri="{FF2B5EF4-FFF2-40B4-BE49-F238E27FC236}">
                <a16:creationId xmlns:a16="http://schemas.microsoft.com/office/drawing/2014/main" id="{B71EA117-4F17-7FB6-E8A3-9549CC6D9B63}"/>
              </a:ext>
            </a:extLst>
          </p:cNvPr>
          <p:cNvSpPr txBox="1"/>
          <p:nvPr/>
        </p:nvSpPr>
        <p:spPr>
          <a:xfrm>
            <a:off x="7708745" y="1097020"/>
            <a:ext cx="3946864" cy="307777"/>
          </a:xfrm>
          <a:prstGeom prst="rect">
            <a:avLst/>
          </a:prstGeom>
          <a:noFill/>
        </p:spPr>
        <p:txBody>
          <a:bodyPr wrap="square" rtlCol="0">
            <a:spAutoFit/>
          </a:bodyPr>
          <a:lstStyle/>
          <a:p>
            <a:pPr algn="ctr"/>
            <a:r>
              <a:rPr lang="en-US" sz="1400" b="1" dirty="0">
                <a:solidFill>
                  <a:srgbClr val="002060"/>
                </a:solidFill>
              </a:rPr>
              <a:t>GitHub repository for reproducibility</a:t>
            </a:r>
            <a:endParaRPr lang="en-US" sz="1400" b="1" dirty="0"/>
          </a:p>
        </p:txBody>
      </p:sp>
    </p:spTree>
    <p:extLst>
      <p:ext uri="{BB962C8B-B14F-4D97-AF65-F5344CB8AC3E}">
        <p14:creationId xmlns:p14="http://schemas.microsoft.com/office/powerpoint/2010/main" val="292461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73682-268A-85E1-9D59-05503CF8D3C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0D1812D-4B15-65CA-4A8E-7FAB8947F032}"/>
              </a:ext>
            </a:extLst>
          </p:cNvPr>
          <p:cNvPicPr>
            <a:picLocks noChangeAspect="1"/>
          </p:cNvPicPr>
          <p:nvPr/>
        </p:nvPicPr>
        <p:blipFill>
          <a:blip r:embed="rId3"/>
          <a:stretch>
            <a:fillRect/>
          </a:stretch>
        </p:blipFill>
        <p:spPr>
          <a:xfrm>
            <a:off x="6342315" y="2683799"/>
            <a:ext cx="5527854" cy="2973080"/>
          </a:xfrm>
          <a:prstGeom prst="rect">
            <a:avLst/>
          </a:prstGeom>
        </p:spPr>
      </p:pic>
      <p:pic>
        <p:nvPicPr>
          <p:cNvPr id="2" name="Picture 1" descr="A graph of blue and red bars&#10;&#10;AI-generated content may be incorrect.">
            <a:extLst>
              <a:ext uri="{FF2B5EF4-FFF2-40B4-BE49-F238E27FC236}">
                <a16:creationId xmlns:a16="http://schemas.microsoft.com/office/drawing/2014/main" id="{86053D02-6806-5B04-E71B-16286C3311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24" y="2399054"/>
            <a:ext cx="6055576" cy="4238903"/>
          </a:xfrm>
          <a:prstGeom prst="rect">
            <a:avLst/>
          </a:prstGeom>
        </p:spPr>
      </p:pic>
      <p:sp>
        <p:nvSpPr>
          <p:cNvPr id="4" name="TextBox 3">
            <a:extLst>
              <a:ext uri="{FF2B5EF4-FFF2-40B4-BE49-F238E27FC236}">
                <a16:creationId xmlns:a16="http://schemas.microsoft.com/office/drawing/2014/main" id="{23C0BB84-4CA0-7193-7134-52EA0A535780}"/>
              </a:ext>
            </a:extLst>
          </p:cNvPr>
          <p:cNvSpPr txBox="1"/>
          <p:nvPr/>
        </p:nvSpPr>
        <p:spPr>
          <a:xfrm>
            <a:off x="475853" y="2145699"/>
            <a:ext cx="5620147" cy="307777"/>
          </a:xfrm>
          <a:prstGeom prst="rect">
            <a:avLst/>
          </a:prstGeom>
          <a:noFill/>
        </p:spPr>
        <p:txBody>
          <a:bodyPr wrap="square" rtlCol="0">
            <a:spAutoFit/>
          </a:bodyPr>
          <a:lstStyle/>
          <a:p>
            <a:pPr algn="ctr"/>
            <a:r>
              <a:rPr lang="en-US" sz="1400" b="1" dirty="0">
                <a:solidFill>
                  <a:srgbClr val="002060"/>
                </a:solidFill>
              </a:rPr>
              <a:t>Figure 1. </a:t>
            </a:r>
            <a:r>
              <a:rPr lang="en-US" sz="1400" b="1" dirty="0"/>
              <a:t>Distribution of Outcome Ratings by Region (%) </a:t>
            </a:r>
          </a:p>
        </p:txBody>
      </p:sp>
      <p:sp>
        <p:nvSpPr>
          <p:cNvPr id="5" name="TextBox 4">
            <a:extLst>
              <a:ext uri="{FF2B5EF4-FFF2-40B4-BE49-F238E27FC236}">
                <a16:creationId xmlns:a16="http://schemas.microsoft.com/office/drawing/2014/main" id="{CF9B0838-32E5-DF09-7C4D-FE5F0974F9B2}"/>
              </a:ext>
            </a:extLst>
          </p:cNvPr>
          <p:cNvSpPr txBox="1"/>
          <p:nvPr/>
        </p:nvSpPr>
        <p:spPr>
          <a:xfrm>
            <a:off x="6176850" y="2145699"/>
            <a:ext cx="5620147" cy="307777"/>
          </a:xfrm>
          <a:prstGeom prst="rect">
            <a:avLst/>
          </a:prstGeom>
          <a:noFill/>
        </p:spPr>
        <p:txBody>
          <a:bodyPr wrap="square" rtlCol="0">
            <a:spAutoFit/>
          </a:bodyPr>
          <a:lstStyle/>
          <a:p>
            <a:pPr algn="ctr"/>
            <a:r>
              <a:rPr lang="en-US" sz="1400" b="1" dirty="0">
                <a:solidFill>
                  <a:srgbClr val="002060"/>
                </a:solidFill>
              </a:rPr>
              <a:t>Map 1. </a:t>
            </a:r>
            <a:r>
              <a:rPr lang="en-US" sz="1400" b="1" dirty="0"/>
              <a:t>Average Outcome Rating by Country (1 = Worst, 6 = Best).</a:t>
            </a:r>
          </a:p>
        </p:txBody>
      </p:sp>
      <p:sp>
        <p:nvSpPr>
          <p:cNvPr id="6" name="TextBox 5">
            <a:extLst>
              <a:ext uri="{FF2B5EF4-FFF2-40B4-BE49-F238E27FC236}">
                <a16:creationId xmlns:a16="http://schemas.microsoft.com/office/drawing/2014/main" id="{5451A254-30AB-5F39-E648-F316D6A4E11C}"/>
              </a:ext>
            </a:extLst>
          </p:cNvPr>
          <p:cNvSpPr txBox="1"/>
          <p:nvPr/>
        </p:nvSpPr>
        <p:spPr>
          <a:xfrm>
            <a:off x="6267487" y="5757956"/>
            <a:ext cx="5527854" cy="523220"/>
          </a:xfrm>
          <a:prstGeom prst="rect">
            <a:avLst/>
          </a:prstGeom>
          <a:noFill/>
        </p:spPr>
        <p:txBody>
          <a:bodyPr wrap="square" rtlCol="0">
            <a:spAutoFit/>
          </a:bodyPr>
          <a:lstStyle/>
          <a:p>
            <a:r>
              <a:rPr lang="en-US" sz="1400" b="1" dirty="0"/>
              <a:t>Note: </a:t>
            </a:r>
            <a:r>
              <a:rPr lang="en-US" sz="1400" dirty="0"/>
              <a:t>The interactive version of this map, displaying average scores and sample sizes, is available for download </a:t>
            </a:r>
            <a:r>
              <a:rPr lang="en-US" sz="1400" dirty="0">
                <a:hlinkClick r:id="rId5"/>
              </a:rPr>
              <a:t>here</a:t>
            </a:r>
            <a:r>
              <a:rPr lang="en-US" sz="1400" dirty="0"/>
              <a:t>.</a:t>
            </a:r>
          </a:p>
        </p:txBody>
      </p:sp>
      <p:sp>
        <p:nvSpPr>
          <p:cNvPr id="7" name="TextBox 6">
            <a:extLst>
              <a:ext uri="{FF2B5EF4-FFF2-40B4-BE49-F238E27FC236}">
                <a16:creationId xmlns:a16="http://schemas.microsoft.com/office/drawing/2014/main" id="{79AB446F-8A4C-7F4F-1C84-2A4EB0B102F7}"/>
              </a:ext>
            </a:extLst>
          </p:cNvPr>
          <p:cNvSpPr txBox="1"/>
          <p:nvPr/>
        </p:nvSpPr>
        <p:spPr>
          <a:xfrm>
            <a:off x="435429" y="601042"/>
            <a:ext cx="10730791" cy="523220"/>
          </a:xfrm>
          <a:prstGeom prst="rect">
            <a:avLst/>
          </a:prstGeom>
          <a:noFill/>
        </p:spPr>
        <p:txBody>
          <a:bodyPr wrap="square" rtlCol="0">
            <a:spAutoFit/>
          </a:bodyPr>
          <a:lstStyle/>
          <a:p>
            <a:r>
              <a:rPr lang="en-US" sz="2800" b="1" dirty="0">
                <a:solidFill>
                  <a:srgbClr val="002060"/>
                </a:solidFill>
              </a:rPr>
              <a:t>How do Outcome Ratings vary by region?</a:t>
            </a:r>
            <a:endParaRPr lang="en-US" sz="2800" dirty="0">
              <a:solidFill>
                <a:srgbClr val="002060"/>
              </a:solidFill>
            </a:endParaRPr>
          </a:p>
        </p:txBody>
      </p:sp>
      <p:sp>
        <p:nvSpPr>
          <p:cNvPr id="8" name="TextBox 7">
            <a:extLst>
              <a:ext uri="{FF2B5EF4-FFF2-40B4-BE49-F238E27FC236}">
                <a16:creationId xmlns:a16="http://schemas.microsoft.com/office/drawing/2014/main" id="{F5655726-A2BC-7529-0837-25220CFA7960}"/>
              </a:ext>
            </a:extLst>
          </p:cNvPr>
          <p:cNvSpPr txBox="1"/>
          <p:nvPr/>
        </p:nvSpPr>
        <p:spPr>
          <a:xfrm>
            <a:off x="450717" y="1225339"/>
            <a:ext cx="11209717" cy="646331"/>
          </a:xfrm>
          <a:prstGeom prst="rect">
            <a:avLst/>
          </a:prstGeom>
          <a:noFill/>
        </p:spPr>
        <p:txBody>
          <a:bodyPr wrap="square" rtlCol="0">
            <a:spAutoFit/>
          </a:bodyPr>
          <a:lstStyle/>
          <a:p>
            <a:pPr algn="just"/>
            <a:r>
              <a:rPr lang="en-US" dirty="0"/>
              <a:t>Easter and Southern Africa and MENA show higher shares of satisfactory results, while Europe &amp; Central Asia and East Asia &amp; Pacific have a greater proportion of unsatisfactory outcomes.</a:t>
            </a:r>
          </a:p>
        </p:txBody>
      </p:sp>
    </p:spTree>
    <p:extLst>
      <p:ext uri="{BB962C8B-B14F-4D97-AF65-F5344CB8AC3E}">
        <p14:creationId xmlns:p14="http://schemas.microsoft.com/office/powerpoint/2010/main" val="306537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1CD68-4559-4C8B-47F8-958484B5D395}"/>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ABC1D111-C730-38BA-AE04-907DC705F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65192"/>
            <a:ext cx="5667161" cy="4047972"/>
          </a:xfrm>
          <a:prstGeom prst="rect">
            <a:avLst/>
          </a:prstGeom>
        </p:spPr>
      </p:pic>
      <p:pic>
        <p:nvPicPr>
          <p:cNvPr id="15" name="Picture 14">
            <a:extLst>
              <a:ext uri="{FF2B5EF4-FFF2-40B4-BE49-F238E27FC236}">
                <a16:creationId xmlns:a16="http://schemas.microsoft.com/office/drawing/2014/main" id="{1CBA1B59-99AE-7176-CDE8-4D8C90874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075" y="2449749"/>
            <a:ext cx="5142959" cy="4408251"/>
          </a:xfrm>
          <a:prstGeom prst="rect">
            <a:avLst/>
          </a:prstGeom>
        </p:spPr>
      </p:pic>
      <p:sp>
        <p:nvSpPr>
          <p:cNvPr id="2" name="TextBox 1">
            <a:extLst>
              <a:ext uri="{FF2B5EF4-FFF2-40B4-BE49-F238E27FC236}">
                <a16:creationId xmlns:a16="http://schemas.microsoft.com/office/drawing/2014/main" id="{EFB3D384-12C8-0299-1967-E59955B85F1A}"/>
              </a:ext>
            </a:extLst>
          </p:cNvPr>
          <p:cNvSpPr txBox="1"/>
          <p:nvPr/>
        </p:nvSpPr>
        <p:spPr>
          <a:xfrm>
            <a:off x="444480" y="2141972"/>
            <a:ext cx="5620147" cy="307777"/>
          </a:xfrm>
          <a:prstGeom prst="rect">
            <a:avLst/>
          </a:prstGeom>
          <a:noFill/>
        </p:spPr>
        <p:txBody>
          <a:bodyPr wrap="square" rtlCol="0">
            <a:spAutoFit/>
          </a:bodyPr>
          <a:lstStyle/>
          <a:p>
            <a:pPr algn="ctr"/>
            <a:r>
              <a:rPr lang="en-US" sz="1400" b="1" dirty="0">
                <a:solidFill>
                  <a:srgbClr val="002060"/>
                </a:solidFill>
              </a:rPr>
              <a:t>Figure 2. </a:t>
            </a:r>
            <a:r>
              <a:rPr lang="en-US" sz="1400" b="1" dirty="0"/>
              <a:t>Outcome Rating Distribution Across M&amp;E Quality Levels</a:t>
            </a:r>
          </a:p>
        </p:txBody>
      </p:sp>
      <p:sp>
        <p:nvSpPr>
          <p:cNvPr id="3" name="TextBox 2">
            <a:extLst>
              <a:ext uri="{FF2B5EF4-FFF2-40B4-BE49-F238E27FC236}">
                <a16:creationId xmlns:a16="http://schemas.microsoft.com/office/drawing/2014/main" id="{62008A62-C410-5B1A-E4EA-43061A37950D}"/>
              </a:ext>
            </a:extLst>
          </p:cNvPr>
          <p:cNvSpPr txBox="1"/>
          <p:nvPr/>
        </p:nvSpPr>
        <p:spPr>
          <a:xfrm>
            <a:off x="6303223" y="2141972"/>
            <a:ext cx="5366264" cy="523220"/>
          </a:xfrm>
          <a:prstGeom prst="rect">
            <a:avLst/>
          </a:prstGeom>
          <a:noFill/>
        </p:spPr>
        <p:txBody>
          <a:bodyPr wrap="square" rtlCol="0">
            <a:spAutoFit/>
          </a:bodyPr>
          <a:lstStyle/>
          <a:p>
            <a:pPr algn="ctr"/>
            <a:r>
              <a:rPr lang="en-US" sz="1400" b="1" dirty="0">
                <a:solidFill>
                  <a:srgbClr val="002060"/>
                </a:solidFill>
              </a:rPr>
              <a:t>Figure 3. </a:t>
            </a:r>
            <a:r>
              <a:rPr lang="en-US" sz="1400" b="1" dirty="0"/>
              <a:t>Mean Outcome Rating (Scale: 1 = Worst, 6 = Best): </a:t>
            </a:r>
            <a:br>
              <a:rPr lang="en-US" sz="1400" b="1" dirty="0"/>
            </a:br>
            <a:r>
              <a:rPr lang="en-US" sz="1400" b="1" dirty="0"/>
              <a:t>Median and Variability by M&amp;E Quality</a:t>
            </a:r>
          </a:p>
        </p:txBody>
      </p:sp>
      <p:sp>
        <p:nvSpPr>
          <p:cNvPr id="6" name="TextBox 5">
            <a:extLst>
              <a:ext uri="{FF2B5EF4-FFF2-40B4-BE49-F238E27FC236}">
                <a16:creationId xmlns:a16="http://schemas.microsoft.com/office/drawing/2014/main" id="{8AFD32BB-EE4B-A394-D2E5-D11772999101}"/>
              </a:ext>
            </a:extLst>
          </p:cNvPr>
          <p:cNvSpPr txBox="1"/>
          <p:nvPr/>
        </p:nvSpPr>
        <p:spPr>
          <a:xfrm>
            <a:off x="444480" y="370209"/>
            <a:ext cx="10730791" cy="830997"/>
          </a:xfrm>
          <a:prstGeom prst="rect">
            <a:avLst/>
          </a:prstGeom>
          <a:noFill/>
        </p:spPr>
        <p:txBody>
          <a:bodyPr wrap="square" rtlCol="0">
            <a:spAutoFit/>
          </a:bodyPr>
          <a:lstStyle/>
          <a:p>
            <a:pPr algn="just"/>
            <a:r>
              <a:rPr lang="en-US" sz="2400" b="1" dirty="0">
                <a:solidFill>
                  <a:srgbClr val="002060"/>
                </a:solidFill>
              </a:rPr>
              <a:t>What is the relationship between Monitoring and Evaluation (M&amp;E) Quality and Outcome Ratings?</a:t>
            </a:r>
            <a:endParaRPr lang="en-US" sz="2400" dirty="0">
              <a:solidFill>
                <a:srgbClr val="002060"/>
              </a:solidFill>
            </a:endParaRPr>
          </a:p>
        </p:txBody>
      </p:sp>
      <p:sp>
        <p:nvSpPr>
          <p:cNvPr id="7" name="TextBox 6">
            <a:extLst>
              <a:ext uri="{FF2B5EF4-FFF2-40B4-BE49-F238E27FC236}">
                <a16:creationId xmlns:a16="http://schemas.microsoft.com/office/drawing/2014/main" id="{577D33B9-E16B-DBE7-08D4-C9FBF914AF89}"/>
              </a:ext>
            </a:extLst>
          </p:cNvPr>
          <p:cNvSpPr txBox="1"/>
          <p:nvPr/>
        </p:nvSpPr>
        <p:spPr>
          <a:xfrm>
            <a:off x="444480" y="1341752"/>
            <a:ext cx="11209717" cy="646331"/>
          </a:xfrm>
          <a:prstGeom prst="rect">
            <a:avLst/>
          </a:prstGeom>
          <a:noFill/>
        </p:spPr>
        <p:txBody>
          <a:bodyPr wrap="square" rtlCol="0">
            <a:spAutoFit/>
          </a:bodyPr>
          <a:lstStyle/>
          <a:p>
            <a:pPr algn="just"/>
            <a:r>
              <a:rPr lang="en-US" dirty="0"/>
              <a:t>Higher M&amp;E quality is strongly associated with better and more consistent project outcomes. Figure 2 highlights a shift toward satisfactory outcomes, while Figure 3 shows increasing median scores as M&amp;E quality improves.</a:t>
            </a:r>
          </a:p>
        </p:txBody>
      </p:sp>
    </p:spTree>
    <p:extLst>
      <p:ext uri="{BB962C8B-B14F-4D97-AF65-F5344CB8AC3E}">
        <p14:creationId xmlns:p14="http://schemas.microsoft.com/office/powerpoint/2010/main" val="1600426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3FAB0-093D-E0F3-CD11-7969053B0FF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28DBBE4-D754-F0D4-2FF0-ABE07D573C7D}"/>
              </a:ext>
            </a:extLst>
          </p:cNvPr>
          <p:cNvSpPr txBox="1"/>
          <p:nvPr/>
        </p:nvSpPr>
        <p:spPr>
          <a:xfrm>
            <a:off x="444480" y="428682"/>
            <a:ext cx="10730791" cy="830997"/>
          </a:xfrm>
          <a:prstGeom prst="rect">
            <a:avLst/>
          </a:prstGeom>
          <a:noFill/>
        </p:spPr>
        <p:txBody>
          <a:bodyPr wrap="square" rtlCol="0">
            <a:spAutoFit/>
          </a:bodyPr>
          <a:lstStyle/>
          <a:p>
            <a:pPr algn="just"/>
            <a:r>
              <a:rPr lang="en-US" sz="2400" b="1" dirty="0">
                <a:solidFill>
                  <a:srgbClr val="002060"/>
                </a:solidFill>
              </a:rPr>
              <a:t>What is the relationship between Monitoring and Evaluation (M&amp;E) Quality and Outcome Ratings?</a:t>
            </a:r>
            <a:endParaRPr lang="en-US" sz="2400" dirty="0">
              <a:solidFill>
                <a:srgbClr val="002060"/>
              </a:solidFill>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8D7066B-A9CF-36E1-9361-F10F8BF7815E}"/>
                  </a:ext>
                </a:extLst>
              </p:cNvPr>
              <p:cNvSpPr txBox="1"/>
              <p:nvPr/>
            </p:nvSpPr>
            <p:spPr>
              <a:xfrm>
                <a:off x="444480" y="1437445"/>
                <a:ext cx="11209717" cy="4801314"/>
              </a:xfrm>
              <a:prstGeom prst="rect">
                <a:avLst/>
              </a:prstGeom>
              <a:noFill/>
            </p:spPr>
            <p:txBody>
              <a:bodyPr wrap="square" rtlCol="0">
                <a:spAutoFit/>
              </a:bodyPr>
              <a:lstStyle/>
              <a:p>
                <a:r>
                  <a:rPr lang="en-US" dirty="0"/>
                  <a:t>Following Raimondo (2016), I estimate a series of linear and ordinal models, progressively introducing control variables:</a:t>
                </a:r>
              </a:p>
              <a:p>
                <a:br>
                  <a:rPr lang="en-US" dirty="0"/>
                </a:br>
                <a:r>
                  <a:rPr lang="en-US" dirty="0"/>
                  <a:t>1. </a:t>
                </a:r>
                <a:r>
                  <a:rPr lang="en-US" b="1" dirty="0"/>
                  <a:t>OLS Models (Outcome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oMath>
                </a14:m>
                <a:r>
                  <a:rPr lang="en-US" b="1" dirty="0"/>
                  <a:t> treated as continuous: 1=worst, 6=best)</a:t>
                </a:r>
              </a:p>
              <a:p>
                <a:endParaRPr lang="en-US" b="1" dirty="0"/>
              </a:p>
              <a:p>
                <a:pPr marL="285750" indent="-285750">
                  <a:buFont typeface="Arial" panose="020B0604020202020204" pitchFamily="34" charset="0"/>
                  <a:buChar char="•"/>
                </a:pPr>
                <a:r>
                  <a:rPr lang="en-US" dirty="0">
                    <a:solidFill>
                      <a:schemeClr val="tx1"/>
                    </a:solidFill>
                  </a:rPr>
                  <a:t>M1 - No controls: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𝑌</m:t>
                        </m:r>
                      </m:e>
                      <m:sub>
                        <m:r>
                          <a:rPr lang="en-US" sz="1800" b="0" i="1" smtClean="0">
                            <a:solidFill>
                              <a:schemeClr val="tx1"/>
                            </a:solidFill>
                            <a:latin typeface="Cambria Math" panose="02040503050406030204" pitchFamily="18" charset="0"/>
                          </a:rPr>
                          <m:t>𝑖</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rPr>
                          <m:t>0</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ea typeface="Cambria Math" panose="02040503050406030204" pitchFamily="18" charset="0"/>
                          </a:rPr>
                          <m:t>1</m:t>
                        </m:r>
                      </m:sub>
                    </m:sSub>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𝑀</m:t>
                        </m:r>
                        <m:r>
                          <a:rPr lang="en-US" sz="1800" b="0" i="1" smtClean="0">
                            <a:solidFill>
                              <a:schemeClr val="tx1"/>
                            </a:solidFill>
                            <a:latin typeface="Cambria Math" panose="02040503050406030204" pitchFamily="18" charset="0"/>
                          </a:rPr>
                          <m:t>&amp;</m:t>
                        </m:r>
                        <m:r>
                          <a:rPr lang="en-US" sz="1800" b="0" i="1" smtClean="0">
                            <a:solidFill>
                              <a:schemeClr val="tx1"/>
                            </a:solidFill>
                            <a:latin typeface="Cambria Math" panose="02040503050406030204" pitchFamily="18" charset="0"/>
                          </a:rPr>
                          <m:t>𝐸</m:t>
                        </m:r>
                      </m:e>
                      <m:sub>
                        <m:r>
                          <a:rPr lang="en-US" sz="1800" b="0" i="1" smtClean="0">
                            <a:solidFill>
                              <a:schemeClr val="tx1"/>
                            </a:solidFill>
                            <a:latin typeface="Cambria Math" panose="02040503050406030204" pitchFamily="18" charset="0"/>
                            <a:ea typeface="Cambria Math" panose="02040503050406030204" pitchFamily="18" charset="0"/>
                          </a:rPr>
                          <m:t>𝑖</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𝜀</m:t>
                        </m:r>
                      </m:e>
                      <m:sub>
                        <m:r>
                          <a:rPr lang="en-US" sz="1800" b="0" i="1" smtClean="0">
                            <a:solidFill>
                              <a:schemeClr val="tx1"/>
                            </a:solidFill>
                            <a:latin typeface="Cambria Math" panose="02040503050406030204" pitchFamily="18" charset="0"/>
                            <a:ea typeface="Cambria Math" panose="02040503050406030204" pitchFamily="18" charset="0"/>
                          </a:rPr>
                          <m:t>𝑖</m:t>
                        </m:r>
                      </m:sub>
                    </m:sSub>
                  </m:oMath>
                </a14:m>
                <a:endParaRPr lang="en-US" dirty="0">
                  <a:solidFill>
                    <a:schemeClr val="tx1"/>
                  </a:solidFill>
                </a:endParaRPr>
              </a:p>
              <a:p>
                <a:pPr marL="285750" indent="-285750">
                  <a:buFont typeface="Arial" panose="020B0604020202020204" pitchFamily="34" charset="0"/>
                  <a:buChar char="•"/>
                </a:pPr>
                <a:r>
                  <a:rPr lang="en-US" dirty="0">
                    <a:solidFill>
                      <a:schemeClr val="tx1"/>
                    </a:solidFill>
                  </a:rPr>
                  <a:t>M2 – Controls for project characteristics (</a:t>
                </a:r>
                <a14:m>
                  <m:oMath xmlns:m="http://schemas.openxmlformats.org/officeDocument/2006/math">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𝑋</m:t>
                        </m:r>
                      </m:e>
                      <m:sub>
                        <m:r>
                          <a:rPr lang="en-US" b="0" i="1">
                            <a:solidFill>
                              <a:schemeClr val="tx1"/>
                            </a:solidFill>
                            <a:latin typeface="Cambria Math" panose="02040503050406030204" pitchFamily="18" charset="0"/>
                            <a:ea typeface="Cambria Math" panose="02040503050406030204" pitchFamily="18" charset="0"/>
                          </a:rPr>
                          <m:t>𝑖</m:t>
                        </m:r>
                      </m:sub>
                    </m:sSub>
                  </m:oMath>
                </a14:m>
                <a:r>
                  <a:rPr lang="en-US" dirty="0">
                    <a:solidFill>
                      <a:schemeClr val="tx1"/>
                    </a:solidFill>
                  </a:rPr>
                  <a:t>)*: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𝑌</m:t>
                        </m:r>
                      </m:e>
                      <m:sub>
                        <m:r>
                          <a:rPr lang="en-US" sz="1800" b="0" i="1" smtClean="0">
                            <a:solidFill>
                              <a:schemeClr val="tx1"/>
                            </a:solidFill>
                            <a:latin typeface="Cambria Math" panose="02040503050406030204" pitchFamily="18" charset="0"/>
                          </a:rPr>
                          <m:t>𝑖</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rPr>
                          <m:t>0</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ea typeface="Cambria Math" panose="02040503050406030204" pitchFamily="18" charset="0"/>
                          </a:rPr>
                          <m:t>1</m:t>
                        </m:r>
                      </m:sub>
                    </m:sSub>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𝑀</m:t>
                        </m:r>
                        <m:r>
                          <a:rPr lang="en-US" sz="1800" b="0" i="1" smtClean="0">
                            <a:solidFill>
                              <a:schemeClr val="tx1"/>
                            </a:solidFill>
                            <a:latin typeface="Cambria Math" panose="02040503050406030204" pitchFamily="18" charset="0"/>
                          </a:rPr>
                          <m:t>&amp;</m:t>
                        </m:r>
                        <m:r>
                          <a:rPr lang="en-US" sz="1800" b="0" i="1" smtClean="0">
                            <a:solidFill>
                              <a:schemeClr val="tx1"/>
                            </a:solidFill>
                            <a:latin typeface="Cambria Math" panose="02040503050406030204" pitchFamily="18" charset="0"/>
                          </a:rPr>
                          <m:t>𝐸</m:t>
                        </m:r>
                      </m:e>
                      <m:sub>
                        <m:r>
                          <a:rPr lang="en-US" sz="1800" b="0" i="1" smtClean="0">
                            <a:solidFill>
                              <a:schemeClr val="tx1"/>
                            </a:solidFill>
                            <a:latin typeface="Cambria Math" panose="02040503050406030204" pitchFamily="18" charset="0"/>
                            <a:ea typeface="Cambria Math" panose="02040503050406030204" pitchFamily="18" charset="0"/>
                          </a:rPr>
                          <m:t>𝑖</m:t>
                        </m:r>
                      </m:sub>
                    </m:sSub>
                    <m:r>
                      <a:rPr lang="en-US" sz="1800" b="0" i="1" smtClean="0">
                        <a:solidFill>
                          <a:schemeClr val="tx1"/>
                        </a:solidFill>
                        <a:latin typeface="Cambria Math" panose="02040503050406030204" pitchFamily="18" charset="0"/>
                        <a:ea typeface="Cambria Math" panose="02040503050406030204" pitchFamily="18" charset="0"/>
                      </a:rPr>
                      <m:t>+</m:t>
                    </m:r>
                    <m:sSubSup>
                      <m:sSubSupPr>
                        <m:ctrlPr>
                          <a:rPr lang="en-US" sz="1800" i="1" smtClean="0">
                            <a:solidFill>
                              <a:srgbClr val="C00000"/>
                            </a:solidFill>
                            <a:latin typeface="Cambria Math" panose="02040503050406030204" pitchFamily="18" charset="0"/>
                            <a:ea typeface="Cambria Math" panose="02040503050406030204" pitchFamily="18" charset="0"/>
                          </a:rPr>
                        </m:ctrlPr>
                      </m:sSubSupPr>
                      <m:e>
                        <m:r>
                          <a:rPr lang="en-US" sz="1800" b="0" i="1" smtClean="0">
                            <a:solidFill>
                              <a:srgbClr val="C00000"/>
                            </a:solidFill>
                            <a:latin typeface="Cambria Math" panose="02040503050406030204" pitchFamily="18" charset="0"/>
                            <a:ea typeface="Cambria Math" panose="02040503050406030204" pitchFamily="18" charset="0"/>
                          </a:rPr>
                          <m:t>𝛽</m:t>
                        </m:r>
                      </m:e>
                      <m:sub>
                        <m:r>
                          <a:rPr lang="en-US" sz="1800" b="0" i="1" smtClean="0">
                            <a:solidFill>
                              <a:srgbClr val="C00000"/>
                            </a:solidFill>
                            <a:latin typeface="Cambria Math" panose="02040503050406030204" pitchFamily="18" charset="0"/>
                            <a:ea typeface="Cambria Math" panose="02040503050406030204" pitchFamily="18" charset="0"/>
                          </a:rPr>
                          <m:t>2</m:t>
                        </m:r>
                      </m:sub>
                      <m:sup>
                        <m:r>
                          <a:rPr lang="en-US" sz="1800" b="0" i="1" smtClean="0">
                            <a:solidFill>
                              <a:srgbClr val="C00000"/>
                            </a:solidFill>
                            <a:latin typeface="Cambria Math" panose="02040503050406030204" pitchFamily="18" charset="0"/>
                            <a:ea typeface="Cambria Math" panose="02040503050406030204" pitchFamily="18" charset="0"/>
                          </a:rPr>
                          <m:t>′</m:t>
                        </m:r>
                      </m:sup>
                    </m:sSubSup>
                    <m:sSub>
                      <m:sSubPr>
                        <m:ctrlPr>
                          <a:rPr lang="en-US" sz="1800" i="1" smtClean="0">
                            <a:solidFill>
                              <a:srgbClr val="C00000"/>
                            </a:solidFill>
                            <a:latin typeface="Cambria Math" panose="02040503050406030204" pitchFamily="18" charset="0"/>
                          </a:rPr>
                        </m:ctrlPr>
                      </m:sSubPr>
                      <m:e>
                        <m:r>
                          <m:rPr>
                            <m:sty m:val="p"/>
                          </m:rPr>
                          <a:rPr lang="en-US" sz="1800" b="0" i="0" smtClean="0">
                            <a:solidFill>
                              <a:srgbClr val="C00000"/>
                            </a:solidFill>
                            <a:latin typeface="Cambria Math" panose="02040503050406030204" pitchFamily="18" charset="0"/>
                          </a:rPr>
                          <m:t>X</m:t>
                        </m:r>
                      </m:e>
                      <m:sub>
                        <m:r>
                          <a:rPr lang="en-US" sz="1800" b="0" i="1" smtClean="0">
                            <a:solidFill>
                              <a:srgbClr val="C00000"/>
                            </a:solidFill>
                            <a:latin typeface="Cambria Math" panose="02040503050406030204" pitchFamily="18" charset="0"/>
                            <a:ea typeface="Cambria Math" panose="02040503050406030204" pitchFamily="18" charset="0"/>
                          </a:rPr>
                          <m:t>𝑖</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𝜀</m:t>
                        </m:r>
                      </m:e>
                      <m:sub>
                        <m:r>
                          <a:rPr lang="en-US" sz="1800" b="0" i="1" smtClean="0">
                            <a:solidFill>
                              <a:schemeClr val="tx1"/>
                            </a:solidFill>
                            <a:latin typeface="Cambria Math" panose="02040503050406030204" pitchFamily="18" charset="0"/>
                            <a:ea typeface="Cambria Math" panose="02040503050406030204" pitchFamily="18" charset="0"/>
                          </a:rPr>
                          <m:t>𝑖</m:t>
                        </m:r>
                      </m:sub>
                    </m:sSub>
                  </m:oMath>
                </a14:m>
                <a:endParaRPr lang="en-US" dirty="0">
                  <a:solidFill>
                    <a:schemeClr val="tx1"/>
                  </a:solidFill>
                </a:endParaRPr>
              </a:p>
              <a:p>
                <a:pPr marL="285750" indent="-285750">
                  <a:buFont typeface="Arial" panose="020B0604020202020204" pitchFamily="34" charset="0"/>
                  <a:buChar char="•"/>
                </a:pPr>
                <a:r>
                  <a:rPr lang="en-US" dirty="0">
                    <a:solidFill>
                      <a:schemeClr val="tx1"/>
                    </a:solidFill>
                  </a:rPr>
                  <a:t>M3 – Adds global practice effects (</a:t>
                </a:r>
                <a14:m>
                  <m:oMath xmlns:m="http://schemas.openxmlformats.org/officeDocument/2006/math">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𝑃</m:t>
                        </m:r>
                      </m:e>
                      <m:sub>
                        <m:r>
                          <a:rPr lang="en-US" b="0" i="1">
                            <a:solidFill>
                              <a:schemeClr val="tx1"/>
                            </a:solidFill>
                            <a:latin typeface="Cambria Math" panose="02040503050406030204" pitchFamily="18" charset="0"/>
                            <a:ea typeface="Cambria Math" panose="02040503050406030204" pitchFamily="18" charset="0"/>
                          </a:rPr>
                          <m:t>𝑖</m:t>
                        </m:r>
                      </m:sub>
                    </m:sSub>
                  </m:oMath>
                </a14:m>
                <a:r>
                  <a:rPr lang="en-US" dirty="0">
                    <a:solidFill>
                      <a:schemeClr val="tx1"/>
                    </a:solidFill>
                  </a:rPr>
                  <a:t>):                                     </a:t>
                </a:r>
                <a14:m>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𝑌</m:t>
                        </m:r>
                      </m:e>
                      <m:sub>
                        <m:r>
                          <a:rPr lang="en-US" sz="1800" b="0" i="1" smtClean="0">
                            <a:solidFill>
                              <a:schemeClr val="tx1"/>
                            </a:solidFill>
                            <a:latin typeface="Cambria Math" panose="02040503050406030204" pitchFamily="18" charset="0"/>
                          </a:rPr>
                          <m:t>𝑖</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rPr>
                          <m:t>0</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ea typeface="Cambria Math" panose="02040503050406030204" pitchFamily="18" charset="0"/>
                          </a:rPr>
                          <m:t>1</m:t>
                        </m:r>
                      </m:sub>
                    </m:sSub>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rPr>
                          <m:t>𝑀</m:t>
                        </m:r>
                        <m:r>
                          <a:rPr lang="en-US" sz="1800" b="0" i="1" smtClean="0">
                            <a:solidFill>
                              <a:schemeClr val="tx1"/>
                            </a:solidFill>
                            <a:latin typeface="Cambria Math" panose="02040503050406030204" pitchFamily="18" charset="0"/>
                          </a:rPr>
                          <m:t>&amp;</m:t>
                        </m:r>
                        <m:r>
                          <a:rPr lang="en-US" sz="1800" b="0" i="1" smtClean="0">
                            <a:solidFill>
                              <a:schemeClr val="tx1"/>
                            </a:solidFill>
                            <a:latin typeface="Cambria Math" panose="02040503050406030204" pitchFamily="18" charset="0"/>
                          </a:rPr>
                          <m:t>𝐸</m:t>
                        </m:r>
                      </m:e>
                      <m:sub>
                        <m:r>
                          <a:rPr lang="en-US" sz="1800" b="0" i="1" smtClean="0">
                            <a:solidFill>
                              <a:schemeClr val="tx1"/>
                            </a:solidFill>
                            <a:latin typeface="Cambria Math" panose="02040503050406030204" pitchFamily="18" charset="0"/>
                            <a:ea typeface="Cambria Math" panose="02040503050406030204" pitchFamily="18" charset="0"/>
                          </a:rPr>
                          <m:t>𝑖</m:t>
                        </m:r>
                      </m:sub>
                    </m:sSub>
                    <m:r>
                      <a:rPr lang="en-US" sz="1800" b="0" i="1" smtClean="0">
                        <a:solidFill>
                          <a:schemeClr val="tx1"/>
                        </a:solidFill>
                        <a:latin typeface="Cambria Math" panose="02040503050406030204" pitchFamily="18" charset="0"/>
                        <a:ea typeface="Cambria Math" panose="02040503050406030204" pitchFamily="18" charset="0"/>
                      </a:rPr>
                      <m:t>+</m:t>
                    </m:r>
                    <m:sSubSup>
                      <m:sSubSupPr>
                        <m:ctrlPr>
                          <a:rPr lang="en-US" sz="1800" i="1" smtClean="0">
                            <a:solidFill>
                              <a:schemeClr val="tx1"/>
                            </a:solidFill>
                            <a:latin typeface="Cambria Math" panose="02040503050406030204" pitchFamily="18" charset="0"/>
                            <a:ea typeface="Cambria Math" panose="02040503050406030204" pitchFamily="18" charset="0"/>
                          </a:rPr>
                        </m:ctrlPr>
                      </m:sSubSupPr>
                      <m:e>
                        <m:r>
                          <a:rPr lang="en-US" sz="1800" b="0" i="1" smtClean="0">
                            <a:solidFill>
                              <a:schemeClr val="tx1"/>
                            </a:solidFill>
                            <a:latin typeface="Cambria Math" panose="02040503050406030204" pitchFamily="18" charset="0"/>
                            <a:ea typeface="Cambria Math" panose="02040503050406030204" pitchFamily="18" charset="0"/>
                          </a:rPr>
                          <m:t>𝛽</m:t>
                        </m:r>
                      </m:e>
                      <m:sub>
                        <m:r>
                          <a:rPr lang="en-US" sz="1800" b="0" i="1" smtClean="0">
                            <a:solidFill>
                              <a:schemeClr val="tx1"/>
                            </a:solidFill>
                            <a:latin typeface="Cambria Math" panose="02040503050406030204" pitchFamily="18" charset="0"/>
                            <a:ea typeface="Cambria Math" panose="02040503050406030204" pitchFamily="18" charset="0"/>
                          </a:rPr>
                          <m:t>2</m:t>
                        </m:r>
                      </m:sub>
                      <m:sup>
                        <m:r>
                          <a:rPr lang="en-US" sz="1800" b="0" i="1" smtClean="0">
                            <a:solidFill>
                              <a:schemeClr val="tx1"/>
                            </a:solidFill>
                            <a:latin typeface="Cambria Math" panose="02040503050406030204" pitchFamily="18" charset="0"/>
                            <a:ea typeface="Cambria Math" panose="02040503050406030204" pitchFamily="18" charset="0"/>
                          </a:rPr>
                          <m:t>′</m:t>
                        </m:r>
                      </m:sup>
                    </m:sSubSup>
                    <m:sSub>
                      <m:sSubPr>
                        <m:ctrlPr>
                          <a:rPr lang="en-US" sz="1800" i="1" smtClean="0">
                            <a:solidFill>
                              <a:schemeClr val="tx1"/>
                            </a:solidFill>
                            <a:latin typeface="Cambria Math" panose="02040503050406030204" pitchFamily="18" charset="0"/>
                          </a:rPr>
                        </m:ctrlPr>
                      </m:sSubPr>
                      <m:e>
                        <m:r>
                          <m:rPr>
                            <m:sty m:val="p"/>
                          </m:rPr>
                          <a:rPr lang="en-US" sz="1800" b="0" i="0" smtClean="0">
                            <a:solidFill>
                              <a:schemeClr val="tx1"/>
                            </a:solidFill>
                            <a:latin typeface="Cambria Math" panose="02040503050406030204" pitchFamily="18" charset="0"/>
                          </a:rPr>
                          <m:t>X</m:t>
                        </m:r>
                      </m:e>
                      <m:sub>
                        <m:r>
                          <a:rPr lang="en-US" sz="1800" b="0" i="1" smtClean="0">
                            <a:solidFill>
                              <a:schemeClr val="tx1"/>
                            </a:solidFill>
                            <a:latin typeface="Cambria Math" panose="02040503050406030204" pitchFamily="18" charset="0"/>
                            <a:ea typeface="Cambria Math" panose="02040503050406030204" pitchFamily="18" charset="0"/>
                          </a:rPr>
                          <m:t>𝑖</m:t>
                        </m:r>
                      </m:sub>
                    </m:sSub>
                    <m:r>
                      <a:rPr lang="en-US" sz="1800" b="0" i="1" smtClean="0">
                        <a:solidFill>
                          <a:schemeClr val="tx1"/>
                        </a:solidFill>
                        <a:latin typeface="Cambria Math" panose="02040503050406030204" pitchFamily="18" charset="0"/>
                        <a:ea typeface="Cambria Math" panose="02040503050406030204" pitchFamily="18" charset="0"/>
                      </a:rPr>
                      <m:t>+</m:t>
                    </m:r>
                    <m:sSubSup>
                      <m:sSubSupPr>
                        <m:ctrlPr>
                          <a:rPr lang="en-US" sz="1800" i="1" smtClean="0">
                            <a:solidFill>
                              <a:srgbClr val="C00000"/>
                            </a:solidFill>
                            <a:latin typeface="Cambria Math" panose="02040503050406030204" pitchFamily="18" charset="0"/>
                            <a:ea typeface="Cambria Math" panose="02040503050406030204" pitchFamily="18" charset="0"/>
                          </a:rPr>
                        </m:ctrlPr>
                      </m:sSubSupPr>
                      <m:e>
                        <m:r>
                          <a:rPr lang="en-US" sz="1800" b="0" i="1" smtClean="0">
                            <a:solidFill>
                              <a:srgbClr val="C00000"/>
                            </a:solidFill>
                            <a:latin typeface="Cambria Math" panose="02040503050406030204" pitchFamily="18" charset="0"/>
                            <a:ea typeface="Cambria Math" panose="02040503050406030204" pitchFamily="18" charset="0"/>
                          </a:rPr>
                          <m:t>𝛽</m:t>
                        </m:r>
                      </m:e>
                      <m:sub>
                        <m:r>
                          <a:rPr lang="en-US" sz="1800" b="0" i="1" smtClean="0">
                            <a:solidFill>
                              <a:srgbClr val="C00000"/>
                            </a:solidFill>
                            <a:latin typeface="Cambria Math" panose="02040503050406030204" pitchFamily="18" charset="0"/>
                            <a:ea typeface="Cambria Math" panose="02040503050406030204" pitchFamily="18" charset="0"/>
                          </a:rPr>
                          <m:t>3</m:t>
                        </m:r>
                      </m:sub>
                      <m:sup>
                        <m:r>
                          <a:rPr lang="en-US" sz="1800" b="0" i="1" smtClean="0">
                            <a:solidFill>
                              <a:srgbClr val="C00000"/>
                            </a:solidFill>
                            <a:latin typeface="Cambria Math" panose="02040503050406030204" pitchFamily="18" charset="0"/>
                            <a:ea typeface="Cambria Math" panose="02040503050406030204" pitchFamily="18" charset="0"/>
                          </a:rPr>
                          <m:t>′</m:t>
                        </m:r>
                      </m:sup>
                    </m:sSubSup>
                    <m:sSub>
                      <m:sSubPr>
                        <m:ctrlPr>
                          <a:rPr lang="en-US" sz="1800" i="1" smtClean="0">
                            <a:solidFill>
                              <a:srgbClr val="C00000"/>
                            </a:solidFill>
                            <a:latin typeface="Cambria Math" panose="02040503050406030204" pitchFamily="18" charset="0"/>
                          </a:rPr>
                        </m:ctrlPr>
                      </m:sSubPr>
                      <m:e>
                        <m:r>
                          <m:rPr>
                            <m:sty m:val="p"/>
                          </m:rPr>
                          <a:rPr lang="en-US" sz="1800" b="0" i="0" smtClean="0">
                            <a:solidFill>
                              <a:srgbClr val="C00000"/>
                            </a:solidFill>
                            <a:latin typeface="Cambria Math" panose="02040503050406030204" pitchFamily="18" charset="0"/>
                          </a:rPr>
                          <m:t>P</m:t>
                        </m:r>
                      </m:e>
                      <m:sub>
                        <m:r>
                          <a:rPr lang="en-US" sz="1800" b="0" i="1" smtClean="0">
                            <a:solidFill>
                              <a:srgbClr val="C00000"/>
                            </a:solidFill>
                            <a:latin typeface="Cambria Math" panose="02040503050406030204" pitchFamily="18" charset="0"/>
                            <a:ea typeface="Cambria Math" panose="02040503050406030204" pitchFamily="18" charset="0"/>
                          </a:rPr>
                          <m:t>𝑖</m:t>
                        </m:r>
                      </m:sub>
                    </m:sSub>
                    <m:r>
                      <a:rPr lang="en-US" sz="1800" b="0" i="1" smtClean="0">
                        <a:solidFill>
                          <a:schemeClr val="tx1"/>
                        </a:solidFill>
                        <a:latin typeface="Cambria Math" panose="02040503050406030204" pitchFamily="18" charset="0"/>
                      </a:rPr>
                      <m:t>+</m:t>
                    </m:r>
                    <m:sSub>
                      <m:sSubPr>
                        <m:ctrlPr>
                          <a:rPr lang="en-US" sz="1800" i="1" smtClean="0">
                            <a:solidFill>
                              <a:schemeClr val="tx1"/>
                            </a:solidFill>
                            <a:latin typeface="Cambria Math" panose="020405030504060302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rPr>
                          <m:t>𝜀</m:t>
                        </m:r>
                      </m:e>
                      <m:sub>
                        <m:r>
                          <a:rPr lang="en-US" sz="1800" b="0" i="1" smtClean="0">
                            <a:solidFill>
                              <a:schemeClr val="tx1"/>
                            </a:solidFill>
                            <a:latin typeface="Cambria Math" panose="02040503050406030204" pitchFamily="18" charset="0"/>
                            <a:ea typeface="Cambria Math" panose="02040503050406030204" pitchFamily="18" charset="0"/>
                          </a:rPr>
                          <m:t>𝑖</m:t>
                        </m:r>
                      </m:sub>
                    </m:sSub>
                  </m:oMath>
                </a14:m>
                <a:endParaRPr lang="en-US" dirty="0">
                  <a:solidFill>
                    <a:schemeClr val="tx1"/>
                  </a:solidFill>
                </a:endParaRPr>
              </a:p>
              <a:p>
                <a:pPr marL="285750" indent="-285750">
                  <a:buFont typeface="Arial" panose="020B0604020202020204" pitchFamily="34" charset="0"/>
                  <a:buChar char="•"/>
                </a:pPr>
                <a:r>
                  <a:rPr lang="en-US" dirty="0">
                    <a:solidFill>
                      <a:schemeClr val="tx1"/>
                    </a:solidFill>
                  </a:rPr>
                  <a:t>M4 – Adds region (</a:t>
                </a:r>
                <a14:m>
                  <m:oMath xmlns:m="http://schemas.openxmlformats.org/officeDocument/2006/math">
                    <m:sSub>
                      <m:sSubPr>
                        <m:ctrlPr>
                          <a:rPr lang="en-US" sz="1800" i="1" smtClean="0">
                            <a:solidFill>
                              <a:schemeClr val="tx1"/>
                            </a:solidFill>
                            <a:latin typeface="Cambria Math" panose="02040503050406030204" pitchFamily="18" charset="0"/>
                          </a:rPr>
                        </m:ctrlPr>
                      </m:sSubPr>
                      <m:e>
                        <m:r>
                          <m:rPr>
                            <m:sty m:val="p"/>
                          </m:rPr>
                          <a:rPr lang="en-US" sz="1800" b="0" i="0" smtClean="0">
                            <a:solidFill>
                              <a:schemeClr val="tx1"/>
                            </a:solidFill>
                            <a:latin typeface="Cambria Math" panose="02040503050406030204" pitchFamily="18" charset="0"/>
                          </a:rPr>
                          <m:t>R</m:t>
                        </m:r>
                      </m:e>
                      <m:sub>
                        <m:r>
                          <a:rPr lang="en-US" sz="1800" b="0" i="1" smtClean="0">
                            <a:solidFill>
                              <a:schemeClr val="tx1"/>
                            </a:solidFill>
                            <a:latin typeface="Cambria Math" panose="02040503050406030204" pitchFamily="18" charset="0"/>
                            <a:ea typeface="Cambria Math" panose="02040503050406030204" pitchFamily="18" charset="0"/>
                          </a:rPr>
                          <m:t>𝑖</m:t>
                        </m:r>
                      </m:sub>
                    </m:sSub>
                  </m:oMath>
                </a14:m>
                <a:r>
                  <a:rPr lang="en-US" dirty="0">
                    <a:solidFill>
                      <a:schemeClr val="tx1"/>
                    </a:solidFill>
                  </a:rPr>
                  <a:t>) and country (</a:t>
                </a:r>
                <a14:m>
                  <m:oMath xmlns:m="http://schemas.openxmlformats.org/officeDocument/2006/math">
                    <m:sSub>
                      <m:sSubPr>
                        <m:ctrlPr>
                          <a:rPr lang="en-US" i="1">
                            <a:solidFill>
                              <a:schemeClr val="tx1"/>
                            </a:solidFill>
                            <a:latin typeface="Cambria Math" panose="02040503050406030204" pitchFamily="18" charset="0"/>
                          </a:rPr>
                        </m:ctrlPr>
                      </m:sSubPr>
                      <m:e>
                        <m:r>
                          <a:rPr lang="en-US" b="0" i="1">
                            <a:solidFill>
                              <a:schemeClr val="tx1"/>
                            </a:solidFill>
                            <a:latin typeface="Cambria Math" panose="02040503050406030204" pitchFamily="18" charset="0"/>
                          </a:rPr>
                          <m:t>𝐶</m:t>
                        </m:r>
                      </m:e>
                      <m:sub>
                        <m:r>
                          <a:rPr lang="en-US" b="0" i="1">
                            <a:solidFill>
                              <a:schemeClr val="tx1"/>
                            </a:solidFill>
                            <a:latin typeface="Cambria Math" panose="02040503050406030204" pitchFamily="18" charset="0"/>
                            <a:ea typeface="Cambria Math" panose="02040503050406030204" pitchFamily="18" charset="0"/>
                          </a:rPr>
                          <m:t>𝑖</m:t>
                        </m:r>
                      </m:sub>
                    </m:sSub>
                  </m:oMath>
                </a14:m>
                <a:r>
                  <a:rPr lang="en-US" dirty="0">
                    <a:solidFill>
                      <a:schemeClr val="tx1"/>
                    </a:solidFill>
                  </a:rPr>
                  <a:t>) fixed effects: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panose="02040503050406030204" pitchFamily="18" charset="0"/>
                          </a:rPr>
                          <m:t>0</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panose="02040503050406030204" pitchFamily="18" charset="0"/>
                            <a:ea typeface="Cambria Math" panose="02040503050406030204" pitchFamily="18" charset="0"/>
                          </a:rPr>
                          <m:t>1</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𝑀</m:t>
                        </m:r>
                        <m:r>
                          <a:rPr lang="en-US" i="1">
                            <a:solidFill>
                              <a:schemeClr val="tx1"/>
                            </a:solidFill>
                            <a:latin typeface="Cambria Math" panose="02040503050406030204" pitchFamily="18" charset="0"/>
                          </a:rPr>
                          <m:t>&amp;</m:t>
                        </m:r>
                        <m:r>
                          <a:rPr lang="en-US" i="1">
                            <a:solidFill>
                              <a:schemeClr val="tx1"/>
                            </a:solidFill>
                            <a:latin typeface="Cambria Math" panose="02040503050406030204" pitchFamily="18" charset="0"/>
                          </a:rPr>
                          <m:t>𝐸</m:t>
                        </m:r>
                      </m:e>
                      <m:sub>
                        <m:r>
                          <a:rPr lang="en-US" i="1">
                            <a:solidFill>
                              <a:schemeClr val="tx1"/>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sSubSup>
                      <m:sSubSupPr>
                        <m:ctrlPr>
                          <a:rPr lang="en-US" i="1">
                            <a:solidFill>
                              <a:schemeClr val="tx1"/>
                            </a:solidFill>
                            <a:latin typeface="Cambria Math" panose="02040503050406030204" pitchFamily="18" charset="0"/>
                            <a:ea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panose="02040503050406030204" pitchFamily="18" charset="0"/>
                            <a:ea typeface="Cambria Math" panose="02040503050406030204" pitchFamily="18" charset="0"/>
                          </a:rPr>
                          <m:t>2</m:t>
                        </m:r>
                      </m:sub>
                      <m:sup>
                        <m:r>
                          <a:rPr lang="en-US" i="1">
                            <a:solidFill>
                              <a:schemeClr val="tx1"/>
                            </a:solidFill>
                            <a:latin typeface="Cambria Math" panose="02040503050406030204" pitchFamily="18" charset="0"/>
                            <a:ea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i="1">
                            <a:solidFill>
                              <a:schemeClr val="tx1"/>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sSubSup>
                      <m:sSubSupPr>
                        <m:ctrlPr>
                          <a:rPr lang="en-US" i="1">
                            <a:solidFill>
                              <a:schemeClr val="tx1"/>
                            </a:solidFill>
                            <a:latin typeface="Cambria Math" panose="02040503050406030204" pitchFamily="18" charset="0"/>
                            <a:ea typeface="Cambria Math" panose="02040503050406030204" pitchFamily="18" charset="0"/>
                          </a:rPr>
                        </m:ctrlPr>
                      </m:sSubSupPr>
                      <m:e>
                        <m:r>
                          <a:rPr lang="en-US" i="1">
                            <a:solidFill>
                              <a:schemeClr val="tx1"/>
                            </a:solidFill>
                            <a:latin typeface="Cambria Math" panose="02040503050406030204" pitchFamily="18" charset="0"/>
                            <a:ea typeface="Cambria Math" panose="02040503050406030204" pitchFamily="18" charset="0"/>
                          </a:rPr>
                          <m:t>𝛽</m:t>
                        </m:r>
                      </m:e>
                      <m:sub>
                        <m:r>
                          <a:rPr lang="en-US" i="1">
                            <a:solidFill>
                              <a:schemeClr val="tx1"/>
                            </a:solidFill>
                            <a:latin typeface="Cambria Math" panose="02040503050406030204" pitchFamily="18" charset="0"/>
                            <a:ea typeface="Cambria Math" panose="02040503050406030204" pitchFamily="18" charset="0"/>
                          </a:rPr>
                          <m:t>3</m:t>
                        </m:r>
                      </m:sub>
                      <m:sup>
                        <m:r>
                          <a:rPr lang="en-US" i="1">
                            <a:solidFill>
                              <a:schemeClr val="tx1"/>
                            </a:solidFill>
                            <a:latin typeface="Cambria Math" panose="02040503050406030204" pitchFamily="18" charset="0"/>
                            <a:ea typeface="Cambria Math" panose="02040503050406030204" pitchFamily="18" charset="0"/>
                          </a:rPr>
                          <m:t>′</m:t>
                        </m:r>
                      </m:sup>
                    </m:sSubSup>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P</m:t>
                        </m:r>
                      </m:e>
                      <m:sub>
                        <m:r>
                          <a:rPr lang="en-US" i="1">
                            <a:solidFill>
                              <a:schemeClr val="tx1"/>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ea typeface="Cambria Math" panose="02040503050406030204" pitchFamily="18" charset="0"/>
                      </a:rPr>
                      <m:t>+</m:t>
                    </m:r>
                    <m:sSubSup>
                      <m:sSubSupPr>
                        <m:ctrlPr>
                          <a:rPr lang="en-US" i="1" smtClean="0">
                            <a:solidFill>
                              <a:srgbClr val="C00000"/>
                            </a:solidFill>
                            <a:latin typeface="Cambria Math" panose="02040503050406030204" pitchFamily="18" charset="0"/>
                            <a:ea typeface="Cambria Math" panose="02040503050406030204" pitchFamily="18" charset="0"/>
                          </a:rPr>
                        </m:ctrlPr>
                      </m:sSubSupPr>
                      <m:e>
                        <m:r>
                          <a:rPr lang="en-US" i="1">
                            <a:solidFill>
                              <a:srgbClr val="C00000"/>
                            </a:solidFill>
                            <a:latin typeface="Cambria Math" panose="02040503050406030204" pitchFamily="18" charset="0"/>
                            <a:ea typeface="Cambria Math" panose="02040503050406030204" pitchFamily="18" charset="0"/>
                          </a:rPr>
                          <m:t>𝛽</m:t>
                        </m:r>
                      </m:e>
                      <m:sub>
                        <m:r>
                          <a:rPr lang="en-US" i="1">
                            <a:solidFill>
                              <a:srgbClr val="C00000"/>
                            </a:solidFill>
                            <a:latin typeface="Cambria Math" panose="02040503050406030204" pitchFamily="18" charset="0"/>
                            <a:ea typeface="Cambria Math" panose="02040503050406030204" pitchFamily="18" charset="0"/>
                          </a:rPr>
                          <m:t>4</m:t>
                        </m:r>
                      </m:sub>
                      <m:sup>
                        <m:r>
                          <a:rPr lang="en-US" i="1">
                            <a:solidFill>
                              <a:srgbClr val="C00000"/>
                            </a:solidFill>
                            <a:latin typeface="Cambria Math" panose="02040503050406030204" pitchFamily="18" charset="0"/>
                            <a:ea typeface="Cambria Math" panose="02040503050406030204" pitchFamily="18" charset="0"/>
                          </a:rPr>
                          <m:t>′</m:t>
                        </m:r>
                      </m:sup>
                    </m:sSubSup>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R</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rgbClr val="C00000"/>
                        </a:solidFill>
                        <a:latin typeface="Cambria Math" panose="02040503050406030204" pitchFamily="18" charset="0"/>
                        <a:ea typeface="Cambria Math" panose="02040503050406030204" pitchFamily="18" charset="0"/>
                      </a:rPr>
                      <m:t>+</m:t>
                    </m:r>
                    <m:sSubSup>
                      <m:sSubSupPr>
                        <m:ctrlPr>
                          <a:rPr lang="en-US" i="1">
                            <a:solidFill>
                              <a:srgbClr val="C00000"/>
                            </a:solidFill>
                            <a:latin typeface="Cambria Math" panose="02040503050406030204" pitchFamily="18" charset="0"/>
                            <a:ea typeface="Cambria Math" panose="02040503050406030204" pitchFamily="18" charset="0"/>
                          </a:rPr>
                        </m:ctrlPr>
                      </m:sSubSupPr>
                      <m:e>
                        <m:r>
                          <a:rPr lang="en-US" i="1">
                            <a:solidFill>
                              <a:srgbClr val="C00000"/>
                            </a:solidFill>
                            <a:latin typeface="Cambria Math" panose="02040503050406030204" pitchFamily="18" charset="0"/>
                            <a:ea typeface="Cambria Math" panose="02040503050406030204" pitchFamily="18" charset="0"/>
                          </a:rPr>
                          <m:t>𝛽</m:t>
                        </m:r>
                      </m:e>
                      <m:sub>
                        <m:r>
                          <a:rPr lang="en-US" i="1">
                            <a:solidFill>
                              <a:srgbClr val="C00000"/>
                            </a:solidFill>
                            <a:latin typeface="Cambria Math" panose="02040503050406030204" pitchFamily="18" charset="0"/>
                            <a:ea typeface="Cambria Math" panose="02040503050406030204" pitchFamily="18" charset="0"/>
                          </a:rPr>
                          <m:t>5</m:t>
                        </m:r>
                      </m:sub>
                      <m:sup>
                        <m:r>
                          <a:rPr lang="en-US" i="1">
                            <a:solidFill>
                              <a:srgbClr val="C00000"/>
                            </a:solidFill>
                            <a:latin typeface="Cambria Math" panose="02040503050406030204" pitchFamily="18" charset="0"/>
                            <a:ea typeface="Cambria Math" panose="02040503050406030204" pitchFamily="18" charset="0"/>
                          </a:rPr>
                          <m:t>′</m:t>
                        </m:r>
                      </m:sup>
                    </m:sSubSup>
                    <m:sSub>
                      <m:sSubPr>
                        <m:ctrlPr>
                          <a:rPr lang="en-US" i="1">
                            <a:solidFill>
                              <a:srgbClr val="C00000"/>
                            </a:solidFill>
                            <a:latin typeface="Cambria Math" panose="02040503050406030204" pitchFamily="18" charset="0"/>
                          </a:rPr>
                        </m:ctrlPr>
                      </m:sSubPr>
                      <m:e>
                        <m:r>
                          <m:rPr>
                            <m:sty m:val="p"/>
                          </m:rPr>
                          <a:rPr lang="en-US">
                            <a:solidFill>
                              <a:srgbClr val="C00000"/>
                            </a:solidFill>
                            <a:latin typeface="Cambria Math" panose="02040503050406030204" pitchFamily="18" charset="0"/>
                          </a:rPr>
                          <m:t>C</m:t>
                        </m:r>
                      </m:e>
                      <m:sub>
                        <m:r>
                          <a:rPr lang="en-US" i="1">
                            <a:solidFill>
                              <a:srgbClr val="C00000"/>
                            </a:solidFill>
                            <a:latin typeface="Cambria Math" panose="02040503050406030204" pitchFamily="18" charset="0"/>
                            <a:ea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𝜀</m:t>
                        </m:r>
                      </m:e>
                      <m:sub>
                        <m:r>
                          <a:rPr lang="en-US" i="1">
                            <a:solidFill>
                              <a:schemeClr val="tx1"/>
                            </a:solidFill>
                            <a:latin typeface="Cambria Math" panose="02040503050406030204" pitchFamily="18" charset="0"/>
                            <a:ea typeface="Cambria Math" panose="02040503050406030204" pitchFamily="18" charset="0"/>
                          </a:rPr>
                          <m:t>𝑖</m:t>
                        </m:r>
                      </m:sub>
                    </m:sSub>
                  </m:oMath>
                </a14:m>
                <a:endParaRPr lang="en-US" dirty="0">
                  <a:solidFill>
                    <a:schemeClr val="tx1"/>
                  </a:solidFill>
                </a:endParaRPr>
              </a:p>
              <a:p>
                <a:endParaRPr lang="en-US" dirty="0"/>
              </a:p>
              <a:p>
                <a:r>
                  <a:rPr lang="en-US" sz="1600" dirty="0"/>
                  <a:t>* </a:t>
                </a:r>
                <a:r>
                  <a:rPr lang="en-US" sz="1600" i="1" dirty="0"/>
                  <a:t>Project characteristics</a:t>
                </a:r>
                <a:r>
                  <a:rPr lang="en-US" sz="1600" dirty="0"/>
                  <a:t>: Approval FY, Closing FY, Duration, Evaluation Type, Bank Performance, Quality at Entry, Quality of Supervision, Country Lending Group, Agreement Type, Lending Instrument, Project Volume.</a:t>
                </a:r>
              </a:p>
              <a:p>
                <a:br>
                  <a:rPr lang="en-US" dirty="0"/>
                </a:br>
                <a:r>
                  <a:rPr lang="en-US" dirty="0"/>
                  <a:t>2. </a:t>
                </a:r>
                <a:r>
                  <a:rPr lang="en-US" b="1" dirty="0"/>
                  <a:t>Ordered Logit Models (Outcome treated as ordinal, 1–6):</a:t>
                </a:r>
              </a:p>
              <a:p>
                <a:endParaRPr lang="en-US" b="1" dirty="0"/>
              </a:p>
              <a:p>
                <a:r>
                  <a:rPr lang="en-US" dirty="0"/>
                  <a:t>Specifications M1–M3 follow the same structure, but account for the ordinal nature of the dependent variable using a logistic distribution.</a:t>
                </a:r>
              </a:p>
            </p:txBody>
          </p:sp>
        </mc:Choice>
        <mc:Fallback xmlns="">
          <p:sp>
            <p:nvSpPr>
              <p:cNvPr id="7" name="TextBox 6">
                <a:extLst>
                  <a:ext uri="{FF2B5EF4-FFF2-40B4-BE49-F238E27FC236}">
                    <a16:creationId xmlns:a16="http://schemas.microsoft.com/office/drawing/2014/main" id="{B8D7066B-A9CF-36E1-9361-F10F8BF7815E}"/>
                  </a:ext>
                </a:extLst>
              </p:cNvPr>
              <p:cNvSpPr txBox="1">
                <a:spLocks noRot="1" noChangeAspect="1" noMove="1" noResize="1" noEditPoints="1" noAdjustHandles="1" noChangeArrowheads="1" noChangeShapeType="1" noTextEdit="1"/>
              </p:cNvSpPr>
              <p:nvPr/>
            </p:nvSpPr>
            <p:spPr>
              <a:xfrm>
                <a:off x="444480" y="1437445"/>
                <a:ext cx="11209717" cy="4801314"/>
              </a:xfrm>
              <a:prstGeom prst="rect">
                <a:avLst/>
              </a:prstGeom>
              <a:blipFill>
                <a:blip r:embed="rId2"/>
                <a:stretch>
                  <a:fillRect l="-489" t="-635"/>
                </a:stretch>
              </a:blipFill>
            </p:spPr>
            <p:txBody>
              <a:bodyPr/>
              <a:lstStyle/>
              <a:p>
                <a:r>
                  <a:rPr lang="en-US">
                    <a:noFill/>
                  </a:rPr>
                  <a:t> </a:t>
                </a:r>
              </a:p>
            </p:txBody>
          </p:sp>
        </mc:Fallback>
      </mc:AlternateContent>
    </p:spTree>
    <p:extLst>
      <p:ext uri="{BB962C8B-B14F-4D97-AF65-F5344CB8AC3E}">
        <p14:creationId xmlns:p14="http://schemas.microsoft.com/office/powerpoint/2010/main" val="3430819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CCD39-3498-948F-23B8-19E872AEC88A}"/>
            </a:ext>
          </a:extLst>
        </p:cNvPr>
        <p:cNvGrpSpPr/>
        <p:nvPr/>
      </p:nvGrpSpPr>
      <p:grpSpPr>
        <a:xfrm>
          <a:off x="0" y="0"/>
          <a:ext cx="0" cy="0"/>
          <a:chOff x="0" y="0"/>
          <a:chExt cx="0" cy="0"/>
        </a:xfrm>
      </p:grpSpPr>
      <p:pic>
        <p:nvPicPr>
          <p:cNvPr id="3" name="Picture 2" descr="A graph with green lines and white text&#10;&#10;AI-generated content may be incorrect.">
            <a:extLst>
              <a:ext uri="{FF2B5EF4-FFF2-40B4-BE49-F238E27FC236}">
                <a16:creationId xmlns:a16="http://schemas.microsoft.com/office/drawing/2014/main" id="{536B30A9-38E2-D568-C731-19B23A76D5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489" y="2449891"/>
            <a:ext cx="4552493" cy="3902137"/>
          </a:xfrm>
          <a:prstGeom prst="rect">
            <a:avLst/>
          </a:prstGeom>
        </p:spPr>
      </p:pic>
      <p:pic>
        <p:nvPicPr>
          <p:cNvPr id="5" name="Picture 4" descr="A screen shot of a graph&#10;&#10;AI-generated content may be incorrect.">
            <a:extLst>
              <a:ext uri="{FF2B5EF4-FFF2-40B4-BE49-F238E27FC236}">
                <a16:creationId xmlns:a16="http://schemas.microsoft.com/office/drawing/2014/main" id="{A21E4937-87DF-EF25-0436-79B2DB3ED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781" y="2449891"/>
            <a:ext cx="5282056" cy="3961542"/>
          </a:xfrm>
          <a:prstGeom prst="rect">
            <a:avLst/>
          </a:prstGeom>
        </p:spPr>
      </p:pic>
      <p:sp>
        <p:nvSpPr>
          <p:cNvPr id="2" name="TextBox 1">
            <a:extLst>
              <a:ext uri="{FF2B5EF4-FFF2-40B4-BE49-F238E27FC236}">
                <a16:creationId xmlns:a16="http://schemas.microsoft.com/office/drawing/2014/main" id="{97EC4216-4B00-4E3A-BF46-B04DB24EB771}"/>
              </a:ext>
            </a:extLst>
          </p:cNvPr>
          <p:cNvSpPr txBox="1"/>
          <p:nvPr/>
        </p:nvSpPr>
        <p:spPr>
          <a:xfrm>
            <a:off x="444480" y="1986076"/>
            <a:ext cx="5620147" cy="523220"/>
          </a:xfrm>
          <a:prstGeom prst="rect">
            <a:avLst/>
          </a:prstGeom>
          <a:noFill/>
        </p:spPr>
        <p:txBody>
          <a:bodyPr wrap="square" rtlCol="0">
            <a:spAutoFit/>
          </a:bodyPr>
          <a:lstStyle/>
          <a:p>
            <a:pPr algn="ctr"/>
            <a:r>
              <a:rPr lang="en-US" sz="1400" b="1" dirty="0">
                <a:solidFill>
                  <a:srgbClr val="002060"/>
                </a:solidFill>
              </a:rPr>
              <a:t>Figure 4. </a:t>
            </a:r>
            <a:r>
              <a:rPr lang="en-US" sz="1400" b="1" dirty="0"/>
              <a:t>OLS estimation of the effect of M&amp;E Quality on Outcome Ratings.</a:t>
            </a:r>
          </a:p>
        </p:txBody>
      </p:sp>
      <p:sp>
        <p:nvSpPr>
          <p:cNvPr id="6" name="TextBox 5">
            <a:extLst>
              <a:ext uri="{FF2B5EF4-FFF2-40B4-BE49-F238E27FC236}">
                <a16:creationId xmlns:a16="http://schemas.microsoft.com/office/drawing/2014/main" id="{2F18225B-FB19-2C40-CAAB-F27E6D339D4F}"/>
              </a:ext>
            </a:extLst>
          </p:cNvPr>
          <p:cNvSpPr txBox="1"/>
          <p:nvPr/>
        </p:nvSpPr>
        <p:spPr>
          <a:xfrm>
            <a:off x="6370663" y="1986076"/>
            <a:ext cx="5620147" cy="523220"/>
          </a:xfrm>
          <a:prstGeom prst="rect">
            <a:avLst/>
          </a:prstGeom>
          <a:noFill/>
        </p:spPr>
        <p:txBody>
          <a:bodyPr wrap="square" rtlCol="0">
            <a:spAutoFit/>
          </a:bodyPr>
          <a:lstStyle/>
          <a:p>
            <a:pPr algn="ctr"/>
            <a:r>
              <a:rPr lang="en-US" sz="1400" b="1" dirty="0">
                <a:solidFill>
                  <a:srgbClr val="002060"/>
                </a:solidFill>
              </a:rPr>
              <a:t>Figure 5. </a:t>
            </a:r>
            <a:r>
              <a:rPr lang="en-US" sz="1400" b="1" dirty="0"/>
              <a:t>Ordered Logit estimation of the effect of M&amp;E Quality on Outcome Ratings.</a:t>
            </a:r>
          </a:p>
        </p:txBody>
      </p:sp>
      <p:sp>
        <p:nvSpPr>
          <p:cNvPr id="9" name="TextBox 8">
            <a:extLst>
              <a:ext uri="{FF2B5EF4-FFF2-40B4-BE49-F238E27FC236}">
                <a16:creationId xmlns:a16="http://schemas.microsoft.com/office/drawing/2014/main" id="{AEE2CBBE-73F1-167E-E3A4-E111F9353FD5}"/>
              </a:ext>
            </a:extLst>
          </p:cNvPr>
          <p:cNvSpPr txBox="1"/>
          <p:nvPr/>
        </p:nvSpPr>
        <p:spPr>
          <a:xfrm>
            <a:off x="459768" y="505972"/>
            <a:ext cx="10730791" cy="461665"/>
          </a:xfrm>
          <a:prstGeom prst="rect">
            <a:avLst/>
          </a:prstGeom>
          <a:noFill/>
        </p:spPr>
        <p:txBody>
          <a:bodyPr wrap="square" rtlCol="0">
            <a:spAutoFit/>
          </a:bodyPr>
          <a:lstStyle/>
          <a:p>
            <a:pPr algn="just"/>
            <a:r>
              <a:rPr lang="en-US" sz="2400" b="1" dirty="0">
                <a:solidFill>
                  <a:srgbClr val="002060"/>
                </a:solidFill>
              </a:rPr>
              <a:t>Estimation: M&amp;E Quality vs. Outcome Ratings</a:t>
            </a:r>
            <a:endParaRPr lang="en-US" sz="2400" dirty="0">
              <a:solidFill>
                <a:srgbClr val="002060"/>
              </a:solidFill>
            </a:endParaRPr>
          </a:p>
        </p:txBody>
      </p:sp>
      <p:sp>
        <p:nvSpPr>
          <p:cNvPr id="10" name="TextBox 9">
            <a:extLst>
              <a:ext uri="{FF2B5EF4-FFF2-40B4-BE49-F238E27FC236}">
                <a16:creationId xmlns:a16="http://schemas.microsoft.com/office/drawing/2014/main" id="{EC971997-92C4-7B83-F6B6-45719E9A6B3F}"/>
              </a:ext>
            </a:extLst>
          </p:cNvPr>
          <p:cNvSpPr txBox="1"/>
          <p:nvPr/>
        </p:nvSpPr>
        <p:spPr>
          <a:xfrm>
            <a:off x="459768" y="1107837"/>
            <a:ext cx="11209717" cy="646331"/>
          </a:xfrm>
          <a:prstGeom prst="rect">
            <a:avLst/>
          </a:prstGeom>
          <a:noFill/>
        </p:spPr>
        <p:txBody>
          <a:bodyPr wrap="square" rtlCol="0">
            <a:spAutoFit/>
          </a:bodyPr>
          <a:lstStyle/>
          <a:p>
            <a:pPr algn="just"/>
            <a:r>
              <a:rPr lang="en-US" dirty="0"/>
              <a:t>Across all models, M&amp;E Quality is positively and significantly associated with better Outcome Ratings, and the relationship remains robust after controlling for relevant covariates and fixed effects.</a:t>
            </a:r>
          </a:p>
        </p:txBody>
      </p:sp>
    </p:spTree>
    <p:extLst>
      <p:ext uri="{BB962C8B-B14F-4D97-AF65-F5344CB8AC3E}">
        <p14:creationId xmlns:p14="http://schemas.microsoft.com/office/powerpoint/2010/main" val="1816988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C7102-8E7F-0766-E25A-B36C2F0B2F11}"/>
            </a:ext>
          </a:extLst>
        </p:cNvPr>
        <p:cNvGrpSpPr/>
        <p:nvPr/>
      </p:nvGrpSpPr>
      <p:grpSpPr>
        <a:xfrm>
          <a:off x="0" y="0"/>
          <a:ext cx="0" cy="0"/>
          <a:chOff x="0" y="0"/>
          <a:chExt cx="0" cy="0"/>
        </a:xfrm>
      </p:grpSpPr>
      <p:pic>
        <p:nvPicPr>
          <p:cNvPr id="7" name="Picture 6" descr="A graph with numbers and lines&#10;&#10;AI-generated content may be incorrect.">
            <a:extLst>
              <a:ext uri="{FF2B5EF4-FFF2-40B4-BE49-F238E27FC236}">
                <a16:creationId xmlns:a16="http://schemas.microsoft.com/office/drawing/2014/main" id="{27C65C0B-AC2D-C596-A70F-FFE7007BE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71" y="2429651"/>
            <a:ext cx="5294814" cy="3971111"/>
          </a:xfrm>
          <a:prstGeom prst="rect">
            <a:avLst/>
          </a:prstGeom>
        </p:spPr>
      </p:pic>
      <p:sp>
        <p:nvSpPr>
          <p:cNvPr id="8" name="TextBox 7">
            <a:extLst>
              <a:ext uri="{FF2B5EF4-FFF2-40B4-BE49-F238E27FC236}">
                <a16:creationId xmlns:a16="http://schemas.microsoft.com/office/drawing/2014/main" id="{DA234CB8-52DA-4C73-B3DC-3F08925424BD}"/>
              </a:ext>
            </a:extLst>
          </p:cNvPr>
          <p:cNvSpPr txBox="1"/>
          <p:nvPr/>
        </p:nvSpPr>
        <p:spPr>
          <a:xfrm>
            <a:off x="628253" y="1906431"/>
            <a:ext cx="5620147" cy="523220"/>
          </a:xfrm>
          <a:prstGeom prst="rect">
            <a:avLst/>
          </a:prstGeom>
          <a:noFill/>
        </p:spPr>
        <p:txBody>
          <a:bodyPr wrap="square" rtlCol="0">
            <a:spAutoFit/>
          </a:bodyPr>
          <a:lstStyle/>
          <a:p>
            <a:pPr algn="ctr"/>
            <a:r>
              <a:rPr lang="en-US" sz="1400" b="1" dirty="0">
                <a:solidFill>
                  <a:srgbClr val="002060"/>
                </a:solidFill>
              </a:rPr>
              <a:t>Figure 6. </a:t>
            </a:r>
            <a:r>
              <a:rPr lang="en-US" sz="1400" b="1" dirty="0"/>
              <a:t>Average Treatment Effect on the Treated (ATT) estimation of the impact of M&amp;E Quality on Outcome Ratings</a:t>
            </a:r>
          </a:p>
        </p:txBody>
      </p:sp>
      <p:sp>
        <p:nvSpPr>
          <p:cNvPr id="3" name="TextBox 2">
            <a:extLst>
              <a:ext uri="{FF2B5EF4-FFF2-40B4-BE49-F238E27FC236}">
                <a16:creationId xmlns:a16="http://schemas.microsoft.com/office/drawing/2014/main" id="{AED50446-90E2-3CB5-D7EB-0D630D582A8F}"/>
              </a:ext>
            </a:extLst>
          </p:cNvPr>
          <p:cNvSpPr txBox="1"/>
          <p:nvPr/>
        </p:nvSpPr>
        <p:spPr>
          <a:xfrm>
            <a:off x="459768" y="505972"/>
            <a:ext cx="10730791" cy="461665"/>
          </a:xfrm>
          <a:prstGeom prst="rect">
            <a:avLst/>
          </a:prstGeom>
          <a:noFill/>
        </p:spPr>
        <p:txBody>
          <a:bodyPr wrap="square" rtlCol="0">
            <a:spAutoFit/>
          </a:bodyPr>
          <a:lstStyle/>
          <a:p>
            <a:pPr algn="just"/>
            <a:r>
              <a:rPr lang="en-US" sz="2400" b="1" dirty="0">
                <a:solidFill>
                  <a:srgbClr val="002060"/>
                </a:solidFill>
              </a:rPr>
              <a:t>Estimation: M&amp;E Quality vs. Outcome Ratings</a:t>
            </a:r>
            <a:endParaRPr lang="en-US" sz="2400" dirty="0">
              <a:solidFill>
                <a:srgbClr val="002060"/>
              </a:solidFill>
            </a:endParaRPr>
          </a:p>
        </p:txBody>
      </p:sp>
      <p:sp>
        <p:nvSpPr>
          <p:cNvPr id="4" name="TextBox 3">
            <a:extLst>
              <a:ext uri="{FF2B5EF4-FFF2-40B4-BE49-F238E27FC236}">
                <a16:creationId xmlns:a16="http://schemas.microsoft.com/office/drawing/2014/main" id="{DD355137-464A-5A5F-B5E9-467020A74629}"/>
              </a:ext>
            </a:extLst>
          </p:cNvPr>
          <p:cNvSpPr txBox="1"/>
          <p:nvPr/>
        </p:nvSpPr>
        <p:spPr>
          <a:xfrm>
            <a:off x="459768" y="1107837"/>
            <a:ext cx="11209717" cy="646331"/>
          </a:xfrm>
          <a:prstGeom prst="rect">
            <a:avLst/>
          </a:prstGeom>
          <a:noFill/>
        </p:spPr>
        <p:txBody>
          <a:bodyPr wrap="square" rtlCol="0">
            <a:spAutoFit/>
          </a:bodyPr>
          <a:lstStyle/>
          <a:p>
            <a:pPr algn="just"/>
            <a:r>
              <a:rPr lang="en-US" dirty="0"/>
              <a:t>Now we treat the question as a causal inference problem, where projects with high M&amp;E Quality (M&amp;E Score ≥ 3) are considered the treated group. </a:t>
            </a:r>
          </a:p>
        </p:txBody>
      </p:sp>
      <p:sp>
        <p:nvSpPr>
          <p:cNvPr id="5" name="TextBox 4">
            <a:extLst>
              <a:ext uri="{FF2B5EF4-FFF2-40B4-BE49-F238E27FC236}">
                <a16:creationId xmlns:a16="http://schemas.microsoft.com/office/drawing/2014/main" id="{6AAC1765-F877-5BA4-AC02-FF0E676E9639}"/>
              </a:ext>
            </a:extLst>
          </p:cNvPr>
          <p:cNvSpPr txBox="1"/>
          <p:nvPr/>
        </p:nvSpPr>
        <p:spPr>
          <a:xfrm>
            <a:off x="6496494" y="1869344"/>
            <a:ext cx="5172992"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t>Since M&amp;E scores are not randomly assigned, we use Propensity Score Matching to account for selection bias.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Using nearest-neighbor matching, we estimate the Average Treatment effect on the Treated (ATT) (i.e. the expected difference in Outcome Ratings between treated projects and similar control projects with low M&amp;E Quality).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This approach helps isolate the effect of M&amp;E by comparing projects with similar observed characteristics. The analysis suggests a robust positive effect of high M&amp;E Quality, even after adjusting for key covariates and fixed effects.</a:t>
            </a:r>
          </a:p>
        </p:txBody>
      </p:sp>
    </p:spTree>
    <p:extLst>
      <p:ext uri="{BB962C8B-B14F-4D97-AF65-F5344CB8AC3E}">
        <p14:creationId xmlns:p14="http://schemas.microsoft.com/office/powerpoint/2010/main" val="325815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6C3DE-BE18-793C-E6B8-23B22C00E3F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02A5761-7E35-BAD0-75D7-32A952281ED3}"/>
              </a:ext>
            </a:extLst>
          </p:cNvPr>
          <p:cNvPicPr>
            <a:picLocks noChangeAspect="1"/>
          </p:cNvPicPr>
          <p:nvPr/>
        </p:nvPicPr>
        <p:blipFill>
          <a:blip r:embed="rId2"/>
          <a:stretch>
            <a:fillRect/>
          </a:stretch>
        </p:blipFill>
        <p:spPr>
          <a:xfrm>
            <a:off x="6096000" y="2356033"/>
            <a:ext cx="5678399" cy="4215342"/>
          </a:xfrm>
          <a:prstGeom prst="rect">
            <a:avLst/>
          </a:prstGeom>
        </p:spPr>
      </p:pic>
      <p:sp>
        <p:nvSpPr>
          <p:cNvPr id="8" name="TextBox 7">
            <a:extLst>
              <a:ext uri="{FF2B5EF4-FFF2-40B4-BE49-F238E27FC236}">
                <a16:creationId xmlns:a16="http://schemas.microsoft.com/office/drawing/2014/main" id="{9AAF25A9-224F-9047-6C9C-9E7A48360CB0}"/>
              </a:ext>
            </a:extLst>
          </p:cNvPr>
          <p:cNvSpPr txBox="1"/>
          <p:nvPr/>
        </p:nvSpPr>
        <p:spPr>
          <a:xfrm>
            <a:off x="6001028" y="1894368"/>
            <a:ext cx="5868341" cy="461665"/>
          </a:xfrm>
          <a:prstGeom prst="rect">
            <a:avLst/>
          </a:prstGeom>
          <a:noFill/>
        </p:spPr>
        <p:txBody>
          <a:bodyPr wrap="square" rtlCol="0">
            <a:spAutoFit/>
          </a:bodyPr>
          <a:lstStyle/>
          <a:p>
            <a:pPr algn="ctr"/>
            <a:r>
              <a:rPr lang="en-US" sz="1200" b="1" dirty="0">
                <a:solidFill>
                  <a:srgbClr val="002060"/>
                </a:solidFill>
              </a:rPr>
              <a:t>Figure 7. </a:t>
            </a:r>
            <a:r>
              <a:rPr lang="en-US" sz="1200" b="1" dirty="0"/>
              <a:t>Performance metrics for predicting Outcome Ratings (1 = worst, 6 = best) using the best Random Forest, Gradient Boosting, and Ordinal Logit models.</a:t>
            </a:r>
          </a:p>
        </p:txBody>
      </p:sp>
      <p:sp>
        <p:nvSpPr>
          <p:cNvPr id="3" name="TextBox 2">
            <a:extLst>
              <a:ext uri="{FF2B5EF4-FFF2-40B4-BE49-F238E27FC236}">
                <a16:creationId xmlns:a16="http://schemas.microsoft.com/office/drawing/2014/main" id="{2C75D567-8508-DFD5-0BDF-DFF2F06A6427}"/>
              </a:ext>
            </a:extLst>
          </p:cNvPr>
          <p:cNvSpPr txBox="1"/>
          <p:nvPr/>
        </p:nvSpPr>
        <p:spPr>
          <a:xfrm>
            <a:off x="459768" y="505972"/>
            <a:ext cx="10730791" cy="461665"/>
          </a:xfrm>
          <a:prstGeom prst="rect">
            <a:avLst/>
          </a:prstGeom>
          <a:noFill/>
        </p:spPr>
        <p:txBody>
          <a:bodyPr wrap="square" rtlCol="0">
            <a:spAutoFit/>
          </a:bodyPr>
          <a:lstStyle/>
          <a:p>
            <a:pPr algn="just"/>
            <a:r>
              <a:rPr lang="en-US" sz="2400" b="1" dirty="0">
                <a:solidFill>
                  <a:srgbClr val="002060"/>
                </a:solidFill>
              </a:rPr>
              <a:t>ML Implementation: M&amp;E Quality vs. Outcome Ratings</a:t>
            </a:r>
            <a:endParaRPr lang="en-US" sz="2400" dirty="0">
              <a:solidFill>
                <a:srgbClr val="002060"/>
              </a:solidFill>
            </a:endParaRPr>
          </a:p>
        </p:txBody>
      </p:sp>
      <p:sp>
        <p:nvSpPr>
          <p:cNvPr id="4" name="TextBox 3">
            <a:extLst>
              <a:ext uri="{FF2B5EF4-FFF2-40B4-BE49-F238E27FC236}">
                <a16:creationId xmlns:a16="http://schemas.microsoft.com/office/drawing/2014/main" id="{053AB23B-8FFB-AC53-B734-EDD6151A34BB}"/>
              </a:ext>
            </a:extLst>
          </p:cNvPr>
          <p:cNvSpPr txBox="1"/>
          <p:nvPr/>
        </p:nvSpPr>
        <p:spPr>
          <a:xfrm>
            <a:off x="459768" y="1107837"/>
            <a:ext cx="11409601" cy="646331"/>
          </a:xfrm>
          <a:prstGeom prst="rect">
            <a:avLst/>
          </a:prstGeom>
          <a:noFill/>
        </p:spPr>
        <p:txBody>
          <a:bodyPr wrap="square" rtlCol="0">
            <a:spAutoFit/>
          </a:bodyPr>
          <a:lstStyle/>
          <a:p>
            <a:pPr algn="just"/>
            <a:r>
              <a:rPr lang="en-US" dirty="0"/>
              <a:t>Now, we implemented a machine learning pipeline to predict Outcome Ratings using structured project data. We evaluated predictive performance across 3 models: </a:t>
            </a:r>
            <a:r>
              <a:rPr lang="en-US" b="1" dirty="0"/>
              <a:t>Random Forest</a:t>
            </a:r>
            <a:r>
              <a:rPr lang="en-US" dirty="0"/>
              <a:t>, </a:t>
            </a:r>
            <a:r>
              <a:rPr lang="en-US" b="1" dirty="0" err="1"/>
              <a:t>LightGBM</a:t>
            </a:r>
            <a:r>
              <a:rPr lang="en-US" dirty="0"/>
              <a:t>, and </a:t>
            </a:r>
            <a:r>
              <a:rPr lang="en-US" b="1" dirty="0"/>
              <a:t>Ordinal Logistic Regression</a:t>
            </a:r>
            <a:r>
              <a:rPr lang="en-US" dirty="0"/>
              <a:t>.</a:t>
            </a:r>
          </a:p>
        </p:txBody>
      </p:sp>
      <p:sp>
        <p:nvSpPr>
          <p:cNvPr id="5" name="TextBox 4">
            <a:extLst>
              <a:ext uri="{FF2B5EF4-FFF2-40B4-BE49-F238E27FC236}">
                <a16:creationId xmlns:a16="http://schemas.microsoft.com/office/drawing/2014/main" id="{D43F5E55-7A85-D285-1E7B-7E9A0D4EDA4C}"/>
              </a:ext>
            </a:extLst>
          </p:cNvPr>
          <p:cNvSpPr txBox="1"/>
          <p:nvPr/>
        </p:nvSpPr>
        <p:spPr>
          <a:xfrm>
            <a:off x="542262" y="1894368"/>
            <a:ext cx="5172992"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t>We model Outcome Ratings (1 = worst, 6 = best) as the target variable, using project-level features—including M&amp;E ratings, project characteristics, and country/institutional attributes—as predictors.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Model selection and tuning were performed using </a:t>
            </a:r>
            <a:r>
              <a:rPr lang="en-US" dirty="0" err="1"/>
              <a:t>Optuna</a:t>
            </a:r>
            <a:r>
              <a:rPr lang="en-US" dirty="0"/>
              <a:t>, optimizing for RMSE through cross-validation. Final models were evaluated on test set using RMSE, MSE, and MAE.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Results show that LGBM and Random Forest outperform Ordinal Logistic Regression across all metrics, suggesting that tree-based models capture complex, nonlinear patterns in the data more effectively.</a:t>
            </a:r>
          </a:p>
        </p:txBody>
      </p:sp>
    </p:spTree>
    <p:extLst>
      <p:ext uri="{BB962C8B-B14F-4D97-AF65-F5344CB8AC3E}">
        <p14:creationId xmlns:p14="http://schemas.microsoft.com/office/powerpoint/2010/main" val="377075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DC1F1-5E9E-EF7C-73D2-B824484972B1}"/>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982F50B-AFBA-0CB9-D420-20B3E03E1BEB}"/>
              </a:ext>
            </a:extLst>
          </p:cNvPr>
          <p:cNvPicPr>
            <a:picLocks noChangeAspect="1"/>
          </p:cNvPicPr>
          <p:nvPr/>
        </p:nvPicPr>
        <p:blipFill>
          <a:blip r:embed="rId2"/>
          <a:stretch>
            <a:fillRect/>
          </a:stretch>
        </p:blipFill>
        <p:spPr>
          <a:xfrm>
            <a:off x="409303" y="2650564"/>
            <a:ext cx="11373394" cy="3361368"/>
          </a:xfrm>
          <a:prstGeom prst="rect">
            <a:avLst/>
          </a:prstGeom>
        </p:spPr>
      </p:pic>
      <p:sp>
        <p:nvSpPr>
          <p:cNvPr id="9" name="TextBox 8">
            <a:extLst>
              <a:ext uri="{FF2B5EF4-FFF2-40B4-BE49-F238E27FC236}">
                <a16:creationId xmlns:a16="http://schemas.microsoft.com/office/drawing/2014/main" id="{07791A9F-7E8B-0890-AD08-04F1C60BE836}"/>
              </a:ext>
            </a:extLst>
          </p:cNvPr>
          <p:cNvSpPr txBox="1"/>
          <p:nvPr/>
        </p:nvSpPr>
        <p:spPr>
          <a:xfrm>
            <a:off x="1628914" y="2303827"/>
            <a:ext cx="8934172" cy="307777"/>
          </a:xfrm>
          <a:prstGeom prst="rect">
            <a:avLst/>
          </a:prstGeom>
          <a:noFill/>
        </p:spPr>
        <p:txBody>
          <a:bodyPr wrap="square" rtlCol="0">
            <a:spAutoFit/>
          </a:bodyPr>
          <a:lstStyle/>
          <a:p>
            <a:pPr algn="ctr"/>
            <a:r>
              <a:rPr lang="en-US" sz="1400" b="1" dirty="0">
                <a:solidFill>
                  <a:srgbClr val="002060"/>
                </a:solidFill>
              </a:rPr>
              <a:t>Figure 8. </a:t>
            </a:r>
            <a:r>
              <a:rPr lang="en-US" sz="1400" b="1" dirty="0"/>
              <a:t>Feature importance in the best Random Forest, Gradient Boosting, and Ordinal Logit models.</a:t>
            </a:r>
          </a:p>
        </p:txBody>
      </p:sp>
      <p:sp>
        <p:nvSpPr>
          <p:cNvPr id="3" name="TextBox 2">
            <a:extLst>
              <a:ext uri="{FF2B5EF4-FFF2-40B4-BE49-F238E27FC236}">
                <a16:creationId xmlns:a16="http://schemas.microsoft.com/office/drawing/2014/main" id="{ED7A3C4E-DC01-67B7-C7C6-E512B5315A71}"/>
              </a:ext>
            </a:extLst>
          </p:cNvPr>
          <p:cNvSpPr txBox="1"/>
          <p:nvPr/>
        </p:nvSpPr>
        <p:spPr>
          <a:xfrm>
            <a:off x="459768" y="505972"/>
            <a:ext cx="10730791" cy="461665"/>
          </a:xfrm>
          <a:prstGeom prst="rect">
            <a:avLst/>
          </a:prstGeom>
          <a:noFill/>
        </p:spPr>
        <p:txBody>
          <a:bodyPr wrap="square" rtlCol="0">
            <a:spAutoFit/>
          </a:bodyPr>
          <a:lstStyle/>
          <a:p>
            <a:pPr algn="just"/>
            <a:r>
              <a:rPr lang="en-US" sz="2400" b="1" dirty="0">
                <a:solidFill>
                  <a:srgbClr val="002060"/>
                </a:solidFill>
              </a:rPr>
              <a:t>ML Implementation: M&amp;E Quality vs. Outcome Ratings</a:t>
            </a:r>
            <a:endParaRPr lang="en-US" sz="2400" dirty="0">
              <a:solidFill>
                <a:srgbClr val="002060"/>
              </a:solidFill>
            </a:endParaRPr>
          </a:p>
        </p:txBody>
      </p:sp>
      <p:sp>
        <p:nvSpPr>
          <p:cNvPr id="4" name="TextBox 3">
            <a:extLst>
              <a:ext uri="{FF2B5EF4-FFF2-40B4-BE49-F238E27FC236}">
                <a16:creationId xmlns:a16="http://schemas.microsoft.com/office/drawing/2014/main" id="{1F1FB2FB-CE3A-3008-E0E2-7CF509FD52A7}"/>
              </a:ext>
            </a:extLst>
          </p:cNvPr>
          <p:cNvSpPr txBox="1"/>
          <p:nvPr/>
        </p:nvSpPr>
        <p:spPr>
          <a:xfrm>
            <a:off x="459768" y="1107837"/>
            <a:ext cx="11409601" cy="923330"/>
          </a:xfrm>
          <a:prstGeom prst="rect">
            <a:avLst/>
          </a:prstGeom>
          <a:noFill/>
        </p:spPr>
        <p:txBody>
          <a:bodyPr wrap="square" rtlCol="0">
            <a:spAutoFit/>
          </a:bodyPr>
          <a:lstStyle/>
          <a:p>
            <a:pPr algn="just"/>
            <a:r>
              <a:rPr lang="en-US" dirty="0"/>
              <a:t>Top predictors of project Outcome Ratings differ across models, but M&amp;E Quality consistently ranks among the most important variables—highlighting its relevance even when accounting for other factors such as Bank Performance, Quality at Entry, project volume, and country characteristics.</a:t>
            </a:r>
          </a:p>
        </p:txBody>
      </p:sp>
    </p:spTree>
    <p:extLst>
      <p:ext uri="{BB962C8B-B14F-4D97-AF65-F5344CB8AC3E}">
        <p14:creationId xmlns:p14="http://schemas.microsoft.com/office/powerpoint/2010/main" val="300625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386</TotalTime>
  <Words>1783</Words>
  <Application>Microsoft Office PowerPoint</Application>
  <PresentationFormat>Widescreen</PresentationFormat>
  <Paragraphs>104</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Diego Alejandro Parra Alvarez</dc:creator>
  <cp:lastModifiedBy>Diego Alejandro Parra Alvarez</cp:lastModifiedBy>
  <cp:revision>1</cp:revision>
  <dcterms:created xsi:type="dcterms:W3CDTF">2025-06-22T20:04:39Z</dcterms:created>
  <dcterms:modified xsi:type="dcterms:W3CDTF">2025-06-24T13:43:23Z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1bf45b6-5649-4236-82a3-f45024cd282e_Enabled">
    <vt:lpwstr>true</vt:lpwstr>
  </property>
  <property fmtid="{D5CDD505-2E9C-101B-9397-08002B2CF9AE}" pid="3" name="MSIP_Label_f1bf45b6-5649-4236-82a3-f45024cd282e_SetDate">
    <vt:lpwstr>2025-06-23T18:48:32Z</vt:lpwstr>
  </property>
  <property fmtid="{D5CDD505-2E9C-101B-9397-08002B2CF9AE}" pid="4" name="MSIP_Label_f1bf45b6-5649-4236-82a3-f45024cd282e_Method">
    <vt:lpwstr>Standard</vt:lpwstr>
  </property>
  <property fmtid="{D5CDD505-2E9C-101B-9397-08002B2CF9AE}" pid="5" name="MSIP_Label_f1bf45b6-5649-4236-82a3-f45024cd282e_Name">
    <vt:lpwstr>Official Use Only</vt:lpwstr>
  </property>
  <property fmtid="{D5CDD505-2E9C-101B-9397-08002B2CF9AE}" pid="6" name="MSIP_Label_f1bf45b6-5649-4236-82a3-f45024cd282e_SiteId">
    <vt:lpwstr>31a2fec0-266b-4c67-b56e-2796d8f59c36</vt:lpwstr>
  </property>
  <property fmtid="{D5CDD505-2E9C-101B-9397-08002B2CF9AE}" pid="7" name="MSIP_Label_f1bf45b6-5649-4236-82a3-f45024cd282e_ActionId">
    <vt:lpwstr>cb161101-b363-4a07-982c-145b8f5d9412</vt:lpwstr>
  </property>
  <property fmtid="{D5CDD505-2E9C-101B-9397-08002B2CF9AE}" pid="8" name="MSIP_Label_f1bf45b6-5649-4236-82a3-f45024cd282e_ContentBits">
    <vt:lpwstr>2</vt:lpwstr>
  </property>
  <property fmtid="{D5CDD505-2E9C-101B-9397-08002B2CF9AE}" pid="9" name="MSIP_Label_f1bf45b6-5649-4236-82a3-f45024cd282e_Tag">
    <vt:lpwstr>10, 3, 0, 1</vt:lpwstr>
  </property>
  <property fmtid="{D5CDD505-2E9C-101B-9397-08002B2CF9AE}" pid="10" name="ClassificationContentMarkingFooterLocations">
    <vt:lpwstr>Office Theme:8</vt:lpwstr>
  </property>
  <property fmtid="{D5CDD505-2E9C-101B-9397-08002B2CF9AE}" pid="11" name="ClassificationContentMarkingFooterText">
    <vt:lpwstr>Official Use Only</vt:lpwstr>
  </property>
</Properties>
</file>