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59" r:id="rId5"/>
    <p:sldId id="264" r:id="rId6"/>
    <p:sldId id="261" r:id="rId7"/>
    <p:sldId id="262" r:id="rId8"/>
    <p:sldId id="263" r:id="rId9"/>
    <p:sldId id="265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1921F-420C-4CA8-8E41-8867C06D0C4C}" v="164" dt="2025-06-23T20:33:24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Parra Alvarez" userId="5a1915da-c8a4-48ce-8a21-180b3b90c912" providerId="ADAL" clId="{2A51921F-420C-4CA8-8E41-8867C06D0C4C}"/>
    <pc:docChg chg="undo custSel addSld delSld modSld">
      <pc:chgData name="Diego Alejandro Parra Alvarez" userId="5a1915da-c8a4-48ce-8a21-180b3b90c912" providerId="ADAL" clId="{2A51921F-420C-4CA8-8E41-8867C06D0C4C}" dt="2025-06-23T20:34:48.754" v="388" actId="47"/>
      <pc:docMkLst>
        <pc:docMk/>
      </pc:docMkLst>
      <pc:sldChg chg="addSp modSp mod">
        <pc:chgData name="Diego Alejandro Parra Alvarez" userId="5a1915da-c8a4-48ce-8a21-180b3b90c912" providerId="ADAL" clId="{2A51921F-420C-4CA8-8E41-8867C06D0C4C}" dt="2025-06-23T19:11:28.212" v="38" actId="20577"/>
        <pc:sldMkLst>
          <pc:docMk/>
          <pc:sldMk cId="1600426210" sldId="257"/>
        </pc:sldMkLst>
        <pc:spChg chg="add mod">
          <ac:chgData name="Diego Alejandro Parra Alvarez" userId="5a1915da-c8a4-48ce-8a21-180b3b90c912" providerId="ADAL" clId="{2A51921F-420C-4CA8-8E41-8867C06D0C4C}" dt="2025-06-23T19:10:52.012" v="32" actId="20577"/>
          <ac:spMkLst>
            <pc:docMk/>
            <pc:sldMk cId="1600426210" sldId="257"/>
            <ac:spMk id="2" creationId="{EFB3D384-12C8-0299-1967-E59955B85F1A}"/>
          </ac:spMkLst>
        </pc:spChg>
        <pc:spChg chg="add mod">
          <ac:chgData name="Diego Alejandro Parra Alvarez" userId="5a1915da-c8a4-48ce-8a21-180b3b90c912" providerId="ADAL" clId="{2A51921F-420C-4CA8-8E41-8867C06D0C4C}" dt="2025-06-23T19:11:28.212" v="38" actId="20577"/>
          <ac:spMkLst>
            <pc:docMk/>
            <pc:sldMk cId="1600426210" sldId="257"/>
            <ac:spMk id="3" creationId="{62008A62-C410-5B1A-E4EA-43061A37950D}"/>
          </ac:spMkLst>
        </pc:spChg>
        <pc:picChg chg="mod">
          <ac:chgData name="Diego Alejandro Parra Alvarez" userId="5a1915da-c8a4-48ce-8a21-180b3b90c912" providerId="ADAL" clId="{2A51921F-420C-4CA8-8E41-8867C06D0C4C}" dt="2025-06-23T19:11:21.839" v="36" actId="1076"/>
          <ac:picMkLst>
            <pc:docMk/>
            <pc:sldMk cId="1600426210" sldId="257"/>
            <ac:picMk id="13" creationId="{ABC1D111-C730-38BA-AE04-907DC705F210}"/>
          </ac:picMkLst>
        </pc:picChg>
        <pc:picChg chg="mod">
          <ac:chgData name="Diego Alejandro Parra Alvarez" userId="5a1915da-c8a4-48ce-8a21-180b3b90c912" providerId="ADAL" clId="{2A51921F-420C-4CA8-8E41-8867C06D0C4C}" dt="2025-06-23T18:50:47.660" v="20" actId="1076"/>
          <ac:picMkLst>
            <pc:docMk/>
            <pc:sldMk cId="1600426210" sldId="257"/>
            <ac:picMk id="15" creationId="{1CBA1B59-99AE-7176-CDE8-4D8C90874A5E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10:26.529" v="298" actId="20577"/>
        <pc:sldMkLst>
          <pc:docMk/>
          <pc:sldMk cId="3258155741" sldId="259"/>
        </pc:sldMkLst>
        <pc:spChg chg="add mod">
          <ac:chgData name="Diego Alejandro Parra Alvarez" userId="5a1915da-c8a4-48ce-8a21-180b3b90c912" providerId="ADAL" clId="{2A51921F-420C-4CA8-8E41-8867C06D0C4C}" dt="2025-06-23T20:10:26.529" v="298" actId="20577"/>
          <ac:spMkLst>
            <pc:docMk/>
            <pc:sldMk cId="3258155741" sldId="259"/>
            <ac:spMk id="8" creationId="{DA234CB8-52DA-4C73-B3DC-3F08925424BD}"/>
          </ac:spMkLst>
        </pc:spChg>
        <pc:picChg chg="mod">
          <ac:chgData name="Diego Alejandro Parra Alvarez" userId="5a1915da-c8a4-48ce-8a21-180b3b90c912" providerId="ADAL" clId="{2A51921F-420C-4CA8-8E41-8867C06D0C4C}" dt="2025-06-23T20:08:08.799" v="287" actId="1076"/>
          <ac:picMkLst>
            <pc:docMk/>
            <pc:sldMk cId="3258155741" sldId="259"/>
            <ac:picMk id="7" creationId="{27C65C0B-AC2D-C596-A70F-FFE7007BE985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07:43" v="281" actId="1076"/>
        <pc:sldMkLst>
          <pc:docMk/>
          <pc:sldMk cId="1816988015" sldId="260"/>
        </pc:sldMkLst>
        <pc:spChg chg="add mod">
          <ac:chgData name="Diego Alejandro Parra Alvarez" userId="5a1915da-c8a4-48ce-8a21-180b3b90c912" providerId="ADAL" clId="{2A51921F-420C-4CA8-8E41-8867C06D0C4C}" dt="2025-06-23T20:07:43" v="281" actId="1076"/>
          <ac:spMkLst>
            <pc:docMk/>
            <pc:sldMk cId="1816988015" sldId="260"/>
            <ac:spMk id="2" creationId="{97EC4216-4B00-4E3A-BF46-B04DB24EB771}"/>
          </ac:spMkLst>
        </pc:spChg>
        <pc:spChg chg="add mod">
          <ac:chgData name="Diego Alejandro Parra Alvarez" userId="5a1915da-c8a4-48ce-8a21-180b3b90c912" providerId="ADAL" clId="{2A51921F-420C-4CA8-8E41-8867C06D0C4C}" dt="2025-06-23T19:56:40.975" v="266" actId="1076"/>
          <ac:spMkLst>
            <pc:docMk/>
            <pc:sldMk cId="1816988015" sldId="260"/>
            <ac:spMk id="4" creationId="{0CA26C1F-A426-6C08-D431-3AF977B822F9}"/>
          </ac:spMkLst>
        </pc:spChg>
        <pc:spChg chg="add mod">
          <ac:chgData name="Diego Alejandro Parra Alvarez" userId="5a1915da-c8a4-48ce-8a21-180b3b90c912" providerId="ADAL" clId="{2A51921F-420C-4CA8-8E41-8867C06D0C4C}" dt="2025-06-23T20:07:40.016" v="280" actId="1076"/>
          <ac:spMkLst>
            <pc:docMk/>
            <pc:sldMk cId="1816988015" sldId="260"/>
            <ac:spMk id="6" creationId="{2F18225B-FB19-2C40-CAAB-F27E6D339D4F}"/>
          </ac:spMkLst>
        </pc:spChg>
        <pc:spChg chg="add mod">
          <ac:chgData name="Diego Alejandro Parra Alvarez" userId="5a1915da-c8a4-48ce-8a21-180b3b90c912" providerId="ADAL" clId="{2A51921F-420C-4CA8-8E41-8867C06D0C4C}" dt="2025-06-23T19:58:30.175" v="277" actId="1076"/>
          <ac:spMkLst>
            <pc:docMk/>
            <pc:sldMk cId="1816988015" sldId="260"/>
            <ac:spMk id="8" creationId="{E72AABCD-0799-B376-C406-A6AFE4FE0118}"/>
          </ac:spMkLst>
        </pc:spChg>
        <pc:picChg chg="mod">
          <ac:chgData name="Diego Alejandro Parra Alvarez" userId="5a1915da-c8a4-48ce-8a21-180b3b90c912" providerId="ADAL" clId="{2A51921F-420C-4CA8-8E41-8867C06D0C4C}" dt="2025-06-23T19:58:18.721" v="275" actId="1076"/>
          <ac:picMkLst>
            <pc:docMk/>
            <pc:sldMk cId="1816988015" sldId="260"/>
            <ac:picMk id="3" creationId="{536B30A9-38E2-D568-C731-19B23A76D51B}"/>
          </ac:picMkLst>
        </pc:picChg>
        <pc:picChg chg="mod">
          <ac:chgData name="Diego Alejandro Parra Alvarez" userId="5a1915da-c8a4-48ce-8a21-180b3b90c912" providerId="ADAL" clId="{2A51921F-420C-4CA8-8E41-8867C06D0C4C}" dt="2025-06-23T19:56:12.746" v="241" actId="1076"/>
          <ac:picMkLst>
            <pc:docMk/>
            <pc:sldMk cId="1816988015" sldId="260"/>
            <ac:picMk id="5" creationId="{A21E4937-87DF-EF25-0436-79B2DB3EDE8B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14:31.229" v="318" actId="1076"/>
        <pc:sldMkLst>
          <pc:docMk/>
          <pc:sldMk cId="300625907" sldId="261"/>
        </pc:sldMkLst>
        <pc:spChg chg="add mod">
          <ac:chgData name="Diego Alejandro Parra Alvarez" userId="5a1915da-c8a4-48ce-8a21-180b3b90c912" providerId="ADAL" clId="{2A51921F-420C-4CA8-8E41-8867C06D0C4C}" dt="2025-06-23T20:14:31.229" v="318" actId="1076"/>
          <ac:spMkLst>
            <pc:docMk/>
            <pc:sldMk cId="300625907" sldId="261"/>
            <ac:spMk id="9" creationId="{07791A9F-7E8B-0890-AD08-04F1C60BE836}"/>
          </ac:spMkLst>
        </pc:spChg>
        <pc:picChg chg="mod">
          <ac:chgData name="Diego Alejandro Parra Alvarez" userId="5a1915da-c8a4-48ce-8a21-180b3b90c912" providerId="ADAL" clId="{2A51921F-420C-4CA8-8E41-8867C06D0C4C}" dt="2025-06-23T20:14:31.229" v="318" actId="1076"/>
          <ac:picMkLst>
            <pc:docMk/>
            <pc:sldMk cId="300625907" sldId="261"/>
            <ac:picMk id="8" creationId="{D982F50B-AFBA-0CB9-D420-20B3E03E1BEB}"/>
          </ac:picMkLst>
        </pc:picChg>
      </pc:sldChg>
      <pc:sldChg chg="addSp delSp modSp mod">
        <pc:chgData name="Diego Alejandro Parra Alvarez" userId="5a1915da-c8a4-48ce-8a21-180b3b90c912" providerId="ADAL" clId="{2A51921F-420C-4CA8-8E41-8867C06D0C4C}" dt="2025-06-23T20:23:13.296" v="334"/>
        <pc:sldMkLst>
          <pc:docMk/>
          <pc:sldMk cId="3178667587" sldId="262"/>
        </pc:sldMkLst>
        <pc:spChg chg="add mod">
          <ac:chgData name="Diego Alejandro Parra Alvarez" userId="5a1915da-c8a4-48ce-8a21-180b3b90c912" providerId="ADAL" clId="{2A51921F-420C-4CA8-8E41-8867C06D0C4C}" dt="2025-06-23T20:23:13.296" v="334"/>
          <ac:spMkLst>
            <pc:docMk/>
            <pc:sldMk cId="3178667587" sldId="262"/>
            <ac:spMk id="10" creationId="{36ADC07D-8180-9531-038B-E8D76B87752B}"/>
          </ac:spMkLst>
        </pc:spChg>
        <pc:picChg chg="mod">
          <ac:chgData name="Diego Alejandro Parra Alvarez" userId="5a1915da-c8a4-48ce-8a21-180b3b90c912" providerId="ADAL" clId="{2A51921F-420C-4CA8-8E41-8867C06D0C4C}" dt="2025-06-23T20:21:35.611" v="328" actId="1076"/>
          <ac:picMkLst>
            <pc:docMk/>
            <pc:sldMk cId="3178667587" sldId="262"/>
            <ac:picMk id="3" creationId="{CDECCEBB-7C9D-0E58-A329-A1881EE8074F}"/>
          </ac:picMkLst>
        </pc:picChg>
        <pc:picChg chg="del">
          <ac:chgData name="Diego Alejandro Parra Alvarez" userId="5a1915da-c8a4-48ce-8a21-180b3b90c912" providerId="ADAL" clId="{2A51921F-420C-4CA8-8E41-8867C06D0C4C}" dt="2025-06-23T20:20:57.995" v="319" actId="478"/>
          <ac:picMkLst>
            <pc:docMk/>
            <pc:sldMk cId="3178667587" sldId="262"/>
            <ac:picMk id="5" creationId="{EFE5F142-301D-22DB-BD1C-A09A5ACBC067}"/>
          </ac:picMkLst>
        </pc:picChg>
        <pc:picChg chg="mod">
          <ac:chgData name="Diego Alejandro Parra Alvarez" userId="5a1915da-c8a4-48ce-8a21-180b3b90c912" providerId="ADAL" clId="{2A51921F-420C-4CA8-8E41-8867C06D0C4C}" dt="2025-06-23T20:21:39.915" v="329" actId="1076"/>
          <ac:picMkLst>
            <pc:docMk/>
            <pc:sldMk cId="3178667587" sldId="262"/>
            <ac:picMk id="7" creationId="{7250168A-661C-469C-E0A3-46859C380BD8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26:33.206" v="342" actId="1076"/>
        <pc:sldMkLst>
          <pc:docMk/>
          <pc:sldMk cId="1855536933" sldId="263"/>
        </pc:sldMkLst>
        <pc:spChg chg="add mod">
          <ac:chgData name="Diego Alejandro Parra Alvarez" userId="5a1915da-c8a4-48ce-8a21-180b3b90c912" providerId="ADAL" clId="{2A51921F-420C-4CA8-8E41-8867C06D0C4C}" dt="2025-06-23T20:26:33.206" v="342" actId="1076"/>
          <ac:spMkLst>
            <pc:docMk/>
            <pc:sldMk cId="1855536933" sldId="263"/>
            <ac:spMk id="10" creationId="{F73A4916-454F-0E57-02EF-D6E231EBCEA4}"/>
          </ac:spMkLst>
        </pc:spChg>
        <pc:picChg chg="mod">
          <ac:chgData name="Diego Alejandro Parra Alvarez" userId="5a1915da-c8a4-48ce-8a21-180b3b90c912" providerId="ADAL" clId="{2A51921F-420C-4CA8-8E41-8867C06D0C4C}" dt="2025-06-23T20:23:36.105" v="336" actId="1076"/>
          <ac:picMkLst>
            <pc:docMk/>
            <pc:sldMk cId="1855536933" sldId="263"/>
            <ac:picMk id="9" creationId="{DAEA3742-6BA7-6EE0-1B64-D1E882B6C43A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12:32.519" v="307" actId="1076"/>
        <pc:sldMkLst>
          <pc:docMk/>
          <pc:sldMk cId="3770752533" sldId="264"/>
        </pc:sldMkLst>
        <pc:spChg chg="add mod">
          <ac:chgData name="Diego Alejandro Parra Alvarez" userId="5a1915da-c8a4-48ce-8a21-180b3b90c912" providerId="ADAL" clId="{2A51921F-420C-4CA8-8E41-8867C06D0C4C}" dt="2025-06-23T20:12:32.519" v="307" actId="1076"/>
          <ac:spMkLst>
            <pc:docMk/>
            <pc:sldMk cId="3770752533" sldId="264"/>
            <ac:spMk id="8" creationId="{9AAF25A9-224F-9047-6C9C-9E7A48360CB0}"/>
          </ac:spMkLst>
        </pc:spChg>
        <pc:picChg chg="mod">
          <ac:chgData name="Diego Alejandro Parra Alvarez" userId="5a1915da-c8a4-48ce-8a21-180b3b90c912" providerId="ADAL" clId="{2A51921F-420C-4CA8-8E41-8867C06D0C4C}" dt="2025-06-23T20:12:32.519" v="307" actId="1076"/>
          <ac:picMkLst>
            <pc:docMk/>
            <pc:sldMk cId="3770752533" sldId="264"/>
            <ac:picMk id="7" creationId="{602A5761-7E35-BAD0-75D7-32A952281ED3}"/>
          </ac:picMkLst>
        </pc:picChg>
      </pc:sldChg>
      <pc:sldChg chg="addSp delSp modSp mod">
        <pc:chgData name="Diego Alejandro Parra Alvarez" userId="5a1915da-c8a4-48ce-8a21-180b3b90c912" providerId="ADAL" clId="{2A51921F-420C-4CA8-8E41-8867C06D0C4C}" dt="2025-06-23T20:29:17.186" v="352" actId="20577"/>
        <pc:sldMkLst>
          <pc:docMk/>
          <pc:sldMk cId="3048902972" sldId="265"/>
        </pc:sldMkLst>
        <pc:spChg chg="add mod">
          <ac:chgData name="Diego Alejandro Parra Alvarez" userId="5a1915da-c8a4-48ce-8a21-180b3b90c912" providerId="ADAL" clId="{2A51921F-420C-4CA8-8E41-8867C06D0C4C}" dt="2025-06-23T20:29:17.186" v="352" actId="20577"/>
          <ac:spMkLst>
            <pc:docMk/>
            <pc:sldMk cId="3048902972" sldId="265"/>
            <ac:spMk id="9" creationId="{A808CF6C-9541-7A5F-A299-E267BACE47F1}"/>
          </ac:spMkLst>
        </pc:spChg>
        <pc:picChg chg="add del mod">
          <ac:chgData name="Diego Alejandro Parra Alvarez" userId="5a1915da-c8a4-48ce-8a21-180b3b90c912" providerId="ADAL" clId="{2A51921F-420C-4CA8-8E41-8867C06D0C4C}" dt="2025-06-23T19:34:22.206" v="85" actId="478"/>
          <ac:picMkLst>
            <pc:docMk/>
            <pc:sldMk cId="3048902972" sldId="265"/>
            <ac:picMk id="4" creationId="{67DCD361-0775-1A03-7998-66981E513AFC}"/>
          </ac:picMkLst>
        </pc:picChg>
        <pc:picChg chg="add mod">
          <ac:chgData name="Diego Alejandro Parra Alvarez" userId="5a1915da-c8a4-48ce-8a21-180b3b90c912" providerId="ADAL" clId="{2A51921F-420C-4CA8-8E41-8867C06D0C4C}" dt="2025-06-23T20:26:50.899" v="344" actId="1076"/>
          <ac:picMkLst>
            <pc:docMk/>
            <pc:sldMk cId="3048902972" sldId="265"/>
            <ac:picMk id="6" creationId="{0BB2267C-5356-1CDE-39AB-BAE3A4BC96C8}"/>
          </ac:picMkLst>
        </pc:picChg>
        <pc:picChg chg="add del">
          <ac:chgData name="Diego Alejandro Parra Alvarez" userId="5a1915da-c8a4-48ce-8a21-180b3b90c912" providerId="ADAL" clId="{2A51921F-420C-4CA8-8E41-8867C06D0C4C}" dt="2025-06-23T19:34:52.205" v="89" actId="22"/>
          <ac:picMkLst>
            <pc:docMk/>
            <pc:sldMk cId="3048902972" sldId="265"/>
            <ac:picMk id="8" creationId="{22D3C24A-BC0E-155C-1E66-7DA527408094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32:21.777" v="374"/>
        <pc:sldMkLst>
          <pc:docMk/>
          <pc:sldMk cId="4187796153" sldId="266"/>
        </pc:sldMkLst>
        <pc:spChg chg="add mod">
          <ac:chgData name="Diego Alejandro Parra Alvarez" userId="5a1915da-c8a4-48ce-8a21-180b3b90c912" providerId="ADAL" clId="{2A51921F-420C-4CA8-8E41-8867C06D0C4C}" dt="2025-06-23T20:32:21.777" v="374"/>
          <ac:spMkLst>
            <pc:docMk/>
            <pc:sldMk cId="4187796153" sldId="266"/>
            <ac:spMk id="7" creationId="{5ADC5726-AC74-DF1D-0585-9606AD67B423}"/>
          </ac:spMkLst>
        </pc:spChg>
        <pc:picChg chg="add mod">
          <ac:chgData name="Diego Alejandro Parra Alvarez" userId="5a1915da-c8a4-48ce-8a21-180b3b90c912" providerId="ADAL" clId="{2A51921F-420C-4CA8-8E41-8867C06D0C4C}" dt="2025-06-23T20:31:07.829" v="368" actId="1076"/>
          <ac:picMkLst>
            <pc:docMk/>
            <pc:sldMk cId="4187796153" sldId="266"/>
            <ac:picMk id="4" creationId="{87946AB9-5897-EEF6-4251-34B4FDCC4979}"/>
          </ac:picMkLst>
        </pc:picChg>
        <pc:picChg chg="add mod">
          <ac:chgData name="Diego Alejandro Parra Alvarez" userId="5a1915da-c8a4-48ce-8a21-180b3b90c912" providerId="ADAL" clId="{2A51921F-420C-4CA8-8E41-8867C06D0C4C}" dt="2025-06-23T20:31:03.812" v="367" actId="1076"/>
          <ac:picMkLst>
            <pc:docMk/>
            <pc:sldMk cId="4187796153" sldId="266"/>
            <ac:picMk id="6" creationId="{659423AD-F1B6-EA4E-AD49-C7B3B60FBD06}"/>
          </ac:picMkLst>
        </pc:picChg>
      </pc:sldChg>
      <pc:sldChg chg="addSp modSp mod">
        <pc:chgData name="Diego Alejandro Parra Alvarez" userId="5a1915da-c8a4-48ce-8a21-180b3b90c912" providerId="ADAL" clId="{2A51921F-420C-4CA8-8E41-8867C06D0C4C}" dt="2025-06-23T20:29:49.680" v="361" actId="1076"/>
        <pc:sldMkLst>
          <pc:docMk/>
          <pc:sldMk cId="3118127716" sldId="267"/>
        </pc:sldMkLst>
        <pc:spChg chg="add mod">
          <ac:chgData name="Diego Alejandro Parra Alvarez" userId="5a1915da-c8a4-48ce-8a21-180b3b90c912" providerId="ADAL" clId="{2A51921F-420C-4CA8-8E41-8867C06D0C4C}" dt="2025-06-23T20:29:49.680" v="361" actId="1076"/>
          <ac:spMkLst>
            <pc:docMk/>
            <pc:sldMk cId="3118127716" sldId="267"/>
            <ac:spMk id="4" creationId="{ABCCDCA1-6663-CEDF-9225-1C8D503D43F5}"/>
          </ac:spMkLst>
        </pc:spChg>
        <pc:picChg chg="add mod">
          <ac:chgData name="Diego Alejandro Parra Alvarez" userId="5a1915da-c8a4-48ce-8a21-180b3b90c912" providerId="ADAL" clId="{2A51921F-420C-4CA8-8E41-8867C06D0C4C}" dt="2025-06-23T20:29:26.850" v="354" actId="1076"/>
          <ac:picMkLst>
            <pc:docMk/>
            <pc:sldMk cId="3118127716" sldId="267"/>
            <ac:picMk id="3" creationId="{11BF18A3-3095-367A-BD82-076D76D9FB48}"/>
          </ac:picMkLst>
        </pc:picChg>
      </pc:sldChg>
      <pc:sldChg chg="modSp mod">
        <pc:chgData name="Diego Alejandro Parra Alvarez" userId="5a1915da-c8a4-48ce-8a21-180b3b90c912" providerId="ADAL" clId="{2A51921F-420C-4CA8-8E41-8867C06D0C4C}" dt="2025-06-23T18:51:05.847" v="22" actId="1076"/>
        <pc:sldMkLst>
          <pc:docMk/>
          <pc:sldMk cId="3919539761" sldId="268"/>
        </pc:sldMkLst>
        <pc:spChg chg="mod">
          <ac:chgData name="Diego Alejandro Parra Alvarez" userId="5a1915da-c8a4-48ce-8a21-180b3b90c912" providerId="ADAL" clId="{2A51921F-420C-4CA8-8E41-8867C06D0C4C}" dt="2025-06-23T18:51:05.847" v="22" actId="1076"/>
          <ac:spMkLst>
            <pc:docMk/>
            <pc:sldMk cId="3919539761" sldId="268"/>
            <ac:spMk id="4" creationId="{836DDB2B-F283-0603-91F7-CA9AADEA466D}"/>
          </ac:spMkLst>
        </pc:spChg>
        <pc:spChg chg="mod">
          <ac:chgData name="Diego Alejandro Parra Alvarez" userId="5a1915da-c8a4-48ce-8a21-180b3b90c912" providerId="ADAL" clId="{2A51921F-420C-4CA8-8E41-8867C06D0C4C}" dt="2025-06-23T18:51:05.847" v="22" actId="1076"/>
          <ac:spMkLst>
            <pc:docMk/>
            <pc:sldMk cId="3919539761" sldId="268"/>
            <ac:spMk id="5" creationId="{2592E498-A4F8-608F-2910-FA6D500A9DD5}"/>
          </ac:spMkLst>
        </pc:spChg>
        <pc:picChg chg="mod">
          <ac:chgData name="Diego Alejandro Parra Alvarez" userId="5a1915da-c8a4-48ce-8a21-180b3b90c912" providerId="ADAL" clId="{2A51921F-420C-4CA8-8E41-8867C06D0C4C}" dt="2025-06-23T18:51:05.847" v="22" actId="1076"/>
          <ac:picMkLst>
            <pc:docMk/>
            <pc:sldMk cId="3919539761" sldId="268"/>
            <ac:picMk id="2" creationId="{314495F4-8677-6F85-C26C-BA47EC3F47B7}"/>
          </ac:picMkLst>
        </pc:picChg>
        <pc:picChg chg="mod">
          <ac:chgData name="Diego Alejandro Parra Alvarez" userId="5a1915da-c8a4-48ce-8a21-180b3b90c912" providerId="ADAL" clId="{2A51921F-420C-4CA8-8E41-8867C06D0C4C}" dt="2025-06-23T18:51:05.847" v="22" actId="1076"/>
          <ac:picMkLst>
            <pc:docMk/>
            <pc:sldMk cId="3919539761" sldId="268"/>
            <ac:picMk id="3" creationId="{3DE74BC4-8565-C422-145C-D898E78847C9}"/>
          </ac:picMkLst>
        </pc:picChg>
      </pc:sldChg>
      <pc:sldChg chg="addSp delSp add del mod">
        <pc:chgData name="Diego Alejandro Parra Alvarez" userId="5a1915da-c8a4-48ce-8a21-180b3b90c912" providerId="ADAL" clId="{2A51921F-420C-4CA8-8E41-8867C06D0C4C}" dt="2025-06-23T20:33:16.289" v="375" actId="47"/>
        <pc:sldMkLst>
          <pc:docMk/>
          <pc:sldMk cId="3017473865" sldId="269"/>
        </pc:sldMkLst>
        <pc:picChg chg="add">
          <ac:chgData name="Diego Alejandro Parra Alvarez" userId="5a1915da-c8a4-48ce-8a21-180b3b90c912" providerId="ADAL" clId="{2A51921F-420C-4CA8-8E41-8867C06D0C4C}" dt="2025-06-23T19:38:28.041" v="108" actId="22"/>
          <ac:picMkLst>
            <pc:docMk/>
            <pc:sldMk cId="3017473865" sldId="269"/>
            <ac:picMk id="3" creationId="{442572F3-8F1A-7947-FA17-273117FD7A67}"/>
          </ac:picMkLst>
        </pc:picChg>
        <pc:picChg chg="del">
          <ac:chgData name="Diego Alejandro Parra Alvarez" userId="5a1915da-c8a4-48ce-8a21-180b3b90c912" providerId="ADAL" clId="{2A51921F-420C-4CA8-8E41-8867C06D0C4C}" dt="2025-06-23T19:38:23.868" v="106" actId="478"/>
          <ac:picMkLst>
            <pc:docMk/>
            <pc:sldMk cId="3017473865" sldId="269"/>
            <ac:picMk id="4" creationId="{BD74303A-CCE6-441D-B3B3-8E2C183CCBF8}"/>
          </ac:picMkLst>
        </pc:picChg>
        <pc:picChg chg="del">
          <ac:chgData name="Diego Alejandro Parra Alvarez" userId="5a1915da-c8a4-48ce-8a21-180b3b90c912" providerId="ADAL" clId="{2A51921F-420C-4CA8-8E41-8867C06D0C4C}" dt="2025-06-23T19:38:24.244" v="107" actId="478"/>
          <ac:picMkLst>
            <pc:docMk/>
            <pc:sldMk cId="3017473865" sldId="269"/>
            <ac:picMk id="6" creationId="{90BDE570-A6A1-5167-33AC-194C9AFBC575}"/>
          </ac:picMkLst>
        </pc:picChg>
      </pc:sldChg>
      <pc:sldChg chg="addSp delSp modSp add mod">
        <pc:chgData name="Diego Alejandro Parra Alvarez" userId="5a1915da-c8a4-48ce-8a21-180b3b90c912" providerId="ADAL" clId="{2A51921F-420C-4CA8-8E41-8867C06D0C4C}" dt="2025-06-23T20:34:45.006" v="387" actId="1076"/>
        <pc:sldMkLst>
          <pc:docMk/>
          <pc:sldMk cId="2578874848" sldId="270"/>
        </pc:sldMkLst>
        <pc:spChg chg="add mod">
          <ac:chgData name="Diego Alejandro Parra Alvarez" userId="5a1915da-c8a4-48ce-8a21-180b3b90c912" providerId="ADAL" clId="{2A51921F-420C-4CA8-8E41-8867C06D0C4C}" dt="2025-06-23T20:34:45.006" v="387" actId="1076"/>
          <ac:spMkLst>
            <pc:docMk/>
            <pc:sldMk cId="2578874848" sldId="270"/>
            <ac:spMk id="5" creationId="{25CF9E7B-5CE4-57A9-2748-804C67503213}"/>
          </ac:spMkLst>
        </pc:spChg>
        <pc:picChg chg="add mod modCrop">
          <ac:chgData name="Diego Alejandro Parra Alvarez" userId="5a1915da-c8a4-48ce-8a21-180b3b90c912" providerId="ADAL" clId="{2A51921F-420C-4CA8-8E41-8867C06D0C4C}" dt="2025-06-23T20:33:52.090" v="383" actId="1076"/>
          <ac:picMkLst>
            <pc:docMk/>
            <pc:sldMk cId="2578874848" sldId="270"/>
            <ac:picMk id="3" creationId="{784F7A1B-E1C1-5DB3-AA0E-A4E1CD40CFDD}"/>
          </ac:picMkLst>
        </pc:picChg>
        <pc:picChg chg="del">
          <ac:chgData name="Diego Alejandro Parra Alvarez" userId="5a1915da-c8a4-48ce-8a21-180b3b90c912" providerId="ADAL" clId="{2A51921F-420C-4CA8-8E41-8867C06D0C4C}" dt="2025-06-23T19:38:22.239" v="104" actId="478"/>
          <ac:picMkLst>
            <pc:docMk/>
            <pc:sldMk cId="2578874848" sldId="270"/>
            <ac:picMk id="4" creationId="{E620C9A6-A2F7-E2D1-66DC-4B84C0BA9D83}"/>
          </ac:picMkLst>
        </pc:picChg>
        <pc:picChg chg="del">
          <ac:chgData name="Diego Alejandro Parra Alvarez" userId="5a1915da-c8a4-48ce-8a21-180b3b90c912" providerId="ADAL" clId="{2A51921F-420C-4CA8-8E41-8867C06D0C4C}" dt="2025-06-23T19:38:22.607" v="105" actId="478"/>
          <ac:picMkLst>
            <pc:docMk/>
            <pc:sldMk cId="2578874848" sldId="270"/>
            <ac:picMk id="6" creationId="{19CE4718-9E1C-88C9-B0F9-D94EF52C3E03}"/>
          </ac:picMkLst>
        </pc:picChg>
      </pc:sldChg>
      <pc:sldChg chg="delSp add del mod">
        <pc:chgData name="Diego Alejandro Parra Alvarez" userId="5a1915da-c8a4-48ce-8a21-180b3b90c912" providerId="ADAL" clId="{2A51921F-420C-4CA8-8E41-8867C06D0C4C}" dt="2025-06-23T20:34:48.754" v="388" actId="47"/>
        <pc:sldMkLst>
          <pc:docMk/>
          <pc:sldMk cId="3624038495" sldId="271"/>
        </pc:sldMkLst>
        <pc:picChg chg="del">
          <ac:chgData name="Diego Alejandro Parra Alvarez" userId="5a1915da-c8a4-48ce-8a21-180b3b90c912" providerId="ADAL" clId="{2A51921F-420C-4CA8-8E41-8867C06D0C4C}" dt="2025-06-23T19:38:58.747" v="111" actId="478"/>
          <ac:picMkLst>
            <pc:docMk/>
            <pc:sldMk cId="3624038495" sldId="271"/>
            <ac:picMk id="3" creationId="{3798F0A4-2D60-3139-6730-5D9AFA62E0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EA-074A-CFF9-B932-A9C2A721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47B4B-C1EC-B798-912D-4D2DFC8B4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6EB6-289B-CDA7-7C01-EB707033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C83E0-B957-5274-3093-038116FE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55CA-D3A2-D5FA-35F7-97AD2D5F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FA9A-4441-B19C-26A0-AFB6DAF2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83FCF-5BBB-A374-4CA3-17E166A8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DC34A-9274-A87A-8ADE-B55F2F1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C168-3AF5-4523-2057-BD1588B0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AAA66-3FB1-ADA2-7B2B-31DF8C6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BA116-C3E6-D4EB-C7E1-49053F07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94D0-9AF6-7D41-F11A-9C7ACC29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45B4-0BC9-1C0B-3B8E-8520662D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098-B6E5-D7DD-3092-C7DC3230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BF3F-24F1-E1E2-5F27-48A86E93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51D8-DAA9-1570-5466-7F9831ED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6826-15CD-8156-B7A1-97893A46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E21B-7A70-E9E8-5BC8-B5E5FD8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27AB-549F-E488-6F8A-BAAC4C5D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F7B2-1C44-6F28-3CBF-10FEB833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E467-5D0D-226F-739A-B5C5EC0C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55F2D-C74F-8C93-937D-D944F195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CBF8-C6FD-2192-01F1-FE615430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533C-B901-F127-EFFC-BBEBDA37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1BAB-BD49-3CE2-9AF3-B735244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323-5598-E52B-E088-8EF0DA4B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A3A5-1CBC-F9C0-3E39-959ED6E65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2FBD6-B4FA-18ED-CA9F-123974BFF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FA482-B06D-9E70-60C1-C8074789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65B1A-4158-1097-D767-9D8DBE90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1DE82-628B-8BEB-ED74-E0424FE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2144-E2DC-447E-AB30-8067C901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B5F6-74E1-DE3F-353E-108A4BD0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5270-0F66-28CB-7A0A-1C603F24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C182-ADAA-1688-B3CD-04DDB7857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FE61F-2EEA-6AB8-F4B2-B0903C8EB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8841E-CAB4-2134-71EE-19704EEB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F45CD-9247-E1AC-FCAB-3CEC591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A620-91C0-8283-1E84-9AD70F1B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8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4E2F-22F6-42B4-BA52-925C2318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FB473-3EF0-2F8E-4343-14CCEA3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4B7EC-1387-6486-2156-C7BA8AF6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5B62E-3BC8-1C60-5A0B-F364CB2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0960F-B033-C8E0-C124-F1DAE7D3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BAA4-2593-D120-BFB2-8B1A579F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FF045-524F-1FB8-6148-5B12B8DE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DE92-320D-4CC5-8D03-E330028E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6248-BCCF-B017-F6F7-56B691E2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9414E-B82D-9415-C002-630674BC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A6D57-B3AC-2234-A550-EAA0EE0F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4DC8-6373-1CB2-04E2-005720AE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DBB87-8FEF-2ACA-638C-CA57EC93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A18F-7D79-2B8E-64EE-0DFDC498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D2F6D-FECE-ECC8-82A0-31CA2F76A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5B33-0FB5-FB97-1D30-D27625E0F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087D3-7F7C-1761-8C9C-EC8D392A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75CB-2846-97D5-83D6-83958F8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DEE9-9BB9-F3C7-2065-29ECECFC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D9D48-4151-11C3-679D-7CC5011A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07747-11A5-ED24-2D88-76370FB5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8DCD-1A2E-2A04-7DED-1591DB811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F9BE3-A85E-4DFF-BE5D-9837EADA11B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362B-634E-FD2A-A350-34D879E2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989F-5504-F09D-20D6-4E91F6F1A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50123-AB12-421D-8F0F-97E645D4F3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3108E-CDF5-7A37-5EFA-0FA2DB06F0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80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  <p:extLst>
      <p:ext uri="{BB962C8B-B14F-4D97-AF65-F5344CB8AC3E}">
        <p14:creationId xmlns:p14="http://schemas.microsoft.com/office/powerpoint/2010/main" val="36906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A9D0-BB66-4737-0785-FB6D79C1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74BC4-8565-C422-145C-D898E788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891" y="2768859"/>
            <a:ext cx="5527854" cy="2973080"/>
          </a:xfrm>
          <a:prstGeom prst="rect">
            <a:avLst/>
          </a:prstGeom>
        </p:spPr>
      </p:pic>
      <p:pic>
        <p:nvPicPr>
          <p:cNvPr id="2" name="Picture 1" descr="A graph of blue and red bars&#10;&#10;AI-generated content may be incorrect.">
            <a:extLst>
              <a:ext uri="{FF2B5EF4-FFF2-40B4-BE49-F238E27FC236}">
                <a16:creationId xmlns:a16="http://schemas.microsoft.com/office/drawing/2014/main" id="{314495F4-8677-6F85-C26C-BA47EC3F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114"/>
            <a:ext cx="6055576" cy="423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DDB2B-F283-0603-91F7-CA9AADEA466D}"/>
              </a:ext>
            </a:extLst>
          </p:cNvPr>
          <p:cNvSpPr txBox="1"/>
          <p:nvPr/>
        </p:nvSpPr>
        <p:spPr>
          <a:xfrm>
            <a:off x="435429" y="2230759"/>
            <a:ext cx="562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1. </a:t>
            </a:r>
            <a:r>
              <a:rPr lang="en-US" sz="1400" b="1" dirty="0"/>
              <a:t>Distribution of Outcome Ratings by Region (%)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2E498-A4F8-608F-2910-FA6D500A9DD5}"/>
              </a:ext>
            </a:extLst>
          </p:cNvPr>
          <p:cNvSpPr txBox="1"/>
          <p:nvPr/>
        </p:nvSpPr>
        <p:spPr>
          <a:xfrm>
            <a:off x="6136426" y="2230759"/>
            <a:ext cx="562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Map 1. </a:t>
            </a:r>
            <a:r>
              <a:rPr lang="en-US" sz="1400" b="1" dirty="0"/>
              <a:t>Average Outcome Rating by Country (1 = Worst, 6 = Best).</a:t>
            </a:r>
          </a:p>
        </p:txBody>
      </p:sp>
    </p:spTree>
    <p:extLst>
      <p:ext uri="{BB962C8B-B14F-4D97-AF65-F5344CB8AC3E}">
        <p14:creationId xmlns:p14="http://schemas.microsoft.com/office/powerpoint/2010/main" val="391953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96350-2999-0060-6CEF-20D0E64A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F18A3-3095-367A-BD82-076D76D9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3321015"/>
            <a:ext cx="11434354" cy="335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CDCA1-6663-CEDF-9225-1C8D503D43F5}"/>
              </a:ext>
            </a:extLst>
          </p:cNvPr>
          <p:cNvSpPr txBox="1"/>
          <p:nvPr/>
        </p:nvSpPr>
        <p:spPr>
          <a:xfrm>
            <a:off x="1628914" y="2859350"/>
            <a:ext cx="893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12. </a:t>
            </a:r>
            <a:r>
              <a:rPr lang="en-US" sz="1200" b="1" dirty="0"/>
              <a:t>Feature importance in the best Random Forest, Gradient Boosting, and Ordinal Logit models after incorporating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11812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12B6-15A4-EC9F-BD95-FCA2D233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946AB9-5897-EEF6-4251-34B4FDCC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34" y="1187224"/>
            <a:ext cx="5548108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423AD-F1B6-EA4E-AD49-C7B3B60FB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34" y="3930424"/>
            <a:ext cx="5548108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DC5726-AC74-DF1D-0585-9606AD67B423}"/>
              </a:ext>
            </a:extLst>
          </p:cNvPr>
          <p:cNvSpPr txBox="1"/>
          <p:nvPr/>
        </p:nvSpPr>
        <p:spPr>
          <a:xfrm>
            <a:off x="6715467" y="684874"/>
            <a:ext cx="52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13. </a:t>
            </a:r>
            <a:r>
              <a:rPr lang="en-US" sz="1200" b="1" dirty="0"/>
              <a:t>Performance metrics for the best Gradient Boosting and Random Forest models using text from specific sections.</a:t>
            </a:r>
          </a:p>
        </p:txBody>
      </p:sp>
    </p:spTree>
    <p:extLst>
      <p:ext uri="{BB962C8B-B14F-4D97-AF65-F5344CB8AC3E}">
        <p14:creationId xmlns:p14="http://schemas.microsoft.com/office/powerpoint/2010/main" val="418779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8DA25-CA64-1BDB-9283-E536E384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F7A1B-E1C1-5DB3-AA0E-A4E1CD40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29"/>
          <a:stretch/>
        </p:blipFill>
        <p:spPr>
          <a:xfrm>
            <a:off x="382682" y="2481942"/>
            <a:ext cx="11426636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F9E7B-5CE4-57A9-2748-804C67503213}"/>
              </a:ext>
            </a:extLst>
          </p:cNvPr>
          <p:cNvSpPr txBox="1"/>
          <p:nvPr/>
        </p:nvSpPr>
        <p:spPr>
          <a:xfrm>
            <a:off x="1628914" y="2204943"/>
            <a:ext cx="8934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14. </a:t>
            </a:r>
            <a:r>
              <a:rPr lang="en-US" sz="1200" b="1" dirty="0"/>
              <a:t>Feature importance in the best Random Forest model using text from specific sections.</a:t>
            </a:r>
          </a:p>
        </p:txBody>
      </p:sp>
    </p:spTree>
    <p:extLst>
      <p:ext uri="{BB962C8B-B14F-4D97-AF65-F5344CB8AC3E}">
        <p14:creationId xmlns:p14="http://schemas.microsoft.com/office/powerpoint/2010/main" val="257887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D68-4559-4C8B-47F8-958484B5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BC1D111-C730-38BA-AE04-907DC705F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20226"/>
            <a:ext cx="5667161" cy="4047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BA1B59-99AE-7176-CDE8-4D8C9087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" y="2204783"/>
            <a:ext cx="5142959" cy="44082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B3D384-12C8-0299-1967-E59955B85F1A}"/>
              </a:ext>
            </a:extLst>
          </p:cNvPr>
          <p:cNvSpPr txBox="1"/>
          <p:nvPr/>
        </p:nvSpPr>
        <p:spPr>
          <a:xfrm>
            <a:off x="444480" y="1897006"/>
            <a:ext cx="562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2. </a:t>
            </a:r>
            <a:r>
              <a:rPr lang="en-US" sz="1400" b="1" dirty="0"/>
              <a:t>Outcome Rating Distribution Across M&amp;E Quality Levels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08A62-C410-5B1A-E4EA-43061A37950D}"/>
              </a:ext>
            </a:extLst>
          </p:cNvPr>
          <p:cNvSpPr txBox="1"/>
          <p:nvPr/>
        </p:nvSpPr>
        <p:spPr>
          <a:xfrm>
            <a:off x="6303222" y="1897006"/>
            <a:ext cx="56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3. </a:t>
            </a:r>
            <a:r>
              <a:rPr lang="en-US" sz="1400" b="1" dirty="0"/>
              <a:t>Mean Outcome Rating (Scale: 1 = Worst, 6 = Best): </a:t>
            </a:r>
            <a:br>
              <a:rPr lang="en-US" sz="1400" b="1" dirty="0"/>
            </a:br>
            <a:r>
              <a:rPr lang="en-US" sz="1400" b="1" dirty="0"/>
              <a:t>Median and Variability by M&amp;E Quality</a:t>
            </a:r>
          </a:p>
        </p:txBody>
      </p:sp>
    </p:spTree>
    <p:extLst>
      <p:ext uri="{BB962C8B-B14F-4D97-AF65-F5344CB8AC3E}">
        <p14:creationId xmlns:p14="http://schemas.microsoft.com/office/powerpoint/2010/main" val="160042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CD39-3498-948F-23B8-19E872AE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lines and white text&#10;&#10;AI-generated content may be incorrect.">
            <a:extLst>
              <a:ext uri="{FF2B5EF4-FFF2-40B4-BE49-F238E27FC236}">
                <a16:creationId xmlns:a16="http://schemas.microsoft.com/office/drawing/2014/main" id="{536B30A9-38E2-D568-C731-19B23A76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00" y="2063891"/>
            <a:ext cx="4048045" cy="3469753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A21E4937-87DF-EF25-0436-79B2DB3ED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54" y="2004486"/>
            <a:ext cx="4705544" cy="3529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EC4216-4B00-4E3A-BF46-B04DB24EB771}"/>
              </a:ext>
            </a:extLst>
          </p:cNvPr>
          <p:cNvSpPr txBox="1"/>
          <p:nvPr/>
        </p:nvSpPr>
        <p:spPr>
          <a:xfrm>
            <a:off x="475853" y="1540671"/>
            <a:ext cx="56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4. </a:t>
            </a:r>
            <a:r>
              <a:rPr lang="en-US" sz="1400" b="1" dirty="0"/>
              <a:t>OLS estimation of the effect of M&amp;E Quality on Outcome Ratings.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26C1F-A426-6C08-D431-3AF977B822F9}"/>
                  </a:ext>
                </a:extLst>
              </p:cNvPr>
              <p:cNvSpPr txBox="1"/>
              <p:nvPr/>
            </p:nvSpPr>
            <p:spPr>
              <a:xfrm>
                <a:off x="1128123" y="5542351"/>
                <a:ext cx="3452586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1100" b="0" dirty="0">
                    <a:latin typeface="Cambria Math" panose="02040503050406030204" pitchFamily="18" charset="0"/>
                  </a:rPr>
                  <a:t>Model Specifications:</a:t>
                </a:r>
                <a:br>
                  <a:rPr lang="en-US" sz="11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3: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26C1F-A426-6C08-D431-3AF977B8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23" y="5542351"/>
                <a:ext cx="3452586" cy="1061829"/>
              </a:xfrm>
              <a:prstGeom prst="rect">
                <a:avLst/>
              </a:prstGeom>
              <a:blipFill>
                <a:blip r:embed="rId4"/>
                <a:stretch>
                  <a:fillRect l="-2473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18225B-FB19-2C40-CAAB-F27E6D339D4F}"/>
              </a:ext>
            </a:extLst>
          </p:cNvPr>
          <p:cNvSpPr txBox="1"/>
          <p:nvPr/>
        </p:nvSpPr>
        <p:spPr>
          <a:xfrm>
            <a:off x="6402036" y="1540671"/>
            <a:ext cx="56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5. </a:t>
            </a:r>
            <a:r>
              <a:rPr lang="en-US" sz="1400" b="1" dirty="0"/>
              <a:t>Ordered Logit estimation of the effect of M&amp;E Quality on Outcome Ratings.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2AABCD-0799-B376-C406-A6AFE4FE0118}"/>
                  </a:ext>
                </a:extLst>
              </p:cNvPr>
              <p:cNvSpPr txBox="1"/>
              <p:nvPr/>
            </p:nvSpPr>
            <p:spPr>
              <a:xfrm>
                <a:off x="7263311" y="5542351"/>
                <a:ext cx="3452586" cy="1061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1100" b="0" dirty="0">
                    <a:latin typeface="Cambria Math" panose="02040503050406030204" pitchFamily="18" charset="0"/>
                  </a:rPr>
                  <a:t>Model Specifications:</a:t>
                </a:r>
                <a:br>
                  <a:rPr lang="en-US" sz="11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1: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2: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3: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4: 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𝑀𝐸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2AABCD-0799-B376-C406-A6AFE4FE0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11" y="5542351"/>
                <a:ext cx="3452586" cy="1061829"/>
              </a:xfrm>
              <a:prstGeom prst="rect">
                <a:avLst/>
              </a:prstGeom>
              <a:blipFill>
                <a:blip r:embed="rId5"/>
                <a:stretch>
                  <a:fillRect l="-2469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7102-8E7F-0766-E25A-B36C2F0B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7C65C0B-AC2D-C596-A70F-FFE7007B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1" y="2429651"/>
            <a:ext cx="5294814" cy="3971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34CB8-52DA-4C73-B3DC-3F08925424BD}"/>
              </a:ext>
            </a:extLst>
          </p:cNvPr>
          <p:cNvSpPr txBox="1"/>
          <p:nvPr/>
        </p:nvSpPr>
        <p:spPr>
          <a:xfrm>
            <a:off x="628253" y="1906431"/>
            <a:ext cx="56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Figure 6. </a:t>
            </a:r>
            <a:r>
              <a:rPr lang="en-US" sz="1400" b="1" dirty="0"/>
              <a:t>Average Treatment Effect on the Treated (ATT) estimation of the impact of M&amp;E Quality on Outcome Ratings</a:t>
            </a:r>
          </a:p>
        </p:txBody>
      </p:sp>
    </p:spTree>
    <p:extLst>
      <p:ext uri="{BB962C8B-B14F-4D97-AF65-F5344CB8AC3E}">
        <p14:creationId xmlns:p14="http://schemas.microsoft.com/office/powerpoint/2010/main" val="32581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6C3DE-BE18-793C-E6B8-23B22C00E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2A5761-7E35-BAD0-75D7-32A95228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7711"/>
            <a:ext cx="5678399" cy="4215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AF25A9-224F-9047-6C9C-9E7A48360CB0}"/>
              </a:ext>
            </a:extLst>
          </p:cNvPr>
          <p:cNvSpPr txBox="1"/>
          <p:nvPr/>
        </p:nvSpPr>
        <p:spPr>
          <a:xfrm>
            <a:off x="6001028" y="1776046"/>
            <a:ext cx="5868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7. </a:t>
            </a:r>
            <a:r>
              <a:rPr lang="en-US" sz="1200" b="1" dirty="0"/>
              <a:t>Performance metrics for predicting Outcome Ratings (1 = worst, 6 = best) using the best Random Forest, Gradient Boosting, and Ordinal Logit models.</a:t>
            </a:r>
          </a:p>
        </p:txBody>
      </p:sp>
    </p:spTree>
    <p:extLst>
      <p:ext uri="{BB962C8B-B14F-4D97-AF65-F5344CB8AC3E}">
        <p14:creationId xmlns:p14="http://schemas.microsoft.com/office/powerpoint/2010/main" val="37707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C1F1-5E9E-EF7C-73D2-B8244849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82F50B-AFBA-0CB9-D420-20B3E03E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3" y="3054601"/>
            <a:ext cx="11373394" cy="3361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791A9F-7E8B-0890-AD08-04F1C60BE836}"/>
              </a:ext>
            </a:extLst>
          </p:cNvPr>
          <p:cNvSpPr txBox="1"/>
          <p:nvPr/>
        </p:nvSpPr>
        <p:spPr>
          <a:xfrm>
            <a:off x="1628914" y="2707864"/>
            <a:ext cx="8934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8. </a:t>
            </a:r>
            <a:r>
              <a:rPr lang="en-US" sz="1200" b="1" dirty="0"/>
              <a:t>Feature importance in the best Random Forest, Gradient Boosting, and Ordinal Logit models.</a:t>
            </a:r>
          </a:p>
        </p:txBody>
      </p:sp>
    </p:spTree>
    <p:extLst>
      <p:ext uri="{BB962C8B-B14F-4D97-AF65-F5344CB8AC3E}">
        <p14:creationId xmlns:p14="http://schemas.microsoft.com/office/powerpoint/2010/main" val="30062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5EE0-37AE-4509-4907-19947472D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CCEBB-7C9D-0E58-A329-A1881EE8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83" y="1295400"/>
            <a:ext cx="56007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0168A-661C-469C-E0A3-46859C380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083" y="4038600"/>
            <a:ext cx="56007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C07D-8180-9531-038B-E8D76B87752B}"/>
              </a:ext>
            </a:extLst>
          </p:cNvPr>
          <p:cNvSpPr txBox="1"/>
          <p:nvPr/>
        </p:nvSpPr>
        <p:spPr>
          <a:xfrm>
            <a:off x="6435295" y="805432"/>
            <a:ext cx="526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9. </a:t>
            </a:r>
            <a:r>
              <a:rPr lang="en-US" sz="1200" b="1" dirty="0"/>
              <a:t>Accumulated Local Effects (ALE) estimated using the best Random Forest and Gradient Boosting models.</a:t>
            </a:r>
          </a:p>
        </p:txBody>
      </p:sp>
    </p:spTree>
    <p:extLst>
      <p:ext uri="{BB962C8B-B14F-4D97-AF65-F5344CB8AC3E}">
        <p14:creationId xmlns:p14="http://schemas.microsoft.com/office/powerpoint/2010/main" val="317866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E577B-645E-56EC-4E96-30443547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EA3742-6BA7-6EE0-1B64-D1E882B6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9161"/>
            <a:ext cx="12192000" cy="3861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3A4916-454F-0E57-02EF-D6E231EBCEA4}"/>
              </a:ext>
            </a:extLst>
          </p:cNvPr>
          <p:cNvSpPr txBox="1"/>
          <p:nvPr/>
        </p:nvSpPr>
        <p:spPr>
          <a:xfrm>
            <a:off x="1628914" y="2447496"/>
            <a:ext cx="893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10. </a:t>
            </a:r>
            <a:r>
              <a:rPr lang="en-US" sz="1200" b="1" dirty="0"/>
              <a:t>Sentiment analysis (Negative, Neutral, Positive) across the three sections of the M&amp;E Evaluation (Design, Implementation, Utilization) by final M&amp;E Quality rating.</a:t>
            </a:r>
          </a:p>
        </p:txBody>
      </p:sp>
    </p:spTree>
    <p:extLst>
      <p:ext uri="{BB962C8B-B14F-4D97-AF65-F5344CB8AC3E}">
        <p14:creationId xmlns:p14="http://schemas.microsoft.com/office/powerpoint/2010/main" val="185553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4CBE-37B8-BDBE-F0F0-1F60324B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B2267C-5356-1CDE-39AB-BAE3A4BC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17" y="2678328"/>
            <a:ext cx="5546583" cy="3628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8CF6C-9541-7A5F-A299-E267BACE47F1}"/>
              </a:ext>
            </a:extLst>
          </p:cNvPr>
          <p:cNvSpPr txBox="1"/>
          <p:nvPr/>
        </p:nvSpPr>
        <p:spPr>
          <a:xfrm>
            <a:off x="449085" y="2216663"/>
            <a:ext cx="600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2060"/>
                </a:solidFill>
              </a:rPr>
              <a:t>Figure 11. </a:t>
            </a:r>
            <a:r>
              <a:rPr lang="en-US" sz="1200" b="1" dirty="0"/>
              <a:t>Performance metrics for the best Gradient Boosting, Random Forest, and Ordinal Logistic models after incorporating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04890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455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Alejandro Parra Alvarez</dc:creator>
  <cp:lastModifiedBy>Diego Alejandro Parra Alvarez</cp:lastModifiedBy>
  <cp:revision>1</cp:revision>
  <dcterms:created xsi:type="dcterms:W3CDTF">2025-06-22T20:04:39Z</dcterms:created>
  <dcterms:modified xsi:type="dcterms:W3CDTF">2025-06-23T20:34:50Z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bf45b6-5649-4236-82a3-f45024cd282e_Enabled">
    <vt:lpwstr>true</vt:lpwstr>
  </property>
  <property fmtid="{D5CDD505-2E9C-101B-9397-08002B2CF9AE}" pid="3" name="MSIP_Label_f1bf45b6-5649-4236-82a3-f45024cd282e_SetDate">
    <vt:lpwstr>2025-06-23T18:48:32Z</vt:lpwstr>
  </property>
  <property fmtid="{D5CDD505-2E9C-101B-9397-08002B2CF9AE}" pid="4" name="MSIP_Label_f1bf45b6-5649-4236-82a3-f45024cd282e_Method">
    <vt:lpwstr>Standard</vt:lpwstr>
  </property>
  <property fmtid="{D5CDD505-2E9C-101B-9397-08002B2CF9AE}" pid="5" name="MSIP_Label_f1bf45b6-5649-4236-82a3-f45024cd282e_Name">
    <vt:lpwstr>Official Use Only</vt:lpwstr>
  </property>
  <property fmtid="{D5CDD505-2E9C-101B-9397-08002B2CF9AE}" pid="6" name="MSIP_Label_f1bf45b6-5649-4236-82a3-f45024cd282e_SiteId">
    <vt:lpwstr>31a2fec0-266b-4c67-b56e-2796d8f59c36</vt:lpwstr>
  </property>
  <property fmtid="{D5CDD505-2E9C-101B-9397-08002B2CF9AE}" pid="7" name="MSIP_Label_f1bf45b6-5649-4236-82a3-f45024cd282e_ActionId">
    <vt:lpwstr>cb161101-b363-4a07-982c-145b8f5d9412</vt:lpwstr>
  </property>
  <property fmtid="{D5CDD505-2E9C-101B-9397-08002B2CF9AE}" pid="8" name="MSIP_Label_f1bf45b6-5649-4236-82a3-f45024cd282e_ContentBits">
    <vt:lpwstr>2</vt:lpwstr>
  </property>
  <property fmtid="{D5CDD505-2E9C-101B-9397-08002B2CF9AE}" pid="9" name="MSIP_Label_f1bf45b6-5649-4236-82a3-f45024cd282e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Official Use Only</vt:lpwstr>
  </property>
</Properties>
</file>