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0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2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0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885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1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11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2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8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3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96CD-5C76-4F46-A580-A8AD2622A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AuditCO</a:t>
            </a:r>
            <a:r>
              <a:rPr lang="pt-BR" dirty="0"/>
              <a:t> – Auditoria e </a:t>
            </a:r>
            <a:r>
              <a:rPr lang="pt-BR" dirty="0" err="1"/>
              <a:t>Compliance</a:t>
            </a:r>
            <a:r>
              <a:rPr lang="pt-BR" dirty="0"/>
              <a:t> de Softwares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3D9C4-435A-4C23-941F-C0E9D67E6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Diego </a:t>
            </a:r>
            <a:r>
              <a:rPr lang="pt-BR" dirty="0" err="1"/>
              <a:t>Antonio</a:t>
            </a:r>
            <a:r>
              <a:rPr lang="pt-BR" dirty="0"/>
              <a:t> Pamplona</a:t>
            </a:r>
          </a:p>
        </p:txBody>
      </p:sp>
    </p:spTree>
    <p:extLst>
      <p:ext uri="{BB962C8B-B14F-4D97-AF65-F5344CB8AC3E}">
        <p14:creationId xmlns:p14="http://schemas.microsoft.com/office/powerpoint/2010/main" val="292605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CB70E-E77E-4F00-A18F-C72E633E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Compliance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25AB7-5573-48D2-BE5E-7C7B33A12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Oracle e Microsoft ganham bilhões de dólares simplesmente auditando seus clientes. Qualquer não </a:t>
            </a:r>
            <a:r>
              <a:rPr lang="pt-BR" dirty="0" err="1"/>
              <a:t>conformidado</a:t>
            </a:r>
            <a:r>
              <a:rPr lang="pt-BR" dirty="0"/>
              <a:t> gera multa e qualquer multa gera transtorno.</a:t>
            </a:r>
          </a:p>
          <a:p>
            <a:r>
              <a:rPr lang="pt-BR" dirty="0"/>
              <a:t>Ter um software de controle nem sempre é necessário, mas para empresas que querem se antecipar a qualquer necessidade é imprescindível.</a:t>
            </a:r>
          </a:p>
          <a:p>
            <a:r>
              <a:rPr lang="pt-BR" dirty="0"/>
              <a:t>Ter informação nas mãos hoje em dia é valioso, principalmente informações sobre aquisições e manutenção de bens com valor alto de regularização</a:t>
            </a:r>
          </a:p>
        </p:txBody>
      </p:sp>
    </p:spTree>
    <p:extLst>
      <p:ext uri="{BB962C8B-B14F-4D97-AF65-F5344CB8AC3E}">
        <p14:creationId xmlns:p14="http://schemas.microsoft.com/office/powerpoint/2010/main" val="12335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E1455-E163-4AD6-9EE0-08A3D355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AuditCO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AC2F0-8C65-4EB4-9E8F-E58EC7FB42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Software que visa trazer essa facilidade e clareza nas informações</a:t>
            </a:r>
          </a:p>
          <a:p>
            <a:pPr lvl="1"/>
            <a:r>
              <a:rPr lang="pt-BR" dirty="0"/>
              <a:t>Agente de Monitoramento nas Maquinas</a:t>
            </a:r>
          </a:p>
          <a:p>
            <a:pPr lvl="2"/>
            <a:r>
              <a:rPr lang="pt-BR" dirty="0"/>
              <a:t>Informações sobre Hardware, Software e Usuários </a:t>
            </a:r>
            <a:r>
              <a:rPr lang="pt-BR" dirty="0" err="1"/>
              <a:t>Logados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Ponto inicial para um controle apurado de ativos de TI</a:t>
            </a:r>
          </a:p>
          <a:p>
            <a:pPr lvl="3"/>
            <a:r>
              <a:rPr lang="pt-BR" dirty="0"/>
              <a:t>Possibilidade de Apurar Softwares que não tenham autorização de uso.</a:t>
            </a:r>
          </a:p>
          <a:p>
            <a:pPr lvl="3"/>
            <a:r>
              <a:rPr lang="pt-BR" dirty="0"/>
              <a:t>Possibilidade de Identificar Versões, Softwares e Chaves de Reinstalação que nem sempre estão disponíveis.</a:t>
            </a:r>
          </a:p>
          <a:p>
            <a:pPr lvl="3"/>
            <a:r>
              <a:rPr lang="pt-BR" dirty="0"/>
              <a:t>Possibilidade de Adicionar Informações de Compra (NF e Data) para trazer valor ao inventário de ativos de TI.</a:t>
            </a:r>
          </a:p>
          <a:p>
            <a:pPr lvl="3"/>
            <a:r>
              <a:rPr lang="pt-BR" dirty="0"/>
              <a:t>Módulo Cliente, Modulo Servidor e Futuramente </a:t>
            </a:r>
            <a:r>
              <a:rPr lang="pt-BR" dirty="0" err="1"/>
              <a:t>CockpitWEB</a:t>
            </a:r>
            <a:r>
              <a:rPr lang="pt-BR" dirty="0"/>
              <a:t>.</a:t>
            </a:r>
          </a:p>
          <a:p>
            <a:pPr lvl="3"/>
            <a:r>
              <a:rPr lang="pt-BR" dirty="0"/>
              <a:t>Licenciamento de Inventário Ilimitado.</a:t>
            </a:r>
          </a:p>
        </p:txBody>
      </p:sp>
    </p:spTree>
    <p:extLst>
      <p:ext uri="{BB962C8B-B14F-4D97-AF65-F5344CB8AC3E}">
        <p14:creationId xmlns:p14="http://schemas.microsoft.com/office/powerpoint/2010/main" val="397511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1DBD-FEAF-4673-8DB9-6733E485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F5145-BCDE-4D0E-BEDF-51D069FE1B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44240"/>
            <a:ext cx="10363826" cy="4510786"/>
          </a:xfrm>
        </p:spPr>
        <p:txBody>
          <a:bodyPr>
            <a:noAutofit/>
          </a:bodyPr>
          <a:lstStyle/>
          <a:p>
            <a:r>
              <a:rPr lang="pt-BR" sz="1700" dirty="0"/>
              <a:t>Precisamos ter um planejamento correto senão ocorre falta de algumas entregas (no meu caso os relatórios).</a:t>
            </a:r>
          </a:p>
          <a:p>
            <a:r>
              <a:rPr lang="pt-BR" sz="1700" dirty="0"/>
              <a:t>A tecnologia adotada me permitiu fazer muitas coisas e gostaria de ter adotado também uma tecnologia WEB que me permitisse ter uma plataforma mais flexível.</a:t>
            </a:r>
          </a:p>
          <a:p>
            <a:r>
              <a:rPr lang="pt-BR" sz="1700" dirty="0"/>
              <a:t>O case foi validado e aprovado por pequenas e medias empresa de malharias de </a:t>
            </a:r>
            <a:r>
              <a:rPr lang="pt-BR" sz="1700" dirty="0" err="1"/>
              <a:t>gaspar</a:t>
            </a:r>
            <a:r>
              <a:rPr lang="pt-BR" sz="1700" dirty="0"/>
              <a:t> o qual foi recolhido feedback de melhorias futuras.</a:t>
            </a:r>
          </a:p>
          <a:p>
            <a:r>
              <a:rPr lang="pt-BR" sz="1700" dirty="0"/>
              <a:t>A gestão do projeto é de suma importância e sem isso não é possível fazer um bom trabalho.</a:t>
            </a:r>
          </a:p>
          <a:p>
            <a:r>
              <a:rPr lang="pt-BR" sz="1700" dirty="0"/>
              <a:t>Se o projeto iniciasse hoje iria solicitar 12 meses a mais, sendo necessário 2 meses de entrevistas e estudos, 8 meses de estudos e 2 meses de piloto nos clientes. Usaria </a:t>
            </a:r>
            <a:r>
              <a:rPr lang="pt-BR" sz="1700" dirty="0" err="1"/>
              <a:t>AsPNET</a:t>
            </a:r>
            <a:r>
              <a:rPr lang="pt-BR" sz="1700" dirty="0"/>
              <a:t> e/ou Outra linguagem WEB.</a:t>
            </a:r>
          </a:p>
          <a:p>
            <a:r>
              <a:rPr lang="pt-BR" sz="1700" dirty="0"/>
              <a:t>O Custo envolvido seria um adicional de R$16.500,00 entre remuneração e melhorias na estrutura(Máquinas e livros por exemplo.</a:t>
            </a:r>
          </a:p>
        </p:txBody>
      </p:sp>
    </p:spTree>
    <p:extLst>
      <p:ext uri="{BB962C8B-B14F-4D97-AF65-F5344CB8AC3E}">
        <p14:creationId xmlns:p14="http://schemas.microsoft.com/office/powerpoint/2010/main" val="18212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FD19A-5FE4-404A-8702-F70E26CD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8EBDC-75E3-474C-864A-1F66330113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Fico a disposição para Demonstrar a Simplicidade do Produto.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Obrigado!</a:t>
            </a:r>
          </a:p>
          <a:p>
            <a:pPr lvl="1"/>
            <a:r>
              <a:rPr lang="pt-BR" dirty="0"/>
              <a:t>Diego </a:t>
            </a:r>
            <a:r>
              <a:rPr lang="pt-BR" dirty="0" err="1"/>
              <a:t>Antonio</a:t>
            </a:r>
            <a:r>
              <a:rPr lang="pt-BR" dirty="0"/>
              <a:t> Pamplona - </a:t>
            </a:r>
            <a:r>
              <a:rPr lang="pt-BR"/>
              <a:t>PamplonaDEV</a:t>
            </a:r>
          </a:p>
        </p:txBody>
      </p:sp>
    </p:spTree>
    <p:extLst>
      <p:ext uri="{BB962C8B-B14F-4D97-AF65-F5344CB8AC3E}">
        <p14:creationId xmlns:p14="http://schemas.microsoft.com/office/powerpoint/2010/main" val="289244076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38</TotalTime>
  <Words>354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Gotícula</vt:lpstr>
      <vt:lpstr>AuditCO – Auditoria e Compliance de Softwares</vt:lpstr>
      <vt:lpstr>O Compliance</vt:lpstr>
      <vt:lpstr>O AuditCO </vt:lpstr>
      <vt:lpstr>Lições Aprendidas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AuditCO – Auditoria e Compliance de Softwares</dc:title>
  <dc:creator>Diego Pamplona</dc:creator>
  <cp:lastModifiedBy>Diego Pamplona</cp:lastModifiedBy>
  <cp:revision>3</cp:revision>
  <dcterms:created xsi:type="dcterms:W3CDTF">2018-07-02T22:02:49Z</dcterms:created>
  <dcterms:modified xsi:type="dcterms:W3CDTF">2018-07-02T22:44:27Z</dcterms:modified>
</cp:coreProperties>
</file>