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06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64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72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703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885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09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9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810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11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3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2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89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42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87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9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93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40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B8F8EF-B682-4B30-885F-E402D8E28A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563298-6C10-4748-864D-129D99325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15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796CD-5C76-4F46-A580-A8AD2622A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AuditCO</a:t>
            </a:r>
            <a:r>
              <a:rPr lang="pt-BR" dirty="0"/>
              <a:t> – Auditoria e </a:t>
            </a:r>
            <a:r>
              <a:rPr lang="pt-BR" dirty="0" err="1"/>
              <a:t>Compliance</a:t>
            </a:r>
            <a:r>
              <a:rPr lang="pt-BR" dirty="0"/>
              <a:t> de Softwares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43D9C4-435A-4C23-941F-C0E9D67E6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Diego </a:t>
            </a:r>
            <a:r>
              <a:rPr lang="pt-BR" dirty="0" err="1"/>
              <a:t>Antonio</a:t>
            </a:r>
            <a:r>
              <a:rPr lang="pt-BR" dirty="0"/>
              <a:t> Pamplona</a:t>
            </a:r>
          </a:p>
        </p:txBody>
      </p:sp>
    </p:spTree>
    <p:extLst>
      <p:ext uri="{BB962C8B-B14F-4D97-AF65-F5344CB8AC3E}">
        <p14:creationId xmlns:p14="http://schemas.microsoft.com/office/powerpoint/2010/main" val="292605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CB70E-E77E-4F00-A18F-C72E633E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Compliance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25AB7-5573-48D2-BE5E-7C7B33A127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Oracle e Microsoft ganham bilhões de dólares simplesmente auditando seus clientes. Qualquer não </a:t>
            </a:r>
            <a:r>
              <a:rPr lang="pt-BR" dirty="0" err="1"/>
              <a:t>conformidado</a:t>
            </a:r>
            <a:r>
              <a:rPr lang="pt-BR" dirty="0"/>
              <a:t> gera multa e qualquer multa gera transtorno.</a:t>
            </a:r>
          </a:p>
          <a:p>
            <a:r>
              <a:rPr lang="pt-BR" dirty="0"/>
              <a:t>Ter um software de controle nem sempre é necessário, mas para empresas que querem se antecipar a qualquer necessidade é imprescindível.</a:t>
            </a:r>
          </a:p>
          <a:p>
            <a:r>
              <a:rPr lang="pt-BR" dirty="0"/>
              <a:t>Ter informação nas mãos hoje em dia é valioso, principalmente informações sobre aquisições e manutenção de bens com valor alto de regularização</a:t>
            </a:r>
          </a:p>
        </p:txBody>
      </p:sp>
    </p:spTree>
    <p:extLst>
      <p:ext uri="{BB962C8B-B14F-4D97-AF65-F5344CB8AC3E}">
        <p14:creationId xmlns:p14="http://schemas.microsoft.com/office/powerpoint/2010/main" val="123358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E1455-E163-4AD6-9EE0-08A3D355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AuditCO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4AC2F0-8C65-4EB4-9E8F-E58EC7FB42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Software que visa trazer essa facilidade e clareza nas informações</a:t>
            </a:r>
          </a:p>
          <a:p>
            <a:pPr lvl="1"/>
            <a:r>
              <a:rPr lang="pt-BR" dirty="0"/>
              <a:t>Agente de Monitoramento nas Maquinas</a:t>
            </a:r>
          </a:p>
          <a:p>
            <a:pPr lvl="2"/>
            <a:r>
              <a:rPr lang="pt-BR" dirty="0"/>
              <a:t>Informações sobre Hardware, Software e Usuários </a:t>
            </a:r>
            <a:r>
              <a:rPr lang="pt-BR" dirty="0" err="1"/>
              <a:t>Logados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Ponto inicial para um controle apurado de ativos de TI</a:t>
            </a:r>
          </a:p>
          <a:p>
            <a:pPr lvl="3"/>
            <a:r>
              <a:rPr lang="pt-BR" dirty="0"/>
              <a:t>Possibilidade de Apurar Softwares que não tenham autorização de uso.</a:t>
            </a:r>
          </a:p>
          <a:p>
            <a:pPr lvl="3"/>
            <a:r>
              <a:rPr lang="pt-BR" dirty="0"/>
              <a:t>Possibilidade de Identificar Versões, Softwares e Chaves de Reinstalação que nem sempre estão disponíveis.</a:t>
            </a:r>
          </a:p>
          <a:p>
            <a:pPr lvl="3"/>
            <a:r>
              <a:rPr lang="pt-BR" dirty="0"/>
              <a:t>Possibilidade de Adicionar Informações de Compra (NF e Data) para trazer valor ao inventário de ativos de TI.</a:t>
            </a:r>
          </a:p>
          <a:p>
            <a:pPr lvl="3"/>
            <a:r>
              <a:rPr lang="pt-BR" dirty="0"/>
              <a:t>Módulo Cliente, Modulo Servidor e Futuramente </a:t>
            </a:r>
            <a:r>
              <a:rPr lang="pt-BR" dirty="0" err="1"/>
              <a:t>CockpitWEB</a:t>
            </a:r>
            <a:r>
              <a:rPr lang="pt-BR" dirty="0"/>
              <a:t>.</a:t>
            </a:r>
          </a:p>
          <a:p>
            <a:pPr lvl="3"/>
            <a:r>
              <a:rPr lang="pt-BR" dirty="0"/>
              <a:t>Licenciamento de Inventário Ilimitado.</a:t>
            </a:r>
          </a:p>
        </p:txBody>
      </p:sp>
    </p:spTree>
    <p:extLst>
      <p:ext uri="{BB962C8B-B14F-4D97-AF65-F5344CB8AC3E}">
        <p14:creationId xmlns:p14="http://schemas.microsoft.com/office/powerpoint/2010/main" val="397511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FD19A-5FE4-404A-8702-F70E26CD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68EBDC-75E3-474C-864A-1F66330113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Fico a disposição para Demonstrar a Simplicidade do Produto.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Obrigado!</a:t>
            </a:r>
          </a:p>
          <a:p>
            <a:pPr lvl="1"/>
            <a:r>
              <a:rPr lang="pt-BR" dirty="0"/>
              <a:t>Diego </a:t>
            </a:r>
            <a:r>
              <a:rPr lang="pt-BR" dirty="0" err="1"/>
              <a:t>Antonio</a:t>
            </a:r>
            <a:r>
              <a:rPr lang="pt-BR" dirty="0"/>
              <a:t> Pamplona - </a:t>
            </a:r>
            <a:r>
              <a:rPr lang="pt-BR"/>
              <a:t>PamplonaDEV</a:t>
            </a:r>
          </a:p>
        </p:txBody>
      </p:sp>
    </p:spTree>
    <p:extLst>
      <p:ext uri="{BB962C8B-B14F-4D97-AF65-F5344CB8AC3E}">
        <p14:creationId xmlns:p14="http://schemas.microsoft.com/office/powerpoint/2010/main" val="2892440761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9</TotalTime>
  <Words>200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Tw Cen MT</vt:lpstr>
      <vt:lpstr>Gotícula</vt:lpstr>
      <vt:lpstr>AuditCO – Auditoria e Compliance de Softwares</vt:lpstr>
      <vt:lpstr>O Compliance</vt:lpstr>
      <vt:lpstr>O AuditCO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AuditCO – Auditoria e Compliance de Softwares</dc:title>
  <dc:creator>Diego Pamplona</dc:creator>
  <cp:lastModifiedBy>Diego Pamplona</cp:lastModifiedBy>
  <cp:revision>2</cp:revision>
  <dcterms:created xsi:type="dcterms:W3CDTF">2018-07-02T22:02:49Z</dcterms:created>
  <dcterms:modified xsi:type="dcterms:W3CDTF">2018-07-02T22:11:52Z</dcterms:modified>
</cp:coreProperties>
</file>