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9965-5204-4F9C-8619-AB4E6B648CB6}" type="datetimeFigureOut">
              <a:rPr lang="es-ES" smtClean="0"/>
              <a:t>15/04/2014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4D9F-1E69-46D5-B989-3F5234873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13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9965-5204-4F9C-8619-AB4E6B648CB6}" type="datetimeFigureOut">
              <a:rPr lang="es-ES" smtClean="0"/>
              <a:t>15/04/2014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4D9F-1E69-46D5-B989-3F5234873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03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9965-5204-4F9C-8619-AB4E6B648CB6}" type="datetimeFigureOut">
              <a:rPr lang="es-ES" smtClean="0"/>
              <a:t>15/04/2014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4D9F-1E69-46D5-B989-3F5234873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858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9965-5204-4F9C-8619-AB4E6B648CB6}" type="datetimeFigureOut">
              <a:rPr lang="es-ES" smtClean="0"/>
              <a:t>15/04/2014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4D9F-1E69-46D5-B989-3F5234873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9965-5204-4F9C-8619-AB4E6B648CB6}" type="datetimeFigureOut">
              <a:rPr lang="es-ES" smtClean="0"/>
              <a:t>15/04/2014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4D9F-1E69-46D5-B989-3F5234873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32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9965-5204-4F9C-8619-AB4E6B648CB6}" type="datetimeFigureOut">
              <a:rPr lang="es-ES" smtClean="0"/>
              <a:t>15/04/2014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4D9F-1E69-46D5-B989-3F5234873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9965-5204-4F9C-8619-AB4E6B648CB6}" type="datetimeFigureOut">
              <a:rPr lang="es-ES" smtClean="0"/>
              <a:t>15/04/2014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4D9F-1E69-46D5-B989-3F5234873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65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9965-5204-4F9C-8619-AB4E6B648CB6}" type="datetimeFigureOut">
              <a:rPr lang="es-ES" smtClean="0"/>
              <a:t>15/04/2014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4D9F-1E69-46D5-B989-3F5234873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25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9965-5204-4F9C-8619-AB4E6B648CB6}" type="datetimeFigureOut">
              <a:rPr lang="es-ES" smtClean="0"/>
              <a:t>15/04/2014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4D9F-1E69-46D5-B989-3F5234873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17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9965-5204-4F9C-8619-AB4E6B648CB6}" type="datetimeFigureOut">
              <a:rPr lang="es-ES" smtClean="0"/>
              <a:t>15/04/2014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4D9F-1E69-46D5-B989-3F5234873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82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9965-5204-4F9C-8619-AB4E6B648CB6}" type="datetimeFigureOut">
              <a:rPr lang="es-ES" smtClean="0"/>
              <a:t>15/04/2014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4D9F-1E69-46D5-B989-3F5234873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07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9965-5204-4F9C-8619-AB4E6B648CB6}" type="datetimeFigureOut">
              <a:rPr lang="es-ES" smtClean="0"/>
              <a:t>15/04/2014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14D9F-1E69-46D5-B989-3F5234873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48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467544" y="404664"/>
            <a:ext cx="8136904" cy="2808312"/>
          </a:xfrm>
          <a:prstGeom prst="round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3568" y="548680"/>
            <a:ext cx="161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</a:t>
            </a:r>
            <a:r>
              <a:rPr lang="es-ES" dirty="0" err="1" smtClean="0"/>
              <a:t>ackend</a:t>
            </a:r>
            <a:r>
              <a:rPr lang="es-ES" dirty="0" smtClean="0"/>
              <a:t> (JAVA)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467544" y="3501008"/>
            <a:ext cx="8136904" cy="3024336"/>
          </a:xfrm>
          <a:prstGeom prst="round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683568" y="3717032"/>
            <a:ext cx="308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chattyhive</a:t>
            </a:r>
            <a:r>
              <a:rPr lang="es-ES" dirty="0" smtClean="0"/>
              <a:t> (Front-</a:t>
            </a:r>
            <a:r>
              <a:rPr lang="es-ES" dirty="0" err="1" smtClean="0"/>
              <a:t>End</a:t>
            </a:r>
            <a:r>
              <a:rPr lang="es-ES" dirty="0" smtClean="0"/>
              <a:t> Android)</a:t>
            </a:r>
            <a:endParaRPr lang="es-ES" dirty="0"/>
          </a:p>
        </p:txBody>
      </p:sp>
      <p:grpSp>
        <p:nvGrpSpPr>
          <p:cNvPr id="3" name="2 Grupo"/>
          <p:cNvGrpSpPr/>
          <p:nvPr/>
        </p:nvGrpSpPr>
        <p:grpSpPr>
          <a:xfrm>
            <a:off x="5940152" y="1405980"/>
            <a:ext cx="1800200" cy="510852"/>
            <a:chOff x="6156176" y="1405980"/>
            <a:chExt cx="1800200" cy="510852"/>
          </a:xfrm>
        </p:grpSpPr>
        <p:sp>
          <p:nvSpPr>
            <p:cNvPr id="12" name="11 Rectángulo redondeado"/>
            <p:cNvSpPr/>
            <p:nvPr/>
          </p:nvSpPr>
          <p:spPr>
            <a:xfrm>
              <a:off x="6156176" y="1405980"/>
              <a:ext cx="1800200" cy="510852"/>
            </a:xfrm>
            <a:prstGeom prst="roundRect">
              <a:avLst/>
            </a:prstGeom>
            <a:solidFill>
              <a:srgbClr val="FFC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6219162" y="1442924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businessobjects</a:t>
              </a:r>
              <a:endParaRPr lang="es-ES" dirty="0"/>
            </a:p>
          </p:txBody>
        </p:sp>
      </p:grpSp>
      <p:grpSp>
        <p:nvGrpSpPr>
          <p:cNvPr id="2" name="1 Grupo"/>
          <p:cNvGrpSpPr/>
          <p:nvPr/>
        </p:nvGrpSpPr>
        <p:grpSpPr>
          <a:xfrm>
            <a:off x="2636168" y="571230"/>
            <a:ext cx="2943944" cy="783704"/>
            <a:chOff x="2636168" y="571230"/>
            <a:chExt cx="2943944" cy="783704"/>
          </a:xfrm>
        </p:grpSpPr>
        <p:sp>
          <p:nvSpPr>
            <p:cNvPr id="11" name="10 Rectángulo redondeado"/>
            <p:cNvSpPr/>
            <p:nvPr/>
          </p:nvSpPr>
          <p:spPr>
            <a:xfrm>
              <a:off x="2636168" y="571230"/>
              <a:ext cx="2943944" cy="783704"/>
            </a:xfrm>
            <a:prstGeom prst="roundRect">
              <a:avLst/>
            </a:prstGeom>
            <a:solidFill>
              <a:srgbClr val="FFC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2739002" y="62844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util</a:t>
              </a:r>
              <a:endParaRPr lang="es-ES" dirty="0"/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4375295" y="1004944"/>
              <a:ext cx="962983" cy="281164"/>
            </a:xfrm>
            <a:prstGeom prst="roundRect">
              <a:avLst/>
            </a:prstGeom>
            <a:solidFill>
              <a:srgbClr val="FFC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events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2825808" y="997772"/>
              <a:ext cx="1488583" cy="281164"/>
            </a:xfrm>
            <a:prstGeom prst="roundRect">
              <a:avLst/>
            </a:prstGeom>
            <a:solidFill>
              <a:srgbClr val="FFC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formatters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3 Grupo"/>
          <p:cNvGrpSpPr/>
          <p:nvPr/>
        </p:nvGrpSpPr>
        <p:grpSpPr>
          <a:xfrm>
            <a:off x="1403648" y="2189684"/>
            <a:ext cx="4608512" cy="783704"/>
            <a:chOff x="1403648" y="2189684"/>
            <a:chExt cx="4608512" cy="783704"/>
          </a:xfrm>
        </p:grpSpPr>
        <p:sp>
          <p:nvSpPr>
            <p:cNvPr id="13" name="12 Rectángulo redondeado"/>
            <p:cNvSpPr/>
            <p:nvPr/>
          </p:nvSpPr>
          <p:spPr>
            <a:xfrm>
              <a:off x="1403648" y="2189684"/>
              <a:ext cx="4608512" cy="783704"/>
            </a:xfrm>
            <a:prstGeom prst="roundRect">
              <a:avLst/>
            </a:prstGeom>
            <a:solidFill>
              <a:srgbClr val="FFC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2719034" y="2212204"/>
              <a:ext cx="1702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contentprovider</a:t>
              </a:r>
              <a:endParaRPr lang="es-ES" dirty="0"/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1669200" y="2593714"/>
              <a:ext cx="962983" cy="281164"/>
            </a:xfrm>
            <a:prstGeom prst="roundRect">
              <a:avLst/>
            </a:prstGeom>
            <a:solidFill>
              <a:srgbClr val="FFC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server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2775145" y="2591816"/>
              <a:ext cx="1600150" cy="281164"/>
            </a:xfrm>
            <a:prstGeom prst="roundRect">
              <a:avLst/>
            </a:prstGeom>
            <a:solidFill>
              <a:srgbClr val="FFC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pubsubservice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4426553" y="2591816"/>
              <a:ext cx="1471804" cy="281164"/>
            </a:xfrm>
            <a:prstGeom prst="round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DataProvider</a:t>
              </a:r>
              <a:endParaRPr lang="es-ES" dirty="0"/>
            </a:p>
          </p:txBody>
        </p:sp>
      </p:grpSp>
      <p:sp>
        <p:nvSpPr>
          <p:cNvPr id="23" name="22 Rectángulo redondeado"/>
          <p:cNvSpPr/>
          <p:nvPr/>
        </p:nvSpPr>
        <p:spPr>
          <a:xfrm>
            <a:off x="683568" y="1487008"/>
            <a:ext cx="1471804" cy="281164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Controller</a:t>
            </a:r>
            <a:endParaRPr lang="es-ES" dirty="0"/>
          </a:p>
        </p:txBody>
      </p:sp>
      <p:grpSp>
        <p:nvGrpSpPr>
          <p:cNvPr id="5" name="4 Grupo"/>
          <p:cNvGrpSpPr/>
          <p:nvPr/>
        </p:nvGrpSpPr>
        <p:grpSpPr>
          <a:xfrm>
            <a:off x="3562289" y="5380806"/>
            <a:ext cx="4672136" cy="783704"/>
            <a:chOff x="2636168" y="4229472"/>
            <a:chExt cx="4672136" cy="783704"/>
          </a:xfrm>
        </p:grpSpPr>
        <p:sp>
          <p:nvSpPr>
            <p:cNvPr id="25" name="24 Rectángulo redondeado"/>
            <p:cNvSpPr/>
            <p:nvPr/>
          </p:nvSpPr>
          <p:spPr>
            <a:xfrm>
              <a:off x="2636168" y="4229472"/>
              <a:ext cx="4672136" cy="783704"/>
            </a:xfrm>
            <a:prstGeom prst="roundRect">
              <a:avLst/>
            </a:prstGeom>
            <a:solidFill>
              <a:srgbClr val="FFC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2739002" y="4286682"/>
              <a:ext cx="1949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broadcastreceivers</a:t>
              </a:r>
              <a:endParaRPr lang="es-ES" dirty="0"/>
            </a:p>
          </p:txBody>
        </p:sp>
        <p:sp>
          <p:nvSpPr>
            <p:cNvPr id="28" name="27 Rectángulo redondeado"/>
            <p:cNvSpPr/>
            <p:nvPr/>
          </p:nvSpPr>
          <p:spPr>
            <a:xfrm>
              <a:off x="2868110" y="4656014"/>
              <a:ext cx="1820657" cy="281164"/>
            </a:xfrm>
            <a:prstGeom prst="round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BootCompleted</a:t>
              </a:r>
              <a:endParaRPr lang="es-ES" dirty="0"/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4746169" y="4621324"/>
              <a:ext cx="2305913" cy="315854"/>
            </a:xfrm>
            <a:prstGeom prst="round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ConnectivityChange</a:t>
              </a:r>
              <a:endParaRPr lang="es-ES" dirty="0"/>
            </a:p>
          </p:txBody>
        </p:sp>
      </p:grpSp>
      <p:grpSp>
        <p:nvGrpSpPr>
          <p:cNvPr id="30" name="29 Grupo"/>
          <p:cNvGrpSpPr/>
          <p:nvPr/>
        </p:nvGrpSpPr>
        <p:grpSpPr>
          <a:xfrm>
            <a:off x="769100" y="5517232"/>
            <a:ext cx="1800200" cy="510852"/>
            <a:chOff x="6156176" y="1405980"/>
            <a:chExt cx="1800200" cy="510852"/>
          </a:xfrm>
        </p:grpSpPr>
        <p:sp>
          <p:nvSpPr>
            <p:cNvPr id="31" name="30 Rectángulo redondeado"/>
            <p:cNvSpPr/>
            <p:nvPr/>
          </p:nvSpPr>
          <p:spPr>
            <a:xfrm>
              <a:off x="6156176" y="1405980"/>
              <a:ext cx="1800200" cy="510852"/>
            </a:xfrm>
            <a:prstGeom prst="roundRect">
              <a:avLst/>
            </a:prstGeom>
            <a:solidFill>
              <a:srgbClr val="FFC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6806546" y="1476740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gui</a:t>
              </a:r>
              <a:endParaRPr lang="es-ES" dirty="0"/>
            </a:p>
          </p:txBody>
        </p:sp>
      </p:grpSp>
      <p:sp>
        <p:nvSpPr>
          <p:cNvPr id="36" name="35 Rectángulo redondeado"/>
          <p:cNvSpPr/>
          <p:nvPr/>
        </p:nvSpPr>
        <p:spPr>
          <a:xfrm>
            <a:off x="685304" y="4471348"/>
            <a:ext cx="2015675" cy="3960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Notification</a:t>
            </a:r>
            <a:r>
              <a:rPr lang="es-ES" dirty="0" err="1" smtClean="0"/>
              <a:t>Service</a:t>
            </a:r>
            <a:endParaRPr lang="es-ES" dirty="0"/>
          </a:p>
        </p:txBody>
      </p:sp>
      <p:cxnSp>
        <p:nvCxnSpPr>
          <p:cNvPr id="39" name="38 Conector angular"/>
          <p:cNvCxnSpPr>
            <a:stCxn id="31" idx="1"/>
            <a:endCxn id="23" idx="1"/>
          </p:cNvCxnSpPr>
          <p:nvPr/>
        </p:nvCxnSpPr>
        <p:spPr>
          <a:xfrm rot="10800000">
            <a:off x="683568" y="1627590"/>
            <a:ext cx="85532" cy="4145068"/>
          </a:xfrm>
          <a:prstGeom prst="bentConnector3">
            <a:avLst>
              <a:gd name="adj1" fmla="val 7236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36" idx="1"/>
          </p:cNvCxnSpPr>
          <p:nvPr/>
        </p:nvCxnSpPr>
        <p:spPr>
          <a:xfrm rot="10800000" flipH="1">
            <a:off x="685303" y="1768172"/>
            <a:ext cx="83797" cy="2901180"/>
          </a:xfrm>
          <a:prstGeom prst="bentConnector4">
            <a:avLst>
              <a:gd name="adj1" fmla="val -545604"/>
              <a:gd name="adj2" fmla="val 914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23" idx="3"/>
            <a:endCxn id="12" idx="1"/>
          </p:cNvCxnSpPr>
          <p:nvPr/>
        </p:nvCxnSpPr>
        <p:spPr>
          <a:xfrm>
            <a:off x="2155372" y="1627590"/>
            <a:ext cx="3784780" cy="33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stCxn id="23" idx="2"/>
            <a:endCxn id="13" idx="0"/>
          </p:cNvCxnSpPr>
          <p:nvPr/>
        </p:nvCxnSpPr>
        <p:spPr>
          <a:xfrm rot="16200000" flipH="1">
            <a:off x="2352931" y="834711"/>
            <a:ext cx="421512" cy="22884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stCxn id="13" idx="1"/>
          </p:cNvCxnSpPr>
          <p:nvPr/>
        </p:nvCxnSpPr>
        <p:spPr>
          <a:xfrm rot="10800000">
            <a:off x="1115616" y="1808820"/>
            <a:ext cx="288032" cy="772716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75 Grupo"/>
          <p:cNvGrpSpPr/>
          <p:nvPr/>
        </p:nvGrpSpPr>
        <p:grpSpPr>
          <a:xfrm>
            <a:off x="323528" y="1768172"/>
            <a:ext cx="576064" cy="2703176"/>
            <a:chOff x="323528" y="1768172"/>
            <a:chExt cx="576064" cy="2703176"/>
          </a:xfrm>
        </p:grpSpPr>
        <p:cxnSp>
          <p:nvCxnSpPr>
            <p:cNvPr id="67" name="66 Conector recto"/>
            <p:cNvCxnSpPr/>
            <p:nvPr/>
          </p:nvCxnSpPr>
          <p:spPr>
            <a:xfrm>
              <a:off x="899592" y="1768172"/>
              <a:ext cx="0" cy="964226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"/>
            <p:cNvCxnSpPr/>
            <p:nvPr/>
          </p:nvCxnSpPr>
          <p:spPr>
            <a:xfrm flipH="1">
              <a:off x="323528" y="2732398"/>
              <a:ext cx="576064" cy="189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72 Conector recto"/>
            <p:cNvCxnSpPr/>
            <p:nvPr/>
          </p:nvCxnSpPr>
          <p:spPr>
            <a:xfrm>
              <a:off x="323528" y="2732398"/>
              <a:ext cx="0" cy="173895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 de flecha"/>
            <p:cNvCxnSpPr/>
            <p:nvPr/>
          </p:nvCxnSpPr>
          <p:spPr>
            <a:xfrm>
              <a:off x="323528" y="4471348"/>
              <a:ext cx="402806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87 Grupo"/>
          <p:cNvGrpSpPr/>
          <p:nvPr/>
        </p:nvGrpSpPr>
        <p:grpSpPr>
          <a:xfrm>
            <a:off x="35496" y="1487008"/>
            <a:ext cx="733604" cy="4470316"/>
            <a:chOff x="35496" y="1487008"/>
            <a:chExt cx="733604" cy="4470316"/>
          </a:xfrm>
        </p:grpSpPr>
        <p:cxnSp>
          <p:nvCxnSpPr>
            <p:cNvPr id="78" name="77 Conector recto"/>
            <p:cNvCxnSpPr/>
            <p:nvPr/>
          </p:nvCxnSpPr>
          <p:spPr>
            <a:xfrm flipH="1">
              <a:off x="35496" y="1487008"/>
              <a:ext cx="63686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>
              <a:off x="35496" y="1487008"/>
              <a:ext cx="0" cy="4470316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 de flecha"/>
            <p:cNvCxnSpPr/>
            <p:nvPr/>
          </p:nvCxnSpPr>
          <p:spPr>
            <a:xfrm>
              <a:off x="35496" y="5957324"/>
              <a:ext cx="73360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89 Conector angular"/>
          <p:cNvCxnSpPr/>
          <p:nvPr/>
        </p:nvCxnSpPr>
        <p:spPr>
          <a:xfrm rot="10800000">
            <a:off x="2719035" y="4797152"/>
            <a:ext cx="1595357" cy="583654"/>
          </a:xfrm>
          <a:prstGeom prst="bentConnector3">
            <a:avLst>
              <a:gd name="adj1" fmla="val -1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Rectángulo redondeado"/>
          <p:cNvSpPr/>
          <p:nvPr/>
        </p:nvSpPr>
        <p:spPr>
          <a:xfrm>
            <a:off x="4421167" y="3940746"/>
            <a:ext cx="1527162" cy="39600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LocalStorage</a:t>
            </a:r>
            <a:endParaRPr lang="es-ES" dirty="0"/>
          </a:p>
        </p:txBody>
      </p:sp>
      <p:cxnSp>
        <p:nvCxnSpPr>
          <p:cNvPr id="95" name="94 Conector recto de flecha"/>
          <p:cNvCxnSpPr>
            <a:stCxn id="22" idx="2"/>
            <a:endCxn id="93" idx="0"/>
          </p:cNvCxnSpPr>
          <p:nvPr/>
        </p:nvCxnSpPr>
        <p:spPr>
          <a:xfrm>
            <a:off x="5162455" y="2872980"/>
            <a:ext cx="22293" cy="1067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Rectángulo redondeado"/>
          <p:cNvSpPr/>
          <p:nvPr/>
        </p:nvSpPr>
        <p:spPr>
          <a:xfrm>
            <a:off x="6219162" y="2060848"/>
            <a:ext cx="2385286" cy="31683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4000"/>
            <a:r>
              <a:rPr lang="es-ES" sz="2000" dirty="0" smtClean="0">
                <a:solidFill>
                  <a:schemeClr val="tx1"/>
                </a:solidFill>
              </a:rPr>
              <a:t>Invocación</a:t>
            </a:r>
          </a:p>
          <a:p>
            <a:pPr marL="504000"/>
            <a:endParaRPr lang="es-ES" sz="2000" dirty="0" smtClean="0">
              <a:solidFill>
                <a:schemeClr val="tx1"/>
              </a:solidFill>
            </a:endParaRPr>
          </a:p>
          <a:p>
            <a:pPr marL="504000"/>
            <a:r>
              <a:rPr lang="es-ES" sz="2000" dirty="0" err="1" smtClean="0">
                <a:solidFill>
                  <a:schemeClr val="tx1"/>
                </a:solidFill>
              </a:rPr>
              <a:t>Retrollamada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</a:p>
          <a:p>
            <a:pPr marL="504000"/>
            <a:endParaRPr lang="es-ES" sz="2000" dirty="0" smtClean="0">
              <a:solidFill>
                <a:schemeClr val="tx1"/>
              </a:solidFill>
            </a:endParaRPr>
          </a:p>
          <a:p>
            <a:pPr marL="504000"/>
            <a:r>
              <a:rPr lang="es-ES" sz="2000" dirty="0" smtClean="0">
                <a:solidFill>
                  <a:schemeClr val="tx1"/>
                </a:solidFill>
              </a:rPr>
              <a:t>Utilización</a:t>
            </a:r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99" name="98 Conector recto de flecha"/>
          <p:cNvCxnSpPr/>
          <p:nvPr/>
        </p:nvCxnSpPr>
        <p:spPr>
          <a:xfrm>
            <a:off x="6444208" y="3068960"/>
            <a:ext cx="3810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 de flecha"/>
          <p:cNvCxnSpPr/>
          <p:nvPr/>
        </p:nvCxnSpPr>
        <p:spPr>
          <a:xfrm>
            <a:off x="6444208" y="3645024"/>
            <a:ext cx="381038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 de flecha"/>
          <p:cNvCxnSpPr/>
          <p:nvPr/>
        </p:nvCxnSpPr>
        <p:spPr>
          <a:xfrm>
            <a:off x="6444208" y="4293096"/>
            <a:ext cx="3810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117 Grupo"/>
          <p:cNvGrpSpPr/>
          <p:nvPr/>
        </p:nvGrpSpPr>
        <p:grpSpPr>
          <a:xfrm>
            <a:off x="2739002" y="1916832"/>
            <a:ext cx="3376659" cy="2664296"/>
            <a:chOff x="2739002" y="1916832"/>
            <a:chExt cx="3376659" cy="2664296"/>
          </a:xfrm>
        </p:grpSpPr>
        <p:cxnSp>
          <p:nvCxnSpPr>
            <p:cNvPr id="108" name="107 Conector recto"/>
            <p:cNvCxnSpPr/>
            <p:nvPr/>
          </p:nvCxnSpPr>
          <p:spPr>
            <a:xfrm>
              <a:off x="2739002" y="4581128"/>
              <a:ext cx="337665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10 Conector recto de flecha"/>
            <p:cNvCxnSpPr/>
            <p:nvPr/>
          </p:nvCxnSpPr>
          <p:spPr>
            <a:xfrm flipV="1">
              <a:off x="6115661" y="1916832"/>
              <a:ext cx="0" cy="266429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129 Grupo"/>
          <p:cNvGrpSpPr/>
          <p:nvPr/>
        </p:nvGrpSpPr>
        <p:grpSpPr>
          <a:xfrm>
            <a:off x="1653669" y="1661406"/>
            <a:ext cx="7094795" cy="5007954"/>
            <a:chOff x="1653669" y="1661406"/>
            <a:chExt cx="7094795" cy="5007954"/>
          </a:xfrm>
        </p:grpSpPr>
        <p:cxnSp>
          <p:nvCxnSpPr>
            <p:cNvPr id="120" name="119 Conector recto"/>
            <p:cNvCxnSpPr>
              <a:stCxn id="31" idx="2"/>
            </p:cNvCxnSpPr>
            <p:nvPr/>
          </p:nvCxnSpPr>
          <p:spPr>
            <a:xfrm>
              <a:off x="1669200" y="6028084"/>
              <a:ext cx="0" cy="6412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"/>
            <p:cNvCxnSpPr/>
            <p:nvPr/>
          </p:nvCxnSpPr>
          <p:spPr>
            <a:xfrm>
              <a:off x="1653669" y="6669360"/>
              <a:ext cx="709479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"/>
            <p:cNvCxnSpPr/>
            <p:nvPr/>
          </p:nvCxnSpPr>
          <p:spPr>
            <a:xfrm flipV="1">
              <a:off x="8748464" y="1661406"/>
              <a:ext cx="0" cy="50079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 de flecha"/>
            <p:cNvCxnSpPr>
              <a:endCxn id="12" idx="3"/>
            </p:cNvCxnSpPr>
            <p:nvPr/>
          </p:nvCxnSpPr>
          <p:spPr>
            <a:xfrm flipH="1">
              <a:off x="7740352" y="1661406"/>
              <a:ext cx="100811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27</Words>
  <Application>Microsoft Office PowerPoint</Application>
  <PresentationFormat>Presentación en pantalla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Rodríguez González</dc:creator>
  <cp:lastModifiedBy>Jonathan Rodríguez González</cp:lastModifiedBy>
  <cp:revision>9</cp:revision>
  <dcterms:created xsi:type="dcterms:W3CDTF">2014-02-18T20:44:42Z</dcterms:created>
  <dcterms:modified xsi:type="dcterms:W3CDTF">2014-04-15T14:52:39Z</dcterms:modified>
</cp:coreProperties>
</file>