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DEAD-6771-481C-9907-E57B8126DEE0}" type="datetimeFigureOut">
              <a:rPr lang="pt-BR" smtClean="0"/>
              <a:t>13/09/2014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02E6-7DF3-4C59-9017-C5F9E83B676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DEAD-6771-481C-9907-E57B8126DEE0}" type="datetimeFigureOut">
              <a:rPr lang="pt-BR" smtClean="0"/>
              <a:t>13/09/2014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02E6-7DF3-4C59-9017-C5F9E83B676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DEAD-6771-481C-9907-E57B8126DEE0}" type="datetimeFigureOut">
              <a:rPr lang="pt-BR" smtClean="0"/>
              <a:t>13/09/2014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02E6-7DF3-4C59-9017-C5F9E83B676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DEAD-6771-481C-9907-E57B8126DEE0}" type="datetimeFigureOut">
              <a:rPr lang="pt-BR" smtClean="0"/>
              <a:t>13/09/2014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02E6-7DF3-4C59-9017-C5F9E83B676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DEAD-6771-481C-9907-E57B8126DEE0}" type="datetimeFigureOut">
              <a:rPr lang="pt-BR" smtClean="0"/>
              <a:t>13/09/2014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02E6-7DF3-4C59-9017-C5F9E83B676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DEAD-6771-481C-9907-E57B8126DEE0}" type="datetimeFigureOut">
              <a:rPr lang="pt-BR" smtClean="0"/>
              <a:t>13/09/2014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02E6-7DF3-4C59-9017-C5F9E83B676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DEAD-6771-481C-9907-E57B8126DEE0}" type="datetimeFigureOut">
              <a:rPr lang="pt-BR" smtClean="0"/>
              <a:t>13/09/2014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02E6-7DF3-4C59-9017-C5F9E83B676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DEAD-6771-481C-9907-E57B8126DEE0}" type="datetimeFigureOut">
              <a:rPr lang="pt-BR" smtClean="0"/>
              <a:t>13/09/2014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02E6-7DF3-4C59-9017-C5F9E83B676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DEAD-6771-481C-9907-E57B8126DEE0}" type="datetimeFigureOut">
              <a:rPr lang="pt-BR" smtClean="0"/>
              <a:t>13/09/2014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02E6-7DF3-4C59-9017-C5F9E83B676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DEAD-6771-481C-9907-E57B8126DEE0}" type="datetimeFigureOut">
              <a:rPr lang="pt-BR" smtClean="0"/>
              <a:t>13/09/2014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02E6-7DF3-4C59-9017-C5F9E83B676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DEAD-6771-481C-9907-E57B8126DEE0}" type="datetimeFigureOut">
              <a:rPr lang="pt-BR" smtClean="0"/>
              <a:t>13/09/2014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02E6-7DF3-4C59-9017-C5F9E83B676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2DEAD-6771-481C-9907-E57B8126DEE0}" type="datetimeFigureOut">
              <a:rPr lang="pt-BR" smtClean="0"/>
              <a:t>13/09/2014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02E6-7DF3-4C59-9017-C5F9E83B676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971600" y="620688"/>
            <a:ext cx="1656184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Práticas de RSC das Empresas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5508104" y="1484784"/>
            <a:ext cx="1656184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Satisfação do </a:t>
            </a:r>
            <a:r>
              <a:rPr lang="pt-BR" dirty="0" err="1" smtClean="0"/>
              <a:t>Funci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2627784" y="4293096"/>
            <a:ext cx="1656184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Percepção de RSC do </a:t>
            </a:r>
            <a:r>
              <a:rPr lang="pt-BR" dirty="0" err="1" smtClean="0"/>
              <a:t>Funci</a:t>
            </a:r>
            <a:endParaRPr lang="pt-BR" dirty="0"/>
          </a:p>
        </p:txBody>
      </p:sp>
      <p:sp>
        <p:nvSpPr>
          <p:cNvPr id="9" name="Seta para a direita 8"/>
          <p:cNvSpPr/>
          <p:nvPr/>
        </p:nvSpPr>
        <p:spPr>
          <a:xfrm rot="590932">
            <a:off x="3026482" y="1449270"/>
            <a:ext cx="2160240" cy="576064"/>
          </a:xfrm>
          <a:prstGeom prst="rightArrow">
            <a:avLst>
              <a:gd name="adj1" fmla="val 25940"/>
              <a:gd name="adj2" fmla="val 64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 rot="3843682">
            <a:off x="1559054" y="2942124"/>
            <a:ext cx="2160240" cy="576064"/>
          </a:xfrm>
          <a:prstGeom prst="rightArrow">
            <a:avLst>
              <a:gd name="adj1" fmla="val 25940"/>
              <a:gd name="adj2" fmla="val 64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 rot="18655241">
            <a:off x="3912959" y="3497719"/>
            <a:ext cx="2160240" cy="576064"/>
          </a:xfrm>
          <a:prstGeom prst="rightArrow">
            <a:avLst>
              <a:gd name="adj1" fmla="val 25940"/>
              <a:gd name="adj2" fmla="val 64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</Words>
  <Application>Microsoft Office PowerPoint</Application>
  <PresentationFormat>Apresentação na tela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Dheison</dc:creator>
  <cp:lastModifiedBy>Dheison</cp:lastModifiedBy>
  <cp:revision>1</cp:revision>
  <dcterms:created xsi:type="dcterms:W3CDTF">2014-09-13T17:49:38Z</dcterms:created>
  <dcterms:modified xsi:type="dcterms:W3CDTF">2014-09-13T17:53:11Z</dcterms:modified>
</cp:coreProperties>
</file>