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DJIwvufA94zpenYT9jI002Ei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73ad1e7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73ad1e7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573ad1e7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a4f5ea7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a4f5ea7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7a4f5ea7d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8" name="Google Shape;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enaProfeAlbeiro/Proyecto_Adsi/tree/main/app/docs/Proyecto_Formativo/app/Vistas/docs/1er_Trim" TargetMode="Externa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enaProfeAlbeiro/Proyecto_Adsi/tree/main/app/docs/Proyecto_Formativo/app/Vistas/docs/5to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enaProfeAlbeiro/Proyecto_Adsi/tree/main/app/docs/Proyecto_Formativo/app/Vistas/docs/1er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6" Type="http://schemas.openxmlformats.org/officeDocument/2006/relationships/slide" Target="/ppt/slides/slide3.xml"/><Relationship Id="rId7" Type="http://schemas.openxmlformats.org/officeDocument/2006/relationships/hyperlink" Target="https://github.com/SenaProfeAlbeiro/Proyecto_Adsi/tree/main/app/docs/Proyecto_Formativo/app/Vistas/docs/4to_Trim" TargetMode="External"/><Relationship Id="rId8" Type="http://schemas.openxmlformats.org/officeDocument/2006/relationships/hyperlink" Target="https://senaprofealbeiro.github.io/Proyecto_Adsi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5463843" y="9019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PROFESSIONAL SOCIAL SYSTEM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96149" y="3474240"/>
            <a:ext cx="732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Primer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1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2021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896150" y="2265173"/>
            <a:ext cx="7324800" cy="1098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Daniel Leonardo Gutiérrez Lara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Diego Sebastián Pinzón González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Elvis Hernando Moreno Montaña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00" y="725150"/>
            <a:ext cx="2372375" cy="13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73ad1e78_0_6"/>
          <p:cNvSpPr txBox="1"/>
          <p:nvPr/>
        </p:nvSpPr>
        <p:spPr>
          <a:xfrm>
            <a:off x="220875" y="1472575"/>
            <a:ext cx="82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</p:txBody>
      </p:sp>
      <p:sp>
        <p:nvSpPr>
          <p:cNvPr id="149" name="Google Shape;149;g10573ad1e78_0_6"/>
          <p:cNvSpPr txBox="1"/>
          <p:nvPr/>
        </p:nvSpPr>
        <p:spPr>
          <a:xfrm>
            <a:off x="458575" y="229875"/>
            <a:ext cx="388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0573ad1e78_0_6"/>
          <p:cNvSpPr txBox="1"/>
          <p:nvPr/>
        </p:nvSpPr>
        <p:spPr>
          <a:xfrm>
            <a:off x="261750" y="1532100"/>
            <a:ext cx="8620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al seguimiento de los procesos de inventario, insumo y registro interno y externo ante la entidad 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servirá como aporte al sector organizacional comunitaria, como bases de datos que permitan un reporte eficiente ante los procesos sociales de estas localidades.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los consumos, activos fijos, usuarios, que asisten a diario y de los elementos que ayudan al proceso óptimo de entrega. El proceso de Inventario contabilizará, nuevas compras de activos, salida, daños, reparaciones, bajas etc.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3492775" y="2585700"/>
            <a:ext cx="5466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 busca lograr una mayor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amplitud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del Sistema de I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nformación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los usuarios con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accesibilidad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 los procesos de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mismo al gerente de la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otros procesos como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Insumos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382875" y="1232949"/>
            <a:ext cx="83334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 alcance del Sistema de Información PROFESSIONAL SOCIAL SYSTEM</a:t>
            </a:r>
            <a:endParaRPr i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Nuestro Sistema de Información esta para evolucionar todos los procesos como Inventario en el generamos una base de datos, llevando el control de entradas y salidas de material de manufactura, reportes diarios de los materiales de manufactura, contabilidad diario de los materiales de manufactura entre otros.</a:t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Podemos encontrar Insumos añadida a la base de datos para llevar el control de entrada y salida de insumos, compra de insumos, cantidades de insumos, entrada monetaria de insumos entre otras. Tenemos el Registro en el cual podemos llevar a cabo las funciones de evidenciar a los usuarios que </a:t>
            </a: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están inscritos al programa de la </a:t>
            </a:r>
            <a:r>
              <a:rPr i="1"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para generar reportes de asistencia, vinculaciones, desvinculaciones, entre otras y representarlos de manera gráfica. </a:t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a4f5ea7d_3_0"/>
          <p:cNvSpPr txBox="1"/>
          <p:nvPr/>
        </p:nvSpPr>
        <p:spPr>
          <a:xfrm>
            <a:off x="603425" y="502850"/>
            <a:ext cx="42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ENTREGA PROYECTO: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PROFESSIONAL SOCIAL SYSTEM.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07a4f5ea7d_3_0"/>
          <p:cNvSpPr txBox="1"/>
          <p:nvPr/>
        </p:nvSpPr>
        <p:spPr>
          <a:xfrm>
            <a:off x="761475" y="1106275"/>
            <a:ext cx="47556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Primer Trimestre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Preliminar Inventario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IEEE-830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 u="sng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1er Trim</a:t>
            </a:r>
            <a:endParaRPr b="1" sz="2000" u="sng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Primer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Preeliminar Inventario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IEEE-830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1er Trim</a:t>
            </a:r>
            <a:endParaRPr b="1" sz="8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Segundo Trimestre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Casos de Uso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 Extendido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 y Personal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2do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Tercer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WireFrame o Mockups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3er Trim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Trimestre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>
            <a:hlinkClick action="ppaction://hlinksldjump" r:id="rId6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Cuarto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 - DDL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 - DML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4to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Quinto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Prototipo No Funciona</a:t>
            </a: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Técnico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Planeación Pruebas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App - S.I.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5to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Sexto Trimestre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Instalación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Respaldo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Migración Datos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Operación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 Pruebas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1er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6to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Séptimo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Distribución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Cuadro Comparativo Proveedores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Contratos de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2do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7mo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Octavo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Cronograma de Actividades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Operación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de Calidad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8vo Trim</a:t>
            </a:r>
            <a:endParaRPr b="1"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0" y="28650"/>
            <a:ext cx="3885750" cy="50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19775" y="2097175"/>
            <a:ext cx="48804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rgbClr val="404040"/>
                </a:solidFill>
              </a:rPr>
              <a:t>  	Professional Social System garantiza el sistema de información basado en las necesidades del cliente, tales como son la recolección </a:t>
            </a:r>
            <a:r>
              <a:rPr b="1" lang="es-ES">
                <a:solidFill>
                  <a:srgbClr val="404040"/>
                </a:solidFill>
              </a:rPr>
              <a:t>documental</a:t>
            </a:r>
            <a:r>
              <a:rPr b="1" lang="es-ES">
                <a:solidFill>
                  <a:srgbClr val="404040"/>
                </a:solidFill>
              </a:rPr>
              <a:t> desde las herramientas de </a:t>
            </a:r>
            <a:r>
              <a:rPr b="1" lang="es-ES">
                <a:solidFill>
                  <a:srgbClr val="404040"/>
                </a:solidFill>
              </a:rPr>
              <a:t>encuesta</a:t>
            </a:r>
            <a:r>
              <a:rPr b="1" lang="es-ES">
                <a:solidFill>
                  <a:srgbClr val="404040"/>
                </a:solidFill>
              </a:rPr>
              <a:t> y entrevista permitiendo la recolección de datos que nos </a:t>
            </a:r>
            <a:r>
              <a:rPr b="1" lang="es-ES">
                <a:solidFill>
                  <a:srgbClr val="404040"/>
                </a:solidFill>
              </a:rPr>
              <a:t>evidencian</a:t>
            </a:r>
            <a:r>
              <a:rPr b="1" lang="es-ES">
                <a:solidFill>
                  <a:srgbClr val="404040"/>
                </a:solidFill>
              </a:rPr>
              <a:t> los mecanismos de Inventarios, Insumos y Registro.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893068" y="526008"/>
            <a:ext cx="345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642175" y="1655575"/>
            <a:ext cx="5878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a proyecto de mesas comunitarias (Comedores Comunitarios)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es brindar un mecanismo de trazabilidad que a su vez permita la recolección y cruces de las bases de datos internas (Asistencia usuaria, consumos generales etc.)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justifica la necesidad de sustraer e ingresar datos que evalúen y brinden flujos detallados de información que permitan tener conocimiento de sus gastos, consumos, asistencias, necesidades y brinde una mayor efectividad en sus procesos y ahorro de tiempo y economía en los mismos.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dará un alcance interno total en la administración del recurso así como en la contabilización </a:t>
            </a: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asistencia por parte de los usuarios o beneficiarios.	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59702" y="1609965"/>
            <a:ext cx="7185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275" y="526000"/>
            <a:ext cx="1790375" cy="11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3492775" y="2585700"/>
            <a:ext cx="53853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Asociación de Integración Comunitaria ASOINCO se considera la introducción de un </a:t>
            </a:r>
            <a:r>
              <a:rPr i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facilitar el uso de programas que se enfocan en la organización de insumos, inventario y registro para mejorar la calidad de productividad en la Asociación.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3592730" y="2516159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382875" y="1232949"/>
            <a:ext cx="83082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busca evolucionar en los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Sistemas de I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nformación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dando a conocer sus capacidades en la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Comunitaria Asoinco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para mejorar sus procesos en tiempo , facilidad de uso y calidad al cliente en sus diferentes procesos como: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 su distribución al usuario y la información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 sí, que vienen siendo los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Inventarios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(Activos fijos),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Insumos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(Alimentos, cantidades de los mismos, entradas y salidas de estos etc.) y finalmente lo importante del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(inscripciones, asistencias de usuarios).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3492775" y="2692075"/>
            <a:ext cx="5385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Brindar a la Organización un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eficaz para el uso del logro ante el </a:t>
            </a:r>
            <a:r>
              <a:rPr lang="es-ES" sz="18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 apoyo de la necesidad ante los datos y su servicio donde </a:t>
            </a:r>
            <a:r>
              <a:rPr lang="es-ES" sz="18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específicamente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gestione los Inventarios, Insumos y Registro.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Web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el seguimiento y apoyo ante las necesidades que recurren a esta entidad que ofrece un servicio comunitario y que a su vez permita control a los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75" y="2819150"/>
            <a:ext cx="85767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Inventarios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Insumos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reportes gráficos e impresos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75" y="3190883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492775" y="2585700"/>
            <a:ext cx="54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3570350" y="2831650"/>
            <a:ext cx="4897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PROFESSIONAL SOCIAL SYSTEM busca garantizar los resultados de los procesos de la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Asociación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comunitaria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Asoinco en base a inventario insumos y registro.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314468" y="1232954"/>
            <a:ext cx="8308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trabaja en </a:t>
            </a: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garantía</a:t>
            </a: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todos los clientes, brindando un alcance de confiabilidad en cada uno de sus </a:t>
            </a:r>
            <a:r>
              <a:rPr i="1"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Sistemas de Información</a:t>
            </a: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llevando la seguridad de sus datos almacenados para lograr sus objetivos a cumplir y tener una mejor experiencia en su sistematización. </a:t>
            </a:r>
            <a:endParaRPr sz="17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350" y="2435725"/>
            <a:ext cx="4298426" cy="24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