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3" r:id="rId6"/>
    <p:sldId id="269" r:id="rId7"/>
    <p:sldId id="272" r:id="rId8"/>
    <p:sldId id="271" r:id="rId9"/>
    <p:sldId id="284" r:id="rId10"/>
    <p:sldId id="286" r:id="rId11"/>
    <p:sldId id="290" r:id="rId12"/>
    <p:sldId id="291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7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54"/>
          <c:y val="5.51928E-2"/>
          <c:w val="0.87152200000000002"/>
          <c:h val="0.852728000000000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tx1"/>
            </a:solidFill>
            <a:ln w="12700" cap="flat">
              <a:noFill/>
              <a:miter lim="400000"/>
            </a:ln>
            <a:effectLst/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70</c:v>
                </c:pt>
                <c:pt idx="3">
                  <c:v>150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E9-4594-A68E-ADBCF18B2A4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75</c:v>
                </c:pt>
                <c:pt idx="2">
                  <c:v>120</c:v>
                </c:pt>
                <c:pt idx="3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8E9-4594-A68E-ADBCF18B2A4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  <c:pt idx="2">
                  <c:v>90</c:v>
                </c:pt>
                <c:pt idx="3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66-47D3-8697-EC878C81B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2031383328"/>
        <c:axId val="2031387680"/>
      </c:barChart>
      <c:catAx>
        <c:axId val="203138332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31387680"/>
        <c:crosses val="autoZero"/>
        <c:auto val="1"/>
        <c:lblAlgn val="ctr"/>
        <c:lblOffset val="100"/>
        <c:noMultiLvlLbl val="1"/>
      </c:catAx>
      <c:valAx>
        <c:axId val="2031387680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31383328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A8956-4C80-4322-93D6-D29493F41EF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13F70-AA4F-4FF3-B0DA-F5E5D26E4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Shape 4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5" name="Shape 4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57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2" name="Shape 5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53" name="Shape 5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4" name="Shape 50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70850" y="0"/>
            <a:ext cx="4121150" cy="288040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49700" y="2880404"/>
            <a:ext cx="4121150" cy="39775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512457"/>
            <a:ext cx="3860800" cy="334554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860800" y="1"/>
            <a:ext cx="3048000" cy="35124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908800" y="3512456"/>
            <a:ext cx="5283200" cy="33455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6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28458" cy="357051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490857" y="0"/>
            <a:ext cx="3701143" cy="68579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81715" y="2656114"/>
            <a:ext cx="7910286" cy="42018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167086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895350"/>
            <a:ext cx="3524250" cy="30861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48500" y="895350"/>
            <a:ext cx="51435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694736" y="565603"/>
            <a:ext cx="2903539" cy="29035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91197" y="3469143"/>
            <a:ext cx="2903539" cy="29035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643765" y="551089"/>
            <a:ext cx="2903539" cy="29035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0226" y="3454629"/>
            <a:ext cx="2903539" cy="29035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75425" y="3846286"/>
            <a:ext cx="3062288" cy="301171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254171" cy="33237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650968" y="0"/>
            <a:ext cx="3541032" cy="21190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6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267200" y="0"/>
            <a:ext cx="51625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628900"/>
            <a:ext cx="3752850" cy="4229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5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24914" y="0"/>
            <a:ext cx="5167086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5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477000" y="0"/>
            <a:ext cx="3714750" cy="4229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0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74850" y="0"/>
            <a:ext cx="3714750" cy="4229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03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55889" y="725942"/>
            <a:ext cx="3106738" cy="237966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9258" y="3788456"/>
            <a:ext cx="3106738" cy="306954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04115" y="0"/>
            <a:ext cx="3106738" cy="34470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7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294789" y="0"/>
            <a:ext cx="3106738" cy="182925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294789" y="2230892"/>
            <a:ext cx="3106738" cy="237966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94789" y="5012192"/>
            <a:ext cx="3106738" cy="18458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9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548686" y="4187371"/>
            <a:ext cx="3643313" cy="26706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673600" y="0"/>
            <a:ext cx="3875087" cy="41873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7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1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8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3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0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0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8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47596" y="1872343"/>
            <a:ext cx="4936304" cy="2644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92612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0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77207" y="1204957"/>
            <a:ext cx="3940402" cy="4448086"/>
          </a:xfrm>
          <a:custGeom>
            <a:avLst/>
            <a:gdLst/>
            <a:ahLst/>
            <a:cxnLst/>
            <a:rect l="l" t="t" r="r" b="b"/>
            <a:pathLst>
              <a:path w="129145" h="148679">
                <a:moveTo>
                  <a:pt x="64907" y="16408"/>
                </a:moveTo>
                <a:cubicBezTo>
                  <a:pt x="56583" y="16408"/>
                  <a:pt x="49597" y="17971"/>
                  <a:pt x="43949" y="21096"/>
                </a:cubicBezTo>
                <a:cubicBezTo>
                  <a:pt x="38300" y="24221"/>
                  <a:pt x="33711" y="28389"/>
                  <a:pt x="30181" y="33598"/>
                </a:cubicBezTo>
                <a:cubicBezTo>
                  <a:pt x="26651" y="38807"/>
                  <a:pt x="24124" y="44890"/>
                  <a:pt x="22600" y="51848"/>
                </a:cubicBezTo>
                <a:cubicBezTo>
                  <a:pt x="21077" y="58805"/>
                  <a:pt x="20315" y="66116"/>
                  <a:pt x="20315" y="73781"/>
                </a:cubicBezTo>
                <a:cubicBezTo>
                  <a:pt x="20315" y="82264"/>
                  <a:pt x="21021" y="90078"/>
                  <a:pt x="22433" y="97222"/>
                </a:cubicBezTo>
                <a:cubicBezTo>
                  <a:pt x="23845" y="104365"/>
                  <a:pt x="26223" y="110523"/>
                  <a:pt x="29568" y="115695"/>
                </a:cubicBezTo>
                <a:cubicBezTo>
                  <a:pt x="32912" y="120867"/>
                  <a:pt x="37390" y="124885"/>
                  <a:pt x="43002" y="127750"/>
                </a:cubicBezTo>
                <a:cubicBezTo>
                  <a:pt x="48613" y="130615"/>
                  <a:pt x="55654" y="132047"/>
                  <a:pt x="64126" y="132047"/>
                </a:cubicBezTo>
                <a:cubicBezTo>
                  <a:pt x="72524" y="132047"/>
                  <a:pt x="79585" y="130485"/>
                  <a:pt x="85308" y="127359"/>
                </a:cubicBezTo>
                <a:cubicBezTo>
                  <a:pt x="91031" y="124234"/>
                  <a:pt x="95639" y="120011"/>
                  <a:pt x="99131" y="114690"/>
                </a:cubicBezTo>
                <a:cubicBezTo>
                  <a:pt x="102624" y="109370"/>
                  <a:pt x="105114" y="103212"/>
                  <a:pt x="106600" y="96217"/>
                </a:cubicBezTo>
                <a:cubicBezTo>
                  <a:pt x="108087" y="89222"/>
                  <a:pt x="108830" y="81818"/>
                  <a:pt x="108830" y="74004"/>
                </a:cubicBezTo>
                <a:cubicBezTo>
                  <a:pt x="108830" y="65819"/>
                  <a:pt x="108106" y="58210"/>
                  <a:pt x="106656" y="51178"/>
                </a:cubicBezTo>
                <a:cubicBezTo>
                  <a:pt x="105207" y="44146"/>
                  <a:pt x="102791" y="38044"/>
                  <a:pt x="99410" y="32872"/>
                </a:cubicBezTo>
                <a:cubicBezTo>
                  <a:pt x="96028" y="27700"/>
                  <a:pt x="91513" y="23663"/>
                  <a:pt x="85865" y="20761"/>
                </a:cubicBezTo>
                <a:cubicBezTo>
                  <a:pt x="80217" y="17859"/>
                  <a:pt x="73231" y="16408"/>
                  <a:pt x="64907" y="16408"/>
                </a:cubicBezTo>
                <a:close/>
                <a:moveTo>
                  <a:pt x="66079" y="0"/>
                </a:moveTo>
                <a:cubicBezTo>
                  <a:pt x="76721" y="0"/>
                  <a:pt x="85985" y="1599"/>
                  <a:pt x="93873" y="4799"/>
                </a:cubicBezTo>
                <a:cubicBezTo>
                  <a:pt x="101761" y="7999"/>
                  <a:pt x="108328" y="12669"/>
                  <a:pt x="113574" y="18808"/>
                </a:cubicBezTo>
                <a:cubicBezTo>
                  <a:pt x="118820" y="24947"/>
                  <a:pt x="122727" y="32537"/>
                  <a:pt x="125294" y="41578"/>
                </a:cubicBezTo>
                <a:cubicBezTo>
                  <a:pt x="127862" y="50620"/>
                  <a:pt x="129145" y="60982"/>
                  <a:pt x="129145" y="72665"/>
                </a:cubicBezTo>
                <a:cubicBezTo>
                  <a:pt x="129145" y="84348"/>
                  <a:pt x="127769" y="94877"/>
                  <a:pt x="125015" y="104254"/>
                </a:cubicBezTo>
                <a:cubicBezTo>
                  <a:pt x="122262" y="113630"/>
                  <a:pt x="118151" y="121611"/>
                  <a:pt x="112681" y="128196"/>
                </a:cubicBezTo>
                <a:cubicBezTo>
                  <a:pt x="107212" y="134782"/>
                  <a:pt x="100347" y="139842"/>
                  <a:pt x="92087" y="143377"/>
                </a:cubicBezTo>
                <a:cubicBezTo>
                  <a:pt x="83827" y="146912"/>
                  <a:pt x="74190" y="148679"/>
                  <a:pt x="63177" y="148679"/>
                </a:cubicBezTo>
                <a:cubicBezTo>
                  <a:pt x="52313" y="148679"/>
                  <a:pt x="42918" y="147060"/>
                  <a:pt x="34993" y="143823"/>
                </a:cubicBezTo>
                <a:cubicBezTo>
                  <a:pt x="27068" y="140586"/>
                  <a:pt x="20519" y="135880"/>
                  <a:pt x="15348" y="129703"/>
                </a:cubicBezTo>
                <a:cubicBezTo>
                  <a:pt x="10176" y="123527"/>
                  <a:pt x="6325" y="115862"/>
                  <a:pt x="3795" y="106709"/>
                </a:cubicBezTo>
                <a:cubicBezTo>
                  <a:pt x="1265" y="97556"/>
                  <a:pt x="0" y="87027"/>
                  <a:pt x="0" y="75121"/>
                </a:cubicBezTo>
                <a:cubicBezTo>
                  <a:pt x="0" y="63735"/>
                  <a:pt x="1376" y="53392"/>
                  <a:pt x="4130" y="44090"/>
                </a:cubicBezTo>
                <a:cubicBezTo>
                  <a:pt x="6883" y="34788"/>
                  <a:pt x="11013" y="26882"/>
                  <a:pt x="16520" y="20370"/>
                </a:cubicBezTo>
                <a:cubicBezTo>
                  <a:pt x="22026" y="13859"/>
                  <a:pt x="28909" y="8836"/>
                  <a:pt x="37169" y="5302"/>
                </a:cubicBezTo>
                <a:cubicBezTo>
                  <a:pt x="45429" y="1767"/>
                  <a:pt x="55066" y="0"/>
                  <a:pt x="66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2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24200" y="0"/>
            <a:ext cx="36195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721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989983" y="2464905"/>
            <a:ext cx="5181601" cy="43930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4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24200" y="0"/>
            <a:ext cx="36195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285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27654" y="940352"/>
            <a:ext cx="2769704" cy="28368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697358" y="3790813"/>
            <a:ext cx="3883025" cy="30807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6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59163"/>
            <a:ext cx="3419475" cy="339883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772525" y="3459163"/>
            <a:ext cx="3419475" cy="3398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005716" cy="3752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4187371"/>
            <a:ext cx="4455659" cy="267062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38300" y="0"/>
            <a:ext cx="4229100" cy="28003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67400" y="2800350"/>
            <a:ext cx="4229100" cy="4057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2398" y="740682"/>
            <a:ext cx="4121150" cy="300400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24462" y="740682"/>
            <a:ext cx="4121150" cy="30040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C9B3-A317-4742-BD3A-0BF8C9361EC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11E8-E4B6-419F-AA48-EE862DC8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9" r:id="rId9"/>
    <p:sldLayoutId id="2147483670" r:id="rId10"/>
    <p:sldLayoutId id="2147483668" r:id="rId11"/>
    <p:sldLayoutId id="2147483671" r:id="rId12"/>
    <p:sldLayoutId id="2147483672" r:id="rId13"/>
    <p:sldLayoutId id="2147483673" r:id="rId14"/>
    <p:sldLayoutId id="2147483678" r:id="rId15"/>
    <p:sldLayoutId id="2147483680" r:id="rId16"/>
    <p:sldLayoutId id="2147483681" r:id="rId17"/>
    <p:sldLayoutId id="2147483682" r:id="rId18"/>
    <p:sldLayoutId id="2147483692" r:id="rId19"/>
    <p:sldLayoutId id="2147483674" r:id="rId20"/>
    <p:sldLayoutId id="2147483677" r:id="rId21"/>
    <p:sldLayoutId id="2147483679" r:id="rId22"/>
    <p:sldLayoutId id="2147483675" r:id="rId23"/>
    <p:sldLayoutId id="2147483676" r:id="rId24"/>
    <p:sldLayoutId id="2147483666" r:id="rId25"/>
    <p:sldLayoutId id="2147483650" r:id="rId26"/>
    <p:sldLayoutId id="2147483651" r:id="rId27"/>
    <p:sldLayoutId id="2147483652" r:id="rId28"/>
    <p:sldLayoutId id="2147483653" r:id="rId29"/>
    <p:sldLayoutId id="2147483654" r:id="rId30"/>
    <p:sldLayoutId id="2147483655" r:id="rId31"/>
    <p:sldLayoutId id="2147483656" r:id="rId32"/>
    <p:sldLayoutId id="2147483657" r:id="rId33"/>
    <p:sldLayoutId id="2147483658" r:id="rId34"/>
    <p:sldLayoutId id="2147483659" r:id="rId35"/>
    <p:sldLayoutId id="2147483683" r:id="rId36"/>
    <p:sldLayoutId id="2147483685" r:id="rId37"/>
    <p:sldLayoutId id="2147483688" r:id="rId38"/>
    <p:sldLayoutId id="2147483690" r:id="rId39"/>
    <p:sldLayoutId id="2147483691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45459" y="562265"/>
            <a:ext cx="10901082" cy="483992"/>
            <a:chOff x="1198283" y="345243"/>
            <a:chExt cx="9447291" cy="483992"/>
          </a:xfrm>
        </p:grpSpPr>
        <p:sp>
          <p:nvSpPr>
            <p:cNvPr id="17" name="Rectangle 16"/>
            <p:cNvSpPr/>
            <p:nvPr/>
          </p:nvSpPr>
          <p:spPr>
            <a:xfrm>
              <a:off x="1198283" y="345243"/>
              <a:ext cx="9447291" cy="48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92437" y="416122"/>
              <a:ext cx="8899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Contact</a:t>
              </a:r>
              <a:endPara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16527" y="416122"/>
              <a:ext cx="6479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Login</a:t>
              </a:r>
              <a:endPara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940" y="428645"/>
              <a:ext cx="71989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Sign Up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3704" y="418407"/>
              <a:ext cx="7409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Trands</a:t>
              </a:r>
              <a:endPara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84134" y="428645"/>
              <a:ext cx="7136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b="1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About</a:t>
              </a:r>
              <a:endPara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15048" y="2647684"/>
            <a:ext cx="7606658" cy="1477340"/>
          </a:xfrm>
          <a:prstGeom prst="rect">
            <a:avLst/>
          </a:prstGeom>
          <a:noFill/>
          <a:ln w="28575">
            <a:noFill/>
          </a:ln>
        </p:spPr>
        <p:txBody>
          <a:bodyPr wrap="square" lIns="243852" tIns="121926" rIns="243852" bIns="121926" rtlCol="0">
            <a:spAutoFit/>
          </a:bodyPr>
          <a:lstStyle/>
          <a:p>
            <a:pPr algn="ctr"/>
            <a:r>
              <a:rPr lang="en-US" sz="8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 Medium" panose="020F0502020204030203" pitchFamily="34" charset="0"/>
                <a:cs typeface="Times New Roman" panose="02020603050405020304" pitchFamily="18" charset="0"/>
              </a:rPr>
              <a:t>INSIGHT</a:t>
            </a:r>
            <a:endParaRPr lang="en-US" sz="8000" b="1" spc="300" dirty="0">
              <a:solidFill>
                <a:schemeClr val="bg1"/>
              </a:solidFill>
              <a:latin typeface="Times New Roman" panose="02020603050405020304" pitchFamily="18" charset="0"/>
              <a:ea typeface="Lato Medium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E0CA463-6E1A-4322-A168-F6AA5719FC32}"/>
              </a:ext>
            </a:extLst>
          </p:cNvPr>
          <p:cNvSpPr/>
          <p:nvPr/>
        </p:nvSpPr>
        <p:spPr>
          <a:xfrm>
            <a:off x="2938873" y="3844099"/>
            <a:ext cx="6314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b="1" i="1" dirty="0" smtClean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members share a common purpose and unite in order to focus their various talents and organize their collectively available skills</a:t>
            </a:r>
            <a:endParaRPr lang="en-US" sz="900" dirty="0" smtClean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pPr algn="ctr">
              <a:lnSpc>
                <a:spcPct val="200000"/>
              </a:lnSpc>
            </a:pPr>
            <a:endParaRPr lang="en-US" sz="9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D1CA7C3-6889-674D-A263-C443846B5ACE}"/>
              </a:ext>
            </a:extLst>
          </p:cNvPr>
          <p:cNvGrpSpPr/>
          <p:nvPr/>
        </p:nvGrpSpPr>
        <p:grpSpPr>
          <a:xfrm>
            <a:off x="5562497" y="4599280"/>
            <a:ext cx="1067006" cy="360679"/>
            <a:chOff x="3001616" y="-735496"/>
            <a:chExt cx="1411357" cy="477079"/>
          </a:xfrm>
          <a:effectLst>
            <a:outerShdw blurRad="139700" dist="76200" dir="2700000" algn="tl" rotWithShape="0">
              <a:prstClr val="black">
                <a:alpha val="36000"/>
              </a:prstClr>
            </a:outerShdw>
          </a:effectLst>
        </p:grpSpPr>
        <p:sp>
          <p:nvSpPr>
            <p:cNvPr id="26" name="Rounded Rectangle 25">
              <a:extLst>
                <a:ext uri="{FF2B5EF4-FFF2-40B4-BE49-F238E27FC236}">
                  <a16:creationId xmlns="" xmlns:a16="http://schemas.microsoft.com/office/drawing/2014/main" id="{2B1CB3A2-75C6-B249-A07D-E6BE97508D08}"/>
                </a:ext>
              </a:extLst>
            </p:cNvPr>
            <p:cNvSpPr/>
            <p:nvPr/>
          </p:nvSpPr>
          <p:spPr>
            <a:xfrm>
              <a:off x="3001616" y="-735496"/>
              <a:ext cx="1411357" cy="477079"/>
            </a:xfrm>
            <a:prstGeom prst="roundRect">
              <a:avLst>
                <a:gd name="adj" fmla="val 235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1"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8F02E63-5563-BD46-A755-8343A8D6089B}"/>
                </a:ext>
              </a:extLst>
            </p:cNvPr>
            <p:cNvSpPr txBox="1"/>
            <p:nvPr/>
          </p:nvSpPr>
          <p:spPr>
            <a:xfrm>
              <a:off x="3167668" y="-635212"/>
              <a:ext cx="1079251" cy="2442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i="1" dirty="0">
                  <a:latin typeface="Century Gothic" panose="020B0502020202020204" pitchFamily="34" charset="0"/>
                  <a:ea typeface="Open Sans SemiBold" charset="0"/>
                  <a:cs typeface="Open Sans SemiBold" charset="0"/>
                </a:rPr>
                <a:t>Read More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331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45"/>
          <p:cNvGrpSpPr/>
          <p:nvPr/>
        </p:nvGrpSpPr>
        <p:grpSpPr>
          <a:xfrm>
            <a:off x="997680" y="643346"/>
            <a:ext cx="4372605" cy="5441359"/>
            <a:chOff x="6385151" y="2645553"/>
            <a:chExt cx="5430610" cy="6757966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9225894" y="4226842"/>
              <a:ext cx="2589867" cy="1735872"/>
            </a:xfrm>
            <a:custGeom>
              <a:avLst/>
              <a:gdLst>
                <a:gd name="T0" fmla="*/ 184 w 431"/>
                <a:gd name="T1" fmla="*/ 258 h 289"/>
                <a:gd name="T2" fmla="*/ 258 w 431"/>
                <a:gd name="T3" fmla="*/ 266 h 289"/>
                <a:gd name="T4" fmla="*/ 268 w 431"/>
                <a:gd name="T5" fmla="*/ 265 h 289"/>
                <a:gd name="T6" fmla="*/ 329 w 431"/>
                <a:gd name="T7" fmla="*/ 237 h 289"/>
                <a:gd name="T8" fmla="*/ 356 w 431"/>
                <a:gd name="T9" fmla="*/ 215 h 289"/>
                <a:gd name="T10" fmla="*/ 321 w 431"/>
                <a:gd name="T11" fmla="*/ 221 h 289"/>
                <a:gd name="T12" fmla="*/ 403 w 431"/>
                <a:gd name="T13" fmla="*/ 131 h 289"/>
                <a:gd name="T14" fmla="*/ 431 w 431"/>
                <a:gd name="T15" fmla="*/ 6 h 289"/>
                <a:gd name="T16" fmla="*/ 365 w 431"/>
                <a:gd name="T17" fmla="*/ 36 h 289"/>
                <a:gd name="T18" fmla="*/ 130 w 431"/>
                <a:gd name="T19" fmla="*/ 49 h 289"/>
                <a:gd name="T20" fmla="*/ 71 w 431"/>
                <a:gd name="T21" fmla="*/ 102 h 289"/>
                <a:gd name="T22" fmla="*/ 73 w 431"/>
                <a:gd name="T23" fmla="*/ 84 h 289"/>
                <a:gd name="T24" fmla="*/ 3 w 431"/>
                <a:gd name="T25" fmla="*/ 286 h 289"/>
                <a:gd name="T26" fmla="*/ 81 w 431"/>
                <a:gd name="T27" fmla="*/ 172 h 289"/>
                <a:gd name="T28" fmla="*/ 279 w 431"/>
                <a:gd name="T29" fmla="*/ 104 h 289"/>
                <a:gd name="T30" fmla="*/ 89 w 431"/>
                <a:gd name="T31" fmla="*/ 180 h 289"/>
                <a:gd name="T32" fmla="*/ 20 w 431"/>
                <a:gd name="T33" fmla="*/ 289 h 289"/>
                <a:gd name="T34" fmla="*/ 63 w 431"/>
                <a:gd name="T35" fmla="*/ 265 h 289"/>
                <a:gd name="T36" fmla="*/ 223 w 431"/>
                <a:gd name="T37" fmla="*/ 279 h 289"/>
                <a:gd name="T38" fmla="*/ 184 w 431"/>
                <a:gd name="T39" fmla="*/ 25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1" h="289">
                  <a:moveTo>
                    <a:pt x="184" y="258"/>
                  </a:moveTo>
                  <a:cubicBezTo>
                    <a:pt x="184" y="258"/>
                    <a:pt x="225" y="270"/>
                    <a:pt x="258" y="266"/>
                  </a:cubicBezTo>
                  <a:cubicBezTo>
                    <a:pt x="261" y="266"/>
                    <a:pt x="265" y="265"/>
                    <a:pt x="268" y="265"/>
                  </a:cubicBezTo>
                  <a:cubicBezTo>
                    <a:pt x="289" y="259"/>
                    <a:pt x="309" y="251"/>
                    <a:pt x="329" y="237"/>
                  </a:cubicBezTo>
                  <a:cubicBezTo>
                    <a:pt x="339" y="231"/>
                    <a:pt x="348" y="223"/>
                    <a:pt x="356" y="215"/>
                  </a:cubicBezTo>
                  <a:cubicBezTo>
                    <a:pt x="336" y="219"/>
                    <a:pt x="321" y="221"/>
                    <a:pt x="321" y="221"/>
                  </a:cubicBezTo>
                  <a:cubicBezTo>
                    <a:pt x="321" y="221"/>
                    <a:pt x="362" y="212"/>
                    <a:pt x="403" y="131"/>
                  </a:cubicBezTo>
                  <a:cubicBezTo>
                    <a:pt x="429" y="81"/>
                    <a:pt x="431" y="6"/>
                    <a:pt x="431" y="6"/>
                  </a:cubicBezTo>
                  <a:cubicBezTo>
                    <a:pt x="431" y="6"/>
                    <a:pt x="419" y="29"/>
                    <a:pt x="365" y="36"/>
                  </a:cubicBezTo>
                  <a:cubicBezTo>
                    <a:pt x="320" y="42"/>
                    <a:pt x="223" y="0"/>
                    <a:pt x="130" y="49"/>
                  </a:cubicBezTo>
                  <a:cubicBezTo>
                    <a:pt x="87" y="72"/>
                    <a:pt x="71" y="102"/>
                    <a:pt x="71" y="102"/>
                  </a:cubicBezTo>
                  <a:cubicBezTo>
                    <a:pt x="71" y="102"/>
                    <a:pt x="68" y="97"/>
                    <a:pt x="73" y="84"/>
                  </a:cubicBezTo>
                  <a:cubicBezTo>
                    <a:pt x="0" y="154"/>
                    <a:pt x="3" y="286"/>
                    <a:pt x="3" y="286"/>
                  </a:cubicBezTo>
                  <a:cubicBezTo>
                    <a:pt x="3" y="286"/>
                    <a:pt x="9" y="238"/>
                    <a:pt x="81" y="172"/>
                  </a:cubicBezTo>
                  <a:cubicBezTo>
                    <a:pt x="159" y="101"/>
                    <a:pt x="279" y="104"/>
                    <a:pt x="279" y="104"/>
                  </a:cubicBezTo>
                  <a:cubicBezTo>
                    <a:pt x="279" y="104"/>
                    <a:pt x="158" y="111"/>
                    <a:pt x="89" y="180"/>
                  </a:cubicBezTo>
                  <a:cubicBezTo>
                    <a:pt x="42" y="226"/>
                    <a:pt x="25" y="272"/>
                    <a:pt x="20" y="289"/>
                  </a:cubicBezTo>
                  <a:cubicBezTo>
                    <a:pt x="24" y="282"/>
                    <a:pt x="34" y="271"/>
                    <a:pt x="63" y="265"/>
                  </a:cubicBezTo>
                  <a:cubicBezTo>
                    <a:pt x="106" y="255"/>
                    <a:pt x="159" y="281"/>
                    <a:pt x="223" y="279"/>
                  </a:cubicBezTo>
                  <a:cubicBezTo>
                    <a:pt x="200" y="270"/>
                    <a:pt x="184" y="258"/>
                    <a:pt x="184" y="2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9286714" y="6066612"/>
              <a:ext cx="1946199" cy="1082070"/>
            </a:xfrm>
            <a:custGeom>
              <a:avLst/>
              <a:gdLst>
                <a:gd name="T0" fmla="*/ 122 w 324"/>
                <a:gd name="T1" fmla="*/ 160 h 180"/>
                <a:gd name="T2" fmla="*/ 169 w 324"/>
                <a:gd name="T3" fmla="*/ 178 h 180"/>
                <a:gd name="T4" fmla="*/ 175 w 324"/>
                <a:gd name="T5" fmla="*/ 179 h 180"/>
                <a:gd name="T6" fmla="*/ 220 w 324"/>
                <a:gd name="T7" fmla="*/ 171 h 180"/>
                <a:gd name="T8" fmla="*/ 240 w 324"/>
                <a:gd name="T9" fmla="*/ 161 h 180"/>
                <a:gd name="T10" fmla="*/ 217 w 324"/>
                <a:gd name="T11" fmla="*/ 159 h 180"/>
                <a:gd name="T12" fmla="*/ 285 w 324"/>
                <a:gd name="T13" fmla="*/ 115 h 180"/>
                <a:gd name="T14" fmla="*/ 324 w 324"/>
                <a:gd name="T15" fmla="*/ 38 h 180"/>
                <a:gd name="T16" fmla="*/ 276 w 324"/>
                <a:gd name="T17" fmla="*/ 47 h 180"/>
                <a:gd name="T18" fmla="*/ 122 w 324"/>
                <a:gd name="T19" fmla="*/ 16 h 180"/>
                <a:gd name="T20" fmla="*/ 75 w 324"/>
                <a:gd name="T21" fmla="*/ 40 h 180"/>
                <a:gd name="T22" fmla="*/ 79 w 324"/>
                <a:gd name="T23" fmla="*/ 29 h 180"/>
                <a:gd name="T24" fmla="*/ 0 w 324"/>
                <a:gd name="T25" fmla="*/ 148 h 180"/>
                <a:gd name="T26" fmla="*/ 70 w 324"/>
                <a:gd name="T27" fmla="*/ 87 h 180"/>
                <a:gd name="T28" fmla="*/ 209 w 324"/>
                <a:gd name="T29" fmla="*/ 76 h 180"/>
                <a:gd name="T30" fmla="*/ 73 w 324"/>
                <a:gd name="T31" fmla="*/ 93 h 180"/>
                <a:gd name="T32" fmla="*/ 11 w 324"/>
                <a:gd name="T33" fmla="*/ 153 h 180"/>
                <a:gd name="T34" fmla="*/ 42 w 324"/>
                <a:gd name="T35" fmla="*/ 144 h 180"/>
                <a:gd name="T36" fmla="*/ 143 w 324"/>
                <a:gd name="T37" fmla="*/ 180 h 180"/>
                <a:gd name="T38" fmla="*/ 122 w 324"/>
                <a:gd name="T39" fmla="*/ 1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180">
                  <a:moveTo>
                    <a:pt x="122" y="160"/>
                  </a:moveTo>
                  <a:cubicBezTo>
                    <a:pt x="122" y="160"/>
                    <a:pt x="146" y="175"/>
                    <a:pt x="169" y="178"/>
                  </a:cubicBezTo>
                  <a:cubicBezTo>
                    <a:pt x="171" y="178"/>
                    <a:pt x="173" y="178"/>
                    <a:pt x="175" y="179"/>
                  </a:cubicBezTo>
                  <a:cubicBezTo>
                    <a:pt x="190" y="179"/>
                    <a:pt x="204" y="176"/>
                    <a:pt x="220" y="171"/>
                  </a:cubicBezTo>
                  <a:cubicBezTo>
                    <a:pt x="227" y="168"/>
                    <a:pt x="234" y="165"/>
                    <a:pt x="240" y="161"/>
                  </a:cubicBezTo>
                  <a:cubicBezTo>
                    <a:pt x="227" y="161"/>
                    <a:pt x="217" y="159"/>
                    <a:pt x="217" y="159"/>
                  </a:cubicBezTo>
                  <a:cubicBezTo>
                    <a:pt x="217" y="159"/>
                    <a:pt x="245" y="160"/>
                    <a:pt x="285" y="115"/>
                  </a:cubicBezTo>
                  <a:cubicBezTo>
                    <a:pt x="310" y="86"/>
                    <a:pt x="324" y="38"/>
                    <a:pt x="324" y="38"/>
                  </a:cubicBezTo>
                  <a:cubicBezTo>
                    <a:pt x="324" y="38"/>
                    <a:pt x="312" y="51"/>
                    <a:pt x="276" y="47"/>
                  </a:cubicBezTo>
                  <a:cubicBezTo>
                    <a:pt x="246" y="43"/>
                    <a:pt x="190" y="0"/>
                    <a:pt x="122" y="16"/>
                  </a:cubicBezTo>
                  <a:cubicBezTo>
                    <a:pt x="90" y="23"/>
                    <a:pt x="75" y="40"/>
                    <a:pt x="75" y="40"/>
                  </a:cubicBezTo>
                  <a:cubicBezTo>
                    <a:pt x="75" y="40"/>
                    <a:pt x="74" y="37"/>
                    <a:pt x="79" y="29"/>
                  </a:cubicBezTo>
                  <a:cubicBezTo>
                    <a:pt x="20" y="62"/>
                    <a:pt x="0" y="148"/>
                    <a:pt x="0" y="148"/>
                  </a:cubicBezTo>
                  <a:cubicBezTo>
                    <a:pt x="0" y="148"/>
                    <a:pt x="12" y="118"/>
                    <a:pt x="70" y="87"/>
                  </a:cubicBezTo>
                  <a:cubicBezTo>
                    <a:pt x="132" y="54"/>
                    <a:pt x="209" y="76"/>
                    <a:pt x="209" y="76"/>
                  </a:cubicBezTo>
                  <a:cubicBezTo>
                    <a:pt x="209" y="76"/>
                    <a:pt x="130" y="61"/>
                    <a:pt x="73" y="93"/>
                  </a:cubicBezTo>
                  <a:cubicBezTo>
                    <a:pt x="35" y="116"/>
                    <a:pt x="17" y="143"/>
                    <a:pt x="11" y="153"/>
                  </a:cubicBezTo>
                  <a:cubicBezTo>
                    <a:pt x="14" y="149"/>
                    <a:pt x="23" y="143"/>
                    <a:pt x="42" y="144"/>
                  </a:cubicBezTo>
                  <a:cubicBezTo>
                    <a:pt x="72" y="145"/>
                    <a:pt x="102" y="171"/>
                    <a:pt x="143" y="180"/>
                  </a:cubicBezTo>
                  <a:cubicBezTo>
                    <a:pt x="130" y="170"/>
                    <a:pt x="122" y="160"/>
                    <a:pt x="122" y="1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7008544" y="6089417"/>
              <a:ext cx="1946199" cy="1059263"/>
            </a:xfrm>
            <a:custGeom>
              <a:avLst/>
              <a:gdLst>
                <a:gd name="T0" fmla="*/ 202 w 324"/>
                <a:gd name="T1" fmla="*/ 156 h 176"/>
                <a:gd name="T2" fmla="*/ 156 w 324"/>
                <a:gd name="T3" fmla="*/ 174 h 176"/>
                <a:gd name="T4" fmla="*/ 149 w 324"/>
                <a:gd name="T5" fmla="*/ 175 h 176"/>
                <a:gd name="T6" fmla="*/ 105 w 324"/>
                <a:gd name="T7" fmla="*/ 167 h 176"/>
                <a:gd name="T8" fmla="*/ 84 w 324"/>
                <a:gd name="T9" fmla="*/ 157 h 176"/>
                <a:gd name="T10" fmla="*/ 108 w 324"/>
                <a:gd name="T11" fmla="*/ 155 h 176"/>
                <a:gd name="T12" fmla="*/ 39 w 324"/>
                <a:gd name="T13" fmla="*/ 111 h 176"/>
                <a:gd name="T14" fmla="*/ 0 w 324"/>
                <a:gd name="T15" fmla="*/ 34 h 176"/>
                <a:gd name="T16" fmla="*/ 48 w 324"/>
                <a:gd name="T17" fmla="*/ 43 h 176"/>
                <a:gd name="T18" fmla="*/ 202 w 324"/>
                <a:gd name="T19" fmla="*/ 12 h 176"/>
                <a:gd name="T20" fmla="*/ 324 w 324"/>
                <a:gd name="T21" fmla="*/ 144 h 176"/>
                <a:gd name="T22" fmla="*/ 255 w 324"/>
                <a:gd name="T23" fmla="*/ 83 h 176"/>
                <a:gd name="T24" fmla="*/ 115 w 324"/>
                <a:gd name="T25" fmla="*/ 72 h 176"/>
                <a:gd name="T26" fmla="*/ 251 w 324"/>
                <a:gd name="T27" fmla="*/ 89 h 176"/>
                <a:gd name="T28" fmla="*/ 314 w 324"/>
                <a:gd name="T29" fmla="*/ 149 h 176"/>
                <a:gd name="T30" fmla="*/ 282 w 324"/>
                <a:gd name="T31" fmla="*/ 140 h 176"/>
                <a:gd name="T32" fmla="*/ 181 w 324"/>
                <a:gd name="T33" fmla="*/ 176 h 176"/>
                <a:gd name="T34" fmla="*/ 202 w 324"/>
                <a:gd name="T35" fmla="*/ 1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176">
                  <a:moveTo>
                    <a:pt x="202" y="156"/>
                  </a:moveTo>
                  <a:cubicBezTo>
                    <a:pt x="202" y="156"/>
                    <a:pt x="178" y="171"/>
                    <a:pt x="156" y="174"/>
                  </a:cubicBezTo>
                  <a:cubicBezTo>
                    <a:pt x="154" y="174"/>
                    <a:pt x="151" y="174"/>
                    <a:pt x="149" y="175"/>
                  </a:cubicBezTo>
                  <a:cubicBezTo>
                    <a:pt x="135" y="175"/>
                    <a:pt x="120" y="172"/>
                    <a:pt x="105" y="167"/>
                  </a:cubicBezTo>
                  <a:cubicBezTo>
                    <a:pt x="98" y="164"/>
                    <a:pt x="91" y="161"/>
                    <a:pt x="84" y="157"/>
                  </a:cubicBezTo>
                  <a:cubicBezTo>
                    <a:pt x="97" y="157"/>
                    <a:pt x="108" y="155"/>
                    <a:pt x="108" y="155"/>
                  </a:cubicBezTo>
                  <a:cubicBezTo>
                    <a:pt x="108" y="155"/>
                    <a:pt x="80" y="156"/>
                    <a:pt x="39" y="111"/>
                  </a:cubicBezTo>
                  <a:cubicBezTo>
                    <a:pt x="14" y="82"/>
                    <a:pt x="0" y="34"/>
                    <a:pt x="0" y="34"/>
                  </a:cubicBezTo>
                  <a:cubicBezTo>
                    <a:pt x="0" y="34"/>
                    <a:pt x="12" y="47"/>
                    <a:pt x="48" y="43"/>
                  </a:cubicBezTo>
                  <a:cubicBezTo>
                    <a:pt x="78" y="39"/>
                    <a:pt x="133" y="0"/>
                    <a:pt x="202" y="12"/>
                  </a:cubicBezTo>
                  <a:cubicBezTo>
                    <a:pt x="306" y="30"/>
                    <a:pt x="324" y="144"/>
                    <a:pt x="324" y="144"/>
                  </a:cubicBezTo>
                  <a:cubicBezTo>
                    <a:pt x="324" y="144"/>
                    <a:pt x="313" y="114"/>
                    <a:pt x="255" y="83"/>
                  </a:cubicBezTo>
                  <a:cubicBezTo>
                    <a:pt x="192" y="50"/>
                    <a:pt x="115" y="72"/>
                    <a:pt x="115" y="72"/>
                  </a:cubicBezTo>
                  <a:cubicBezTo>
                    <a:pt x="115" y="72"/>
                    <a:pt x="195" y="57"/>
                    <a:pt x="251" y="89"/>
                  </a:cubicBezTo>
                  <a:cubicBezTo>
                    <a:pt x="289" y="112"/>
                    <a:pt x="307" y="139"/>
                    <a:pt x="314" y="149"/>
                  </a:cubicBezTo>
                  <a:cubicBezTo>
                    <a:pt x="310" y="145"/>
                    <a:pt x="302" y="139"/>
                    <a:pt x="282" y="140"/>
                  </a:cubicBezTo>
                  <a:cubicBezTo>
                    <a:pt x="253" y="141"/>
                    <a:pt x="223" y="167"/>
                    <a:pt x="181" y="176"/>
                  </a:cubicBezTo>
                  <a:cubicBezTo>
                    <a:pt x="194" y="166"/>
                    <a:pt x="202" y="156"/>
                    <a:pt x="202" y="1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9142268" y="2645553"/>
              <a:ext cx="1520470" cy="1905657"/>
            </a:xfrm>
            <a:custGeom>
              <a:avLst/>
              <a:gdLst>
                <a:gd name="T0" fmla="*/ 196 w 253"/>
                <a:gd name="T1" fmla="*/ 236 h 317"/>
                <a:gd name="T2" fmla="*/ 237 w 253"/>
                <a:gd name="T3" fmla="*/ 196 h 317"/>
                <a:gd name="T4" fmla="*/ 252 w 253"/>
                <a:gd name="T5" fmla="*/ 139 h 317"/>
                <a:gd name="T6" fmla="*/ 236 w 253"/>
                <a:gd name="T7" fmla="*/ 154 h 317"/>
                <a:gd name="T8" fmla="*/ 239 w 253"/>
                <a:gd name="T9" fmla="*/ 81 h 317"/>
                <a:gd name="T10" fmla="*/ 215 w 253"/>
                <a:gd name="T11" fmla="*/ 23 h 317"/>
                <a:gd name="T12" fmla="*/ 198 w 253"/>
                <a:gd name="T13" fmla="*/ 0 h 317"/>
                <a:gd name="T14" fmla="*/ 184 w 253"/>
                <a:gd name="T15" fmla="*/ 44 h 317"/>
                <a:gd name="T16" fmla="*/ 64 w 253"/>
                <a:gd name="T17" fmla="*/ 116 h 317"/>
                <a:gd name="T18" fmla="*/ 23 w 253"/>
                <a:gd name="T19" fmla="*/ 270 h 317"/>
                <a:gd name="T20" fmla="*/ 31 w 253"/>
                <a:gd name="T21" fmla="*/ 317 h 317"/>
                <a:gd name="T22" fmla="*/ 55 w 253"/>
                <a:gd name="T23" fmla="*/ 225 h 317"/>
                <a:gd name="T24" fmla="*/ 141 w 253"/>
                <a:gd name="T25" fmla="*/ 153 h 317"/>
                <a:gd name="T26" fmla="*/ 65 w 253"/>
                <a:gd name="T27" fmla="*/ 240 h 317"/>
                <a:gd name="T28" fmla="*/ 51 w 253"/>
                <a:gd name="T29" fmla="*/ 317 h 317"/>
                <a:gd name="T30" fmla="*/ 152 w 253"/>
                <a:gd name="T31" fmla="*/ 278 h 317"/>
                <a:gd name="T32" fmla="*/ 224 w 253"/>
                <a:gd name="T33" fmla="*/ 233 h 317"/>
                <a:gd name="T34" fmla="*/ 196 w 253"/>
                <a:gd name="T35" fmla="*/ 23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317">
                  <a:moveTo>
                    <a:pt x="196" y="236"/>
                  </a:moveTo>
                  <a:cubicBezTo>
                    <a:pt x="196" y="236"/>
                    <a:pt x="221" y="224"/>
                    <a:pt x="237" y="196"/>
                  </a:cubicBezTo>
                  <a:cubicBezTo>
                    <a:pt x="253" y="167"/>
                    <a:pt x="252" y="139"/>
                    <a:pt x="252" y="139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6" y="154"/>
                    <a:pt x="248" y="131"/>
                    <a:pt x="239" y="81"/>
                  </a:cubicBezTo>
                  <a:cubicBezTo>
                    <a:pt x="235" y="58"/>
                    <a:pt x="225" y="37"/>
                    <a:pt x="215" y="23"/>
                  </a:cubicBezTo>
                  <a:cubicBezTo>
                    <a:pt x="206" y="9"/>
                    <a:pt x="198" y="0"/>
                    <a:pt x="198" y="0"/>
                  </a:cubicBezTo>
                  <a:cubicBezTo>
                    <a:pt x="198" y="0"/>
                    <a:pt x="204" y="18"/>
                    <a:pt x="184" y="44"/>
                  </a:cubicBezTo>
                  <a:cubicBezTo>
                    <a:pt x="152" y="86"/>
                    <a:pt x="123" y="74"/>
                    <a:pt x="64" y="116"/>
                  </a:cubicBezTo>
                  <a:cubicBezTo>
                    <a:pt x="0" y="161"/>
                    <a:pt x="13" y="236"/>
                    <a:pt x="23" y="270"/>
                  </a:cubicBezTo>
                  <a:cubicBezTo>
                    <a:pt x="30" y="295"/>
                    <a:pt x="31" y="311"/>
                    <a:pt x="31" y="317"/>
                  </a:cubicBezTo>
                  <a:cubicBezTo>
                    <a:pt x="32" y="306"/>
                    <a:pt x="36" y="269"/>
                    <a:pt x="55" y="225"/>
                  </a:cubicBezTo>
                  <a:cubicBezTo>
                    <a:pt x="78" y="172"/>
                    <a:pt x="141" y="153"/>
                    <a:pt x="141" y="153"/>
                  </a:cubicBezTo>
                  <a:cubicBezTo>
                    <a:pt x="141" y="153"/>
                    <a:pt x="84" y="176"/>
                    <a:pt x="65" y="240"/>
                  </a:cubicBezTo>
                  <a:cubicBezTo>
                    <a:pt x="54" y="279"/>
                    <a:pt x="51" y="317"/>
                    <a:pt x="51" y="317"/>
                  </a:cubicBezTo>
                  <a:cubicBezTo>
                    <a:pt x="51" y="317"/>
                    <a:pt x="74" y="297"/>
                    <a:pt x="152" y="278"/>
                  </a:cubicBezTo>
                  <a:cubicBezTo>
                    <a:pt x="177" y="271"/>
                    <a:pt x="204" y="255"/>
                    <a:pt x="224" y="233"/>
                  </a:cubicBezTo>
                  <a:cubicBezTo>
                    <a:pt x="202" y="241"/>
                    <a:pt x="196" y="236"/>
                    <a:pt x="196" y="23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7446946" y="2904034"/>
              <a:ext cx="1520470" cy="1647176"/>
            </a:xfrm>
            <a:custGeom>
              <a:avLst/>
              <a:gdLst>
                <a:gd name="T0" fmla="*/ 108 w 253"/>
                <a:gd name="T1" fmla="*/ 47 h 274"/>
                <a:gd name="T2" fmla="*/ 124 w 253"/>
                <a:gd name="T3" fmla="*/ 66 h 274"/>
                <a:gd name="T4" fmla="*/ 94 w 253"/>
                <a:gd name="T5" fmla="*/ 58 h 274"/>
                <a:gd name="T6" fmla="*/ 34 w 253"/>
                <a:gd name="T7" fmla="*/ 0 h 274"/>
                <a:gd name="T8" fmla="*/ 21 w 253"/>
                <a:gd name="T9" fmla="*/ 138 h 274"/>
                <a:gd name="T10" fmla="*/ 65 w 253"/>
                <a:gd name="T11" fmla="*/ 211 h 274"/>
                <a:gd name="T12" fmla="*/ 52 w 253"/>
                <a:gd name="T13" fmla="*/ 210 h 274"/>
                <a:gd name="T14" fmla="*/ 149 w 253"/>
                <a:gd name="T15" fmla="*/ 250 h 274"/>
                <a:gd name="T16" fmla="*/ 238 w 253"/>
                <a:gd name="T17" fmla="*/ 274 h 274"/>
                <a:gd name="T18" fmla="*/ 239 w 253"/>
                <a:gd name="T19" fmla="*/ 273 h 274"/>
                <a:gd name="T20" fmla="*/ 222 w 253"/>
                <a:gd name="T21" fmla="*/ 224 h 274"/>
                <a:gd name="T22" fmla="*/ 131 w 253"/>
                <a:gd name="T23" fmla="*/ 135 h 274"/>
                <a:gd name="T24" fmla="*/ 213 w 253"/>
                <a:gd name="T25" fmla="*/ 184 h 274"/>
                <a:gd name="T26" fmla="*/ 249 w 253"/>
                <a:gd name="T27" fmla="*/ 238 h 274"/>
                <a:gd name="T28" fmla="*/ 240 w 253"/>
                <a:gd name="T29" fmla="*/ 153 h 274"/>
                <a:gd name="T30" fmla="*/ 237 w 253"/>
                <a:gd name="T31" fmla="*/ 144 h 274"/>
                <a:gd name="T32" fmla="*/ 108 w 253"/>
                <a:gd name="T33" fmla="*/ 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3" h="274">
                  <a:moveTo>
                    <a:pt x="108" y="47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13" y="63"/>
                    <a:pt x="102" y="61"/>
                    <a:pt x="94" y="58"/>
                  </a:cubicBezTo>
                  <a:cubicBezTo>
                    <a:pt x="55" y="47"/>
                    <a:pt x="34" y="0"/>
                    <a:pt x="34" y="0"/>
                  </a:cubicBezTo>
                  <a:cubicBezTo>
                    <a:pt x="34" y="0"/>
                    <a:pt x="0" y="69"/>
                    <a:pt x="21" y="138"/>
                  </a:cubicBezTo>
                  <a:cubicBezTo>
                    <a:pt x="31" y="168"/>
                    <a:pt x="46" y="192"/>
                    <a:pt x="65" y="211"/>
                  </a:cubicBezTo>
                  <a:cubicBezTo>
                    <a:pt x="61" y="211"/>
                    <a:pt x="57" y="210"/>
                    <a:pt x="52" y="210"/>
                  </a:cubicBezTo>
                  <a:cubicBezTo>
                    <a:pt x="77" y="239"/>
                    <a:pt x="116" y="247"/>
                    <a:pt x="149" y="250"/>
                  </a:cubicBezTo>
                  <a:cubicBezTo>
                    <a:pt x="209" y="254"/>
                    <a:pt x="238" y="274"/>
                    <a:pt x="238" y="274"/>
                  </a:cubicBezTo>
                  <a:cubicBezTo>
                    <a:pt x="238" y="274"/>
                    <a:pt x="239" y="274"/>
                    <a:pt x="239" y="273"/>
                  </a:cubicBezTo>
                  <a:cubicBezTo>
                    <a:pt x="235" y="259"/>
                    <a:pt x="230" y="243"/>
                    <a:pt x="222" y="224"/>
                  </a:cubicBezTo>
                  <a:cubicBezTo>
                    <a:pt x="194" y="161"/>
                    <a:pt x="131" y="135"/>
                    <a:pt x="131" y="135"/>
                  </a:cubicBezTo>
                  <a:cubicBezTo>
                    <a:pt x="131" y="135"/>
                    <a:pt x="176" y="149"/>
                    <a:pt x="213" y="184"/>
                  </a:cubicBezTo>
                  <a:cubicBezTo>
                    <a:pt x="227" y="197"/>
                    <a:pt x="239" y="217"/>
                    <a:pt x="249" y="238"/>
                  </a:cubicBezTo>
                  <a:cubicBezTo>
                    <a:pt x="253" y="216"/>
                    <a:pt x="253" y="186"/>
                    <a:pt x="240" y="153"/>
                  </a:cubicBezTo>
                  <a:cubicBezTo>
                    <a:pt x="239" y="150"/>
                    <a:pt x="238" y="147"/>
                    <a:pt x="237" y="144"/>
                  </a:cubicBezTo>
                  <a:cubicBezTo>
                    <a:pt x="209" y="82"/>
                    <a:pt x="146" y="58"/>
                    <a:pt x="108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6385151" y="4262321"/>
              <a:ext cx="2589867" cy="1700393"/>
            </a:xfrm>
            <a:custGeom>
              <a:avLst/>
              <a:gdLst>
                <a:gd name="T0" fmla="*/ 350 w 431"/>
                <a:gd name="T1" fmla="*/ 166 h 283"/>
                <a:gd name="T2" fmla="*/ 428 w 431"/>
                <a:gd name="T3" fmla="*/ 280 h 283"/>
                <a:gd name="T4" fmla="*/ 358 w 431"/>
                <a:gd name="T5" fmla="*/ 78 h 283"/>
                <a:gd name="T6" fmla="*/ 360 w 431"/>
                <a:gd name="T7" fmla="*/ 96 h 283"/>
                <a:gd name="T8" fmla="*/ 288 w 431"/>
                <a:gd name="T9" fmla="*/ 35 h 283"/>
                <a:gd name="T10" fmla="*/ 148 w 431"/>
                <a:gd name="T11" fmla="*/ 13 h 283"/>
                <a:gd name="T12" fmla="*/ 165 w 431"/>
                <a:gd name="T13" fmla="*/ 24 h 283"/>
                <a:gd name="T14" fmla="*/ 66 w 431"/>
                <a:gd name="T15" fmla="*/ 30 h 283"/>
                <a:gd name="T16" fmla="*/ 0 w 431"/>
                <a:gd name="T17" fmla="*/ 0 h 283"/>
                <a:gd name="T18" fmla="*/ 28 w 431"/>
                <a:gd name="T19" fmla="*/ 125 h 283"/>
                <a:gd name="T20" fmla="*/ 111 w 431"/>
                <a:gd name="T21" fmla="*/ 215 h 283"/>
                <a:gd name="T22" fmla="*/ 76 w 431"/>
                <a:gd name="T23" fmla="*/ 209 h 283"/>
                <a:gd name="T24" fmla="*/ 102 w 431"/>
                <a:gd name="T25" fmla="*/ 231 h 283"/>
                <a:gd name="T26" fmla="*/ 209 w 431"/>
                <a:gd name="T27" fmla="*/ 273 h 283"/>
                <a:gd name="T28" fmla="*/ 369 w 431"/>
                <a:gd name="T29" fmla="*/ 259 h 283"/>
                <a:gd name="T30" fmla="*/ 411 w 431"/>
                <a:gd name="T31" fmla="*/ 283 h 283"/>
                <a:gd name="T32" fmla="*/ 343 w 431"/>
                <a:gd name="T33" fmla="*/ 174 h 283"/>
                <a:gd name="T34" fmla="*/ 152 w 431"/>
                <a:gd name="T35" fmla="*/ 98 h 283"/>
                <a:gd name="T36" fmla="*/ 350 w 431"/>
                <a:gd name="T37" fmla="*/ 1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283">
                  <a:moveTo>
                    <a:pt x="350" y="166"/>
                  </a:moveTo>
                  <a:cubicBezTo>
                    <a:pt x="423" y="232"/>
                    <a:pt x="428" y="280"/>
                    <a:pt x="428" y="280"/>
                  </a:cubicBezTo>
                  <a:cubicBezTo>
                    <a:pt x="428" y="280"/>
                    <a:pt x="431" y="148"/>
                    <a:pt x="358" y="78"/>
                  </a:cubicBezTo>
                  <a:cubicBezTo>
                    <a:pt x="363" y="91"/>
                    <a:pt x="360" y="96"/>
                    <a:pt x="360" y="96"/>
                  </a:cubicBezTo>
                  <a:cubicBezTo>
                    <a:pt x="360" y="96"/>
                    <a:pt x="331" y="54"/>
                    <a:pt x="288" y="35"/>
                  </a:cubicBezTo>
                  <a:cubicBezTo>
                    <a:pt x="211" y="1"/>
                    <a:pt x="148" y="13"/>
                    <a:pt x="148" y="13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34" y="29"/>
                    <a:pt x="103" y="34"/>
                    <a:pt x="66" y="30"/>
                  </a:cubicBezTo>
                  <a:cubicBezTo>
                    <a:pt x="12" y="24"/>
                    <a:pt x="0" y="0"/>
                    <a:pt x="0" y="0"/>
                  </a:cubicBezTo>
                  <a:cubicBezTo>
                    <a:pt x="0" y="0"/>
                    <a:pt x="2" y="75"/>
                    <a:pt x="28" y="125"/>
                  </a:cubicBezTo>
                  <a:cubicBezTo>
                    <a:pt x="70" y="206"/>
                    <a:pt x="111" y="215"/>
                    <a:pt x="111" y="215"/>
                  </a:cubicBezTo>
                  <a:cubicBezTo>
                    <a:pt x="111" y="215"/>
                    <a:pt x="95" y="213"/>
                    <a:pt x="76" y="209"/>
                  </a:cubicBezTo>
                  <a:cubicBezTo>
                    <a:pt x="83" y="217"/>
                    <a:pt x="92" y="225"/>
                    <a:pt x="102" y="231"/>
                  </a:cubicBezTo>
                  <a:cubicBezTo>
                    <a:pt x="122" y="245"/>
                    <a:pt x="175" y="271"/>
                    <a:pt x="209" y="273"/>
                  </a:cubicBezTo>
                  <a:cubicBezTo>
                    <a:pt x="266" y="278"/>
                    <a:pt x="325" y="249"/>
                    <a:pt x="369" y="259"/>
                  </a:cubicBezTo>
                  <a:cubicBezTo>
                    <a:pt x="397" y="265"/>
                    <a:pt x="407" y="276"/>
                    <a:pt x="411" y="283"/>
                  </a:cubicBezTo>
                  <a:cubicBezTo>
                    <a:pt x="406" y="266"/>
                    <a:pt x="390" y="220"/>
                    <a:pt x="343" y="174"/>
                  </a:cubicBezTo>
                  <a:cubicBezTo>
                    <a:pt x="273" y="105"/>
                    <a:pt x="152" y="98"/>
                    <a:pt x="152" y="98"/>
                  </a:cubicBezTo>
                  <a:cubicBezTo>
                    <a:pt x="152" y="98"/>
                    <a:pt x="272" y="95"/>
                    <a:pt x="350" y="1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2854" tIns="11427" rIns="22854" bIns="11427" numCol="1" anchor="t" anchorCtr="0" compatLnSpc="1">
              <a:prstTxWarp prst="textNoShape">
                <a:avLst/>
              </a:prstTxWarp>
            </a:bodyPr>
            <a:lstStyle/>
            <a:p>
              <a:endParaRPr lang="en-US" sz="337"/>
            </a:p>
          </p:txBody>
        </p:sp>
        <p:grpSp>
          <p:nvGrpSpPr>
            <p:cNvPr id="75" name="Группа 43"/>
            <p:cNvGrpSpPr/>
            <p:nvPr/>
          </p:nvGrpSpPr>
          <p:grpSpPr>
            <a:xfrm>
              <a:off x="8188293" y="7544000"/>
              <a:ext cx="1940444" cy="1859519"/>
              <a:chOff x="7392137" y="7544000"/>
              <a:chExt cx="1940444" cy="1859519"/>
            </a:xfrm>
          </p:grpSpPr>
          <p:grpSp>
            <p:nvGrpSpPr>
              <p:cNvPr id="76" name="Group 154"/>
              <p:cNvGrpSpPr/>
              <p:nvPr/>
            </p:nvGrpSpPr>
            <p:grpSpPr>
              <a:xfrm>
                <a:off x="7498239" y="7817354"/>
                <a:ext cx="1703060" cy="1580769"/>
                <a:chOff x="5555754" y="5054943"/>
                <a:chExt cx="1218128" cy="1130658"/>
              </a:xfrm>
              <a:solidFill>
                <a:schemeClr val="bg2">
                  <a:lumMod val="95000"/>
                </a:schemeClr>
              </a:solidFill>
            </p:grpSpPr>
            <p:sp>
              <p:nvSpPr>
                <p:cNvPr id="84" name="Freeform 250"/>
                <p:cNvSpPr>
                  <a:spLocks/>
                </p:cNvSpPr>
                <p:nvPr/>
              </p:nvSpPr>
              <p:spPr bwMode="auto">
                <a:xfrm>
                  <a:off x="5560899" y="5633778"/>
                  <a:ext cx="1187256" cy="551823"/>
                </a:xfrm>
                <a:custGeom>
                  <a:avLst/>
                  <a:gdLst>
                    <a:gd name="T0" fmla="*/ 701 w 923"/>
                    <a:gd name="T1" fmla="*/ 1 h 429"/>
                    <a:gd name="T2" fmla="*/ 790 w 923"/>
                    <a:gd name="T3" fmla="*/ 4 h 429"/>
                    <a:gd name="T4" fmla="*/ 860 w 923"/>
                    <a:gd name="T5" fmla="*/ 12 h 429"/>
                    <a:gd name="T6" fmla="*/ 906 w 923"/>
                    <a:gd name="T7" fmla="*/ 25 h 429"/>
                    <a:gd name="T8" fmla="*/ 923 w 923"/>
                    <a:gd name="T9" fmla="*/ 42 h 429"/>
                    <a:gd name="T10" fmla="*/ 907 w 923"/>
                    <a:gd name="T11" fmla="*/ 94 h 429"/>
                    <a:gd name="T12" fmla="*/ 867 w 923"/>
                    <a:gd name="T13" fmla="*/ 148 h 429"/>
                    <a:gd name="T14" fmla="*/ 809 w 923"/>
                    <a:gd name="T15" fmla="*/ 200 h 429"/>
                    <a:gd name="T16" fmla="*/ 746 w 923"/>
                    <a:gd name="T17" fmla="*/ 247 h 429"/>
                    <a:gd name="T18" fmla="*/ 687 w 923"/>
                    <a:gd name="T19" fmla="*/ 288 h 429"/>
                    <a:gd name="T20" fmla="*/ 619 w 923"/>
                    <a:gd name="T21" fmla="*/ 335 h 429"/>
                    <a:gd name="T22" fmla="*/ 573 w 923"/>
                    <a:gd name="T23" fmla="*/ 373 h 429"/>
                    <a:gd name="T24" fmla="*/ 546 w 923"/>
                    <a:gd name="T25" fmla="*/ 398 h 429"/>
                    <a:gd name="T26" fmla="*/ 532 w 923"/>
                    <a:gd name="T27" fmla="*/ 411 h 429"/>
                    <a:gd name="T28" fmla="*/ 508 w 923"/>
                    <a:gd name="T29" fmla="*/ 424 h 429"/>
                    <a:gd name="T30" fmla="*/ 474 w 923"/>
                    <a:gd name="T31" fmla="*/ 429 h 429"/>
                    <a:gd name="T32" fmla="*/ 429 w 923"/>
                    <a:gd name="T33" fmla="*/ 420 h 429"/>
                    <a:gd name="T34" fmla="*/ 380 w 923"/>
                    <a:gd name="T35" fmla="*/ 387 h 429"/>
                    <a:gd name="T36" fmla="*/ 319 w 923"/>
                    <a:gd name="T37" fmla="*/ 343 h 429"/>
                    <a:gd name="T38" fmla="*/ 251 w 923"/>
                    <a:gd name="T39" fmla="*/ 291 h 429"/>
                    <a:gd name="T40" fmla="*/ 179 w 923"/>
                    <a:gd name="T41" fmla="*/ 238 h 429"/>
                    <a:gd name="T42" fmla="*/ 113 w 923"/>
                    <a:gd name="T43" fmla="*/ 190 h 429"/>
                    <a:gd name="T44" fmla="*/ 55 w 923"/>
                    <a:gd name="T45" fmla="*/ 137 h 429"/>
                    <a:gd name="T46" fmla="*/ 21 w 923"/>
                    <a:gd name="T47" fmla="*/ 88 h 429"/>
                    <a:gd name="T48" fmla="*/ 5 w 923"/>
                    <a:gd name="T49" fmla="*/ 48 h 429"/>
                    <a:gd name="T50" fmla="*/ 0 w 923"/>
                    <a:gd name="T51" fmla="*/ 30 h 429"/>
                    <a:gd name="T52" fmla="*/ 17 w 923"/>
                    <a:gd name="T53" fmla="*/ 29 h 429"/>
                    <a:gd name="T54" fmla="*/ 63 w 923"/>
                    <a:gd name="T55" fmla="*/ 26 h 429"/>
                    <a:gd name="T56" fmla="*/ 133 w 923"/>
                    <a:gd name="T57" fmla="*/ 21 h 429"/>
                    <a:gd name="T58" fmla="*/ 223 w 923"/>
                    <a:gd name="T59" fmla="*/ 16 h 429"/>
                    <a:gd name="T60" fmla="*/ 325 w 923"/>
                    <a:gd name="T61" fmla="*/ 9 h 429"/>
                    <a:gd name="T62" fmla="*/ 433 w 923"/>
                    <a:gd name="T63" fmla="*/ 5 h 429"/>
                    <a:gd name="T64" fmla="*/ 545 w 923"/>
                    <a:gd name="T65" fmla="*/ 1 h 429"/>
                    <a:gd name="T66" fmla="*/ 651 w 923"/>
                    <a:gd name="T67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23" h="429">
                      <a:moveTo>
                        <a:pt x="651" y="0"/>
                      </a:moveTo>
                      <a:lnTo>
                        <a:pt x="701" y="1"/>
                      </a:lnTo>
                      <a:lnTo>
                        <a:pt x="746" y="3"/>
                      </a:lnTo>
                      <a:lnTo>
                        <a:pt x="790" y="4"/>
                      </a:lnTo>
                      <a:lnTo>
                        <a:pt x="828" y="8"/>
                      </a:lnTo>
                      <a:lnTo>
                        <a:pt x="860" y="12"/>
                      </a:lnTo>
                      <a:lnTo>
                        <a:pt x="886" y="17"/>
                      </a:lnTo>
                      <a:lnTo>
                        <a:pt x="906" y="25"/>
                      </a:lnTo>
                      <a:lnTo>
                        <a:pt x="919" y="33"/>
                      </a:lnTo>
                      <a:lnTo>
                        <a:pt x="923" y="42"/>
                      </a:lnTo>
                      <a:lnTo>
                        <a:pt x="919" y="68"/>
                      </a:lnTo>
                      <a:lnTo>
                        <a:pt x="907" y="94"/>
                      </a:lnTo>
                      <a:lnTo>
                        <a:pt x="889" y="122"/>
                      </a:lnTo>
                      <a:lnTo>
                        <a:pt x="867" y="148"/>
                      </a:lnTo>
                      <a:lnTo>
                        <a:pt x="839" y="175"/>
                      </a:lnTo>
                      <a:lnTo>
                        <a:pt x="809" y="200"/>
                      </a:lnTo>
                      <a:lnTo>
                        <a:pt x="778" y="225"/>
                      </a:lnTo>
                      <a:lnTo>
                        <a:pt x="746" y="247"/>
                      </a:lnTo>
                      <a:lnTo>
                        <a:pt x="716" y="270"/>
                      </a:lnTo>
                      <a:lnTo>
                        <a:pt x="687" y="288"/>
                      </a:lnTo>
                      <a:lnTo>
                        <a:pt x="651" y="313"/>
                      </a:lnTo>
                      <a:lnTo>
                        <a:pt x="619" y="335"/>
                      </a:lnTo>
                      <a:lnTo>
                        <a:pt x="594" y="356"/>
                      </a:lnTo>
                      <a:lnTo>
                        <a:pt x="573" y="373"/>
                      </a:lnTo>
                      <a:lnTo>
                        <a:pt x="558" y="386"/>
                      </a:lnTo>
                      <a:lnTo>
                        <a:pt x="546" y="398"/>
                      </a:lnTo>
                      <a:lnTo>
                        <a:pt x="538" y="405"/>
                      </a:lnTo>
                      <a:lnTo>
                        <a:pt x="532" y="411"/>
                      </a:lnTo>
                      <a:lnTo>
                        <a:pt x="521" y="418"/>
                      </a:lnTo>
                      <a:lnTo>
                        <a:pt x="508" y="424"/>
                      </a:lnTo>
                      <a:lnTo>
                        <a:pt x="492" y="428"/>
                      </a:lnTo>
                      <a:lnTo>
                        <a:pt x="474" y="429"/>
                      </a:lnTo>
                      <a:lnTo>
                        <a:pt x="453" y="428"/>
                      </a:lnTo>
                      <a:lnTo>
                        <a:pt x="429" y="420"/>
                      </a:lnTo>
                      <a:lnTo>
                        <a:pt x="405" y="405"/>
                      </a:lnTo>
                      <a:lnTo>
                        <a:pt x="380" y="387"/>
                      </a:lnTo>
                      <a:lnTo>
                        <a:pt x="351" y="367"/>
                      </a:lnTo>
                      <a:lnTo>
                        <a:pt x="319" y="343"/>
                      </a:lnTo>
                      <a:lnTo>
                        <a:pt x="285" y="317"/>
                      </a:lnTo>
                      <a:lnTo>
                        <a:pt x="251" y="291"/>
                      </a:lnTo>
                      <a:lnTo>
                        <a:pt x="215" y="264"/>
                      </a:lnTo>
                      <a:lnTo>
                        <a:pt x="179" y="238"/>
                      </a:lnTo>
                      <a:lnTo>
                        <a:pt x="145" y="213"/>
                      </a:lnTo>
                      <a:lnTo>
                        <a:pt x="113" y="190"/>
                      </a:lnTo>
                      <a:lnTo>
                        <a:pt x="80" y="164"/>
                      </a:lnTo>
                      <a:lnTo>
                        <a:pt x="55" y="137"/>
                      </a:lnTo>
                      <a:lnTo>
                        <a:pt x="35" y="111"/>
                      </a:lnTo>
                      <a:lnTo>
                        <a:pt x="21" y="88"/>
                      </a:lnTo>
                      <a:lnTo>
                        <a:pt x="10" y="67"/>
                      </a:lnTo>
                      <a:lnTo>
                        <a:pt x="5" y="48"/>
                      </a:lnTo>
                      <a:lnTo>
                        <a:pt x="1" y="37"/>
                      </a:lnTo>
                      <a:lnTo>
                        <a:pt x="0" y="30"/>
                      </a:lnTo>
                      <a:lnTo>
                        <a:pt x="4" y="30"/>
                      </a:lnTo>
                      <a:lnTo>
                        <a:pt x="17" y="29"/>
                      </a:lnTo>
                      <a:lnTo>
                        <a:pt x="37" y="27"/>
                      </a:lnTo>
                      <a:lnTo>
                        <a:pt x="63" y="26"/>
                      </a:lnTo>
                      <a:lnTo>
                        <a:pt x="96" y="24"/>
                      </a:lnTo>
                      <a:lnTo>
                        <a:pt x="133" y="21"/>
                      </a:lnTo>
                      <a:lnTo>
                        <a:pt x="177" y="18"/>
                      </a:lnTo>
                      <a:lnTo>
                        <a:pt x="223" y="16"/>
                      </a:lnTo>
                      <a:lnTo>
                        <a:pt x="272" y="13"/>
                      </a:lnTo>
                      <a:lnTo>
                        <a:pt x="325" y="9"/>
                      </a:lnTo>
                      <a:lnTo>
                        <a:pt x="378" y="8"/>
                      </a:lnTo>
                      <a:lnTo>
                        <a:pt x="433" y="5"/>
                      </a:lnTo>
                      <a:lnTo>
                        <a:pt x="488" y="3"/>
                      </a:lnTo>
                      <a:lnTo>
                        <a:pt x="545" y="1"/>
                      </a:lnTo>
                      <a:lnTo>
                        <a:pt x="598" y="1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  <p:sp>
              <p:nvSpPr>
                <p:cNvPr id="85" name="Freeform 251"/>
                <p:cNvSpPr>
                  <a:spLocks/>
                </p:cNvSpPr>
                <p:nvPr/>
              </p:nvSpPr>
              <p:spPr bwMode="auto">
                <a:xfrm>
                  <a:off x="5555754" y="5054943"/>
                  <a:ext cx="1218128" cy="713897"/>
                </a:xfrm>
                <a:custGeom>
                  <a:avLst/>
                  <a:gdLst>
                    <a:gd name="T0" fmla="*/ 107 w 947"/>
                    <a:gd name="T1" fmla="*/ 0 h 555"/>
                    <a:gd name="T2" fmla="*/ 833 w 947"/>
                    <a:gd name="T3" fmla="*/ 0 h 555"/>
                    <a:gd name="T4" fmla="*/ 862 w 947"/>
                    <a:gd name="T5" fmla="*/ 4 h 555"/>
                    <a:gd name="T6" fmla="*/ 889 w 947"/>
                    <a:gd name="T7" fmla="*/ 13 h 555"/>
                    <a:gd name="T8" fmla="*/ 911 w 947"/>
                    <a:gd name="T9" fmla="*/ 27 h 555"/>
                    <a:gd name="T10" fmla="*/ 930 w 947"/>
                    <a:gd name="T11" fmla="*/ 45 h 555"/>
                    <a:gd name="T12" fmla="*/ 943 w 947"/>
                    <a:gd name="T13" fmla="*/ 68 h 555"/>
                    <a:gd name="T14" fmla="*/ 947 w 947"/>
                    <a:gd name="T15" fmla="*/ 93 h 555"/>
                    <a:gd name="T16" fmla="*/ 947 w 947"/>
                    <a:gd name="T17" fmla="*/ 466 h 555"/>
                    <a:gd name="T18" fmla="*/ 943 w 947"/>
                    <a:gd name="T19" fmla="*/ 487 h 555"/>
                    <a:gd name="T20" fmla="*/ 935 w 947"/>
                    <a:gd name="T21" fmla="*/ 506 h 555"/>
                    <a:gd name="T22" fmla="*/ 921 w 947"/>
                    <a:gd name="T23" fmla="*/ 522 h 555"/>
                    <a:gd name="T24" fmla="*/ 902 w 947"/>
                    <a:gd name="T25" fmla="*/ 536 h 555"/>
                    <a:gd name="T26" fmla="*/ 881 w 947"/>
                    <a:gd name="T27" fmla="*/ 547 h 555"/>
                    <a:gd name="T28" fmla="*/ 858 w 947"/>
                    <a:gd name="T29" fmla="*/ 553 h 555"/>
                    <a:gd name="T30" fmla="*/ 833 w 947"/>
                    <a:gd name="T31" fmla="*/ 555 h 555"/>
                    <a:gd name="T32" fmla="*/ 107 w 947"/>
                    <a:gd name="T33" fmla="*/ 555 h 555"/>
                    <a:gd name="T34" fmla="*/ 79 w 947"/>
                    <a:gd name="T35" fmla="*/ 552 h 555"/>
                    <a:gd name="T36" fmla="*/ 54 w 947"/>
                    <a:gd name="T37" fmla="*/ 543 h 555"/>
                    <a:gd name="T38" fmla="*/ 31 w 947"/>
                    <a:gd name="T39" fmla="*/ 530 h 555"/>
                    <a:gd name="T40" fmla="*/ 14 w 947"/>
                    <a:gd name="T41" fmla="*/ 512 h 555"/>
                    <a:gd name="T42" fmla="*/ 4 w 947"/>
                    <a:gd name="T43" fmla="*/ 491 h 555"/>
                    <a:gd name="T44" fmla="*/ 0 w 947"/>
                    <a:gd name="T45" fmla="*/ 466 h 555"/>
                    <a:gd name="T46" fmla="*/ 0 w 947"/>
                    <a:gd name="T47" fmla="*/ 93 h 555"/>
                    <a:gd name="T48" fmla="*/ 4 w 947"/>
                    <a:gd name="T49" fmla="*/ 68 h 555"/>
                    <a:gd name="T50" fmla="*/ 14 w 947"/>
                    <a:gd name="T51" fmla="*/ 45 h 555"/>
                    <a:gd name="T52" fmla="*/ 31 w 947"/>
                    <a:gd name="T53" fmla="*/ 27 h 555"/>
                    <a:gd name="T54" fmla="*/ 54 w 947"/>
                    <a:gd name="T55" fmla="*/ 13 h 555"/>
                    <a:gd name="T56" fmla="*/ 79 w 947"/>
                    <a:gd name="T57" fmla="*/ 4 h 555"/>
                    <a:gd name="T58" fmla="*/ 107 w 947"/>
                    <a:gd name="T59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47" h="555">
                      <a:moveTo>
                        <a:pt x="107" y="0"/>
                      </a:moveTo>
                      <a:lnTo>
                        <a:pt x="833" y="0"/>
                      </a:lnTo>
                      <a:lnTo>
                        <a:pt x="862" y="4"/>
                      </a:lnTo>
                      <a:lnTo>
                        <a:pt x="889" y="13"/>
                      </a:lnTo>
                      <a:lnTo>
                        <a:pt x="911" y="27"/>
                      </a:lnTo>
                      <a:lnTo>
                        <a:pt x="930" y="45"/>
                      </a:lnTo>
                      <a:lnTo>
                        <a:pt x="943" y="68"/>
                      </a:lnTo>
                      <a:lnTo>
                        <a:pt x="947" y="93"/>
                      </a:lnTo>
                      <a:lnTo>
                        <a:pt x="947" y="466"/>
                      </a:lnTo>
                      <a:lnTo>
                        <a:pt x="943" y="487"/>
                      </a:lnTo>
                      <a:lnTo>
                        <a:pt x="935" y="506"/>
                      </a:lnTo>
                      <a:lnTo>
                        <a:pt x="921" y="522"/>
                      </a:lnTo>
                      <a:lnTo>
                        <a:pt x="902" y="536"/>
                      </a:lnTo>
                      <a:lnTo>
                        <a:pt x="881" y="547"/>
                      </a:lnTo>
                      <a:lnTo>
                        <a:pt x="858" y="553"/>
                      </a:lnTo>
                      <a:lnTo>
                        <a:pt x="833" y="555"/>
                      </a:lnTo>
                      <a:lnTo>
                        <a:pt x="107" y="555"/>
                      </a:lnTo>
                      <a:lnTo>
                        <a:pt x="79" y="552"/>
                      </a:lnTo>
                      <a:lnTo>
                        <a:pt x="54" y="543"/>
                      </a:lnTo>
                      <a:lnTo>
                        <a:pt x="31" y="530"/>
                      </a:lnTo>
                      <a:lnTo>
                        <a:pt x="14" y="512"/>
                      </a:lnTo>
                      <a:lnTo>
                        <a:pt x="4" y="491"/>
                      </a:lnTo>
                      <a:lnTo>
                        <a:pt x="0" y="466"/>
                      </a:lnTo>
                      <a:lnTo>
                        <a:pt x="0" y="93"/>
                      </a:lnTo>
                      <a:lnTo>
                        <a:pt x="4" y="68"/>
                      </a:lnTo>
                      <a:lnTo>
                        <a:pt x="14" y="45"/>
                      </a:lnTo>
                      <a:lnTo>
                        <a:pt x="31" y="27"/>
                      </a:lnTo>
                      <a:lnTo>
                        <a:pt x="54" y="13"/>
                      </a:lnTo>
                      <a:lnTo>
                        <a:pt x="79" y="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</p:grpSp>
          <p:grpSp>
            <p:nvGrpSpPr>
              <p:cNvPr id="77" name="Group 155"/>
              <p:cNvGrpSpPr/>
              <p:nvPr/>
            </p:nvGrpSpPr>
            <p:grpSpPr>
              <a:xfrm>
                <a:off x="7392137" y="7544000"/>
                <a:ext cx="1940444" cy="1309216"/>
                <a:chOff x="5334001" y="5216525"/>
                <a:chExt cx="1712913" cy="1155700"/>
              </a:xfrm>
              <a:solidFill>
                <a:srgbClr val="D9D9D9"/>
              </a:solidFill>
            </p:grpSpPr>
            <p:sp>
              <p:nvSpPr>
                <p:cNvPr id="79" name="Freeform 252"/>
                <p:cNvSpPr>
                  <a:spLocks/>
                </p:cNvSpPr>
                <p:nvPr/>
              </p:nvSpPr>
              <p:spPr bwMode="auto">
                <a:xfrm>
                  <a:off x="5334001" y="5216525"/>
                  <a:ext cx="1712913" cy="388938"/>
                </a:xfrm>
                <a:custGeom>
                  <a:avLst/>
                  <a:gdLst>
                    <a:gd name="T0" fmla="*/ 46 w 1079"/>
                    <a:gd name="T1" fmla="*/ 5 h 245"/>
                    <a:gd name="T2" fmla="*/ 126 w 1079"/>
                    <a:gd name="T3" fmla="*/ 16 h 245"/>
                    <a:gd name="T4" fmla="*/ 224 w 1079"/>
                    <a:gd name="T5" fmla="*/ 23 h 245"/>
                    <a:gd name="T6" fmla="*/ 329 w 1079"/>
                    <a:gd name="T7" fmla="*/ 30 h 245"/>
                    <a:gd name="T8" fmla="*/ 428 w 1079"/>
                    <a:gd name="T9" fmla="*/ 34 h 245"/>
                    <a:gd name="T10" fmla="*/ 508 w 1079"/>
                    <a:gd name="T11" fmla="*/ 36 h 245"/>
                    <a:gd name="T12" fmla="*/ 568 w 1079"/>
                    <a:gd name="T13" fmla="*/ 36 h 245"/>
                    <a:gd name="T14" fmla="*/ 648 w 1079"/>
                    <a:gd name="T15" fmla="*/ 34 h 245"/>
                    <a:gd name="T16" fmla="*/ 748 w 1079"/>
                    <a:gd name="T17" fmla="*/ 30 h 245"/>
                    <a:gd name="T18" fmla="*/ 853 w 1079"/>
                    <a:gd name="T19" fmla="*/ 23 h 245"/>
                    <a:gd name="T20" fmla="*/ 952 w 1079"/>
                    <a:gd name="T21" fmla="*/ 16 h 245"/>
                    <a:gd name="T22" fmla="*/ 1033 w 1079"/>
                    <a:gd name="T23" fmla="*/ 5 h 245"/>
                    <a:gd name="T24" fmla="*/ 1063 w 1079"/>
                    <a:gd name="T25" fmla="*/ 0 h 245"/>
                    <a:gd name="T26" fmla="*/ 1073 w 1079"/>
                    <a:gd name="T27" fmla="*/ 4 h 245"/>
                    <a:gd name="T28" fmla="*/ 1079 w 1079"/>
                    <a:gd name="T29" fmla="*/ 17 h 245"/>
                    <a:gd name="T30" fmla="*/ 1071 w 1079"/>
                    <a:gd name="T31" fmla="*/ 42 h 245"/>
                    <a:gd name="T32" fmla="*/ 1069 w 1079"/>
                    <a:gd name="T33" fmla="*/ 44 h 245"/>
                    <a:gd name="T34" fmla="*/ 1061 w 1079"/>
                    <a:gd name="T35" fmla="*/ 56 h 245"/>
                    <a:gd name="T36" fmla="*/ 1053 w 1079"/>
                    <a:gd name="T37" fmla="*/ 86 h 245"/>
                    <a:gd name="T38" fmla="*/ 1050 w 1079"/>
                    <a:gd name="T39" fmla="*/ 140 h 245"/>
                    <a:gd name="T40" fmla="*/ 1053 w 1079"/>
                    <a:gd name="T41" fmla="*/ 188 h 245"/>
                    <a:gd name="T42" fmla="*/ 1049 w 1079"/>
                    <a:gd name="T43" fmla="*/ 228 h 245"/>
                    <a:gd name="T44" fmla="*/ 39 w 1079"/>
                    <a:gd name="T45" fmla="*/ 245 h 245"/>
                    <a:gd name="T46" fmla="*/ 28 w 1079"/>
                    <a:gd name="T47" fmla="*/ 209 h 245"/>
                    <a:gd name="T48" fmla="*/ 29 w 1079"/>
                    <a:gd name="T49" fmla="*/ 166 h 245"/>
                    <a:gd name="T50" fmla="*/ 29 w 1079"/>
                    <a:gd name="T51" fmla="*/ 110 h 245"/>
                    <a:gd name="T52" fmla="*/ 24 w 1079"/>
                    <a:gd name="T53" fmla="*/ 69 h 245"/>
                    <a:gd name="T54" fmla="*/ 16 w 1079"/>
                    <a:gd name="T55" fmla="*/ 47 h 245"/>
                    <a:gd name="T56" fmla="*/ 9 w 1079"/>
                    <a:gd name="T57" fmla="*/ 40 h 245"/>
                    <a:gd name="T58" fmla="*/ 1 w 1079"/>
                    <a:gd name="T59" fmla="*/ 26 h 245"/>
                    <a:gd name="T60" fmla="*/ 1 w 1079"/>
                    <a:gd name="T61" fmla="*/ 9 h 245"/>
                    <a:gd name="T62" fmla="*/ 11 w 1079"/>
                    <a:gd name="T63" fmla="*/ 1 h 245"/>
                    <a:gd name="T64" fmla="*/ 16 w 1079"/>
                    <a:gd name="T65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9" h="245">
                      <a:moveTo>
                        <a:pt x="16" y="0"/>
                      </a:moveTo>
                      <a:lnTo>
                        <a:pt x="46" y="5"/>
                      </a:lnTo>
                      <a:lnTo>
                        <a:pt x="83" y="10"/>
                      </a:lnTo>
                      <a:lnTo>
                        <a:pt x="126" y="16"/>
                      </a:lnTo>
                      <a:lnTo>
                        <a:pt x="174" y="19"/>
                      </a:lnTo>
                      <a:lnTo>
                        <a:pt x="224" y="23"/>
                      </a:lnTo>
                      <a:lnTo>
                        <a:pt x="276" y="27"/>
                      </a:lnTo>
                      <a:lnTo>
                        <a:pt x="329" y="30"/>
                      </a:lnTo>
                      <a:lnTo>
                        <a:pt x="380" y="33"/>
                      </a:lnTo>
                      <a:lnTo>
                        <a:pt x="428" y="34"/>
                      </a:lnTo>
                      <a:lnTo>
                        <a:pt x="471" y="36"/>
                      </a:lnTo>
                      <a:lnTo>
                        <a:pt x="508" y="36"/>
                      </a:lnTo>
                      <a:lnTo>
                        <a:pt x="538" y="38"/>
                      </a:lnTo>
                      <a:lnTo>
                        <a:pt x="568" y="36"/>
                      </a:lnTo>
                      <a:lnTo>
                        <a:pt x="605" y="36"/>
                      </a:lnTo>
                      <a:lnTo>
                        <a:pt x="648" y="34"/>
                      </a:lnTo>
                      <a:lnTo>
                        <a:pt x="697" y="33"/>
                      </a:lnTo>
                      <a:lnTo>
                        <a:pt x="748" y="30"/>
                      </a:lnTo>
                      <a:lnTo>
                        <a:pt x="800" y="27"/>
                      </a:lnTo>
                      <a:lnTo>
                        <a:pt x="853" y="23"/>
                      </a:lnTo>
                      <a:lnTo>
                        <a:pt x="904" y="19"/>
                      </a:lnTo>
                      <a:lnTo>
                        <a:pt x="952" y="16"/>
                      </a:lnTo>
                      <a:lnTo>
                        <a:pt x="995" y="10"/>
                      </a:lnTo>
                      <a:lnTo>
                        <a:pt x="1033" y="5"/>
                      </a:lnTo>
                      <a:lnTo>
                        <a:pt x="1062" y="0"/>
                      </a:lnTo>
                      <a:lnTo>
                        <a:pt x="1063" y="0"/>
                      </a:lnTo>
                      <a:lnTo>
                        <a:pt x="1069" y="1"/>
                      </a:lnTo>
                      <a:lnTo>
                        <a:pt x="1073" y="4"/>
                      </a:lnTo>
                      <a:lnTo>
                        <a:pt x="1078" y="9"/>
                      </a:lnTo>
                      <a:lnTo>
                        <a:pt x="1079" y="17"/>
                      </a:lnTo>
                      <a:lnTo>
                        <a:pt x="1078" y="27"/>
                      </a:lnTo>
                      <a:lnTo>
                        <a:pt x="1071" y="42"/>
                      </a:lnTo>
                      <a:lnTo>
                        <a:pt x="1071" y="42"/>
                      </a:lnTo>
                      <a:lnTo>
                        <a:pt x="1069" y="44"/>
                      </a:lnTo>
                      <a:lnTo>
                        <a:pt x="1065" y="48"/>
                      </a:lnTo>
                      <a:lnTo>
                        <a:pt x="1061" y="56"/>
                      </a:lnTo>
                      <a:lnTo>
                        <a:pt x="1057" y="69"/>
                      </a:lnTo>
                      <a:lnTo>
                        <a:pt x="1053" y="86"/>
                      </a:lnTo>
                      <a:lnTo>
                        <a:pt x="1050" y="110"/>
                      </a:lnTo>
                      <a:lnTo>
                        <a:pt x="1050" y="140"/>
                      </a:lnTo>
                      <a:lnTo>
                        <a:pt x="1052" y="166"/>
                      </a:lnTo>
                      <a:lnTo>
                        <a:pt x="1053" y="188"/>
                      </a:lnTo>
                      <a:lnTo>
                        <a:pt x="1053" y="209"/>
                      </a:lnTo>
                      <a:lnTo>
                        <a:pt x="1049" y="228"/>
                      </a:lnTo>
                      <a:lnTo>
                        <a:pt x="1040" y="245"/>
                      </a:lnTo>
                      <a:lnTo>
                        <a:pt x="39" y="245"/>
                      </a:lnTo>
                      <a:lnTo>
                        <a:pt x="31" y="228"/>
                      </a:lnTo>
                      <a:lnTo>
                        <a:pt x="28" y="209"/>
                      </a:lnTo>
                      <a:lnTo>
                        <a:pt x="28" y="188"/>
                      </a:lnTo>
                      <a:lnTo>
                        <a:pt x="29" y="166"/>
                      </a:lnTo>
                      <a:lnTo>
                        <a:pt x="30" y="140"/>
                      </a:lnTo>
                      <a:lnTo>
                        <a:pt x="29" y="110"/>
                      </a:lnTo>
                      <a:lnTo>
                        <a:pt x="26" y="86"/>
                      </a:lnTo>
                      <a:lnTo>
                        <a:pt x="24" y="69"/>
                      </a:lnTo>
                      <a:lnTo>
                        <a:pt x="20" y="56"/>
                      </a:lnTo>
                      <a:lnTo>
                        <a:pt x="16" y="47"/>
                      </a:lnTo>
                      <a:lnTo>
                        <a:pt x="12" y="43"/>
                      </a:lnTo>
                      <a:lnTo>
                        <a:pt x="9" y="40"/>
                      </a:lnTo>
                      <a:lnTo>
                        <a:pt x="8" y="39"/>
                      </a:lnTo>
                      <a:lnTo>
                        <a:pt x="1" y="26"/>
                      </a:ln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5" y="4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  <p:sp>
              <p:nvSpPr>
                <p:cNvPr id="80" name="Freeform 253"/>
                <p:cNvSpPr>
                  <a:spLocks/>
                </p:cNvSpPr>
                <p:nvPr/>
              </p:nvSpPr>
              <p:spPr bwMode="auto">
                <a:xfrm>
                  <a:off x="5353051" y="5686425"/>
                  <a:ext cx="1624013" cy="96838"/>
                </a:xfrm>
                <a:custGeom>
                  <a:avLst/>
                  <a:gdLst>
                    <a:gd name="T0" fmla="*/ 40 w 1023"/>
                    <a:gd name="T1" fmla="*/ 0 h 61"/>
                    <a:gd name="T2" fmla="*/ 982 w 1023"/>
                    <a:gd name="T3" fmla="*/ 0 h 61"/>
                    <a:gd name="T4" fmla="*/ 998 w 1023"/>
                    <a:gd name="T5" fmla="*/ 2 h 61"/>
                    <a:gd name="T6" fmla="*/ 1011 w 1023"/>
                    <a:gd name="T7" fmla="*/ 8 h 61"/>
                    <a:gd name="T8" fmla="*/ 1020 w 1023"/>
                    <a:gd name="T9" fmla="*/ 18 h 61"/>
                    <a:gd name="T10" fmla="*/ 1023 w 1023"/>
                    <a:gd name="T11" fmla="*/ 31 h 61"/>
                    <a:gd name="T12" fmla="*/ 1020 w 1023"/>
                    <a:gd name="T13" fmla="*/ 43 h 61"/>
                    <a:gd name="T14" fmla="*/ 1011 w 1023"/>
                    <a:gd name="T15" fmla="*/ 53 h 61"/>
                    <a:gd name="T16" fmla="*/ 998 w 1023"/>
                    <a:gd name="T17" fmla="*/ 59 h 61"/>
                    <a:gd name="T18" fmla="*/ 982 w 1023"/>
                    <a:gd name="T19" fmla="*/ 61 h 61"/>
                    <a:gd name="T20" fmla="*/ 40 w 1023"/>
                    <a:gd name="T21" fmla="*/ 61 h 61"/>
                    <a:gd name="T22" fmla="*/ 25 w 1023"/>
                    <a:gd name="T23" fmla="*/ 59 h 61"/>
                    <a:gd name="T24" fmla="*/ 12 w 1023"/>
                    <a:gd name="T25" fmla="*/ 53 h 61"/>
                    <a:gd name="T26" fmla="*/ 4 w 1023"/>
                    <a:gd name="T27" fmla="*/ 43 h 61"/>
                    <a:gd name="T28" fmla="*/ 0 w 1023"/>
                    <a:gd name="T29" fmla="*/ 31 h 61"/>
                    <a:gd name="T30" fmla="*/ 4 w 1023"/>
                    <a:gd name="T31" fmla="*/ 18 h 61"/>
                    <a:gd name="T32" fmla="*/ 12 w 1023"/>
                    <a:gd name="T33" fmla="*/ 8 h 61"/>
                    <a:gd name="T34" fmla="*/ 25 w 1023"/>
                    <a:gd name="T35" fmla="*/ 2 h 61"/>
                    <a:gd name="T36" fmla="*/ 40 w 1023"/>
                    <a:gd name="T3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3" h="61">
                      <a:moveTo>
                        <a:pt x="40" y="0"/>
                      </a:moveTo>
                      <a:lnTo>
                        <a:pt x="982" y="0"/>
                      </a:lnTo>
                      <a:lnTo>
                        <a:pt x="998" y="2"/>
                      </a:lnTo>
                      <a:lnTo>
                        <a:pt x="1011" y="8"/>
                      </a:lnTo>
                      <a:lnTo>
                        <a:pt x="1020" y="18"/>
                      </a:lnTo>
                      <a:lnTo>
                        <a:pt x="1023" y="31"/>
                      </a:lnTo>
                      <a:lnTo>
                        <a:pt x="1020" y="43"/>
                      </a:lnTo>
                      <a:lnTo>
                        <a:pt x="1011" y="53"/>
                      </a:lnTo>
                      <a:lnTo>
                        <a:pt x="998" y="59"/>
                      </a:lnTo>
                      <a:lnTo>
                        <a:pt x="982" y="61"/>
                      </a:lnTo>
                      <a:lnTo>
                        <a:pt x="40" y="61"/>
                      </a:lnTo>
                      <a:lnTo>
                        <a:pt x="25" y="59"/>
                      </a:lnTo>
                      <a:lnTo>
                        <a:pt x="12" y="53"/>
                      </a:lnTo>
                      <a:lnTo>
                        <a:pt x="4" y="43"/>
                      </a:lnTo>
                      <a:lnTo>
                        <a:pt x="0" y="31"/>
                      </a:lnTo>
                      <a:lnTo>
                        <a:pt x="4" y="18"/>
                      </a:lnTo>
                      <a:lnTo>
                        <a:pt x="12" y="8"/>
                      </a:lnTo>
                      <a:lnTo>
                        <a:pt x="25" y="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  <p:sp>
              <p:nvSpPr>
                <p:cNvPr id="81" name="Freeform 254"/>
                <p:cNvSpPr>
                  <a:spLocks/>
                </p:cNvSpPr>
                <p:nvPr/>
              </p:nvSpPr>
              <p:spPr bwMode="auto">
                <a:xfrm>
                  <a:off x="5353051" y="5864225"/>
                  <a:ext cx="1624013" cy="114300"/>
                </a:xfrm>
                <a:custGeom>
                  <a:avLst/>
                  <a:gdLst>
                    <a:gd name="T0" fmla="*/ 40 w 1023"/>
                    <a:gd name="T1" fmla="*/ 0 h 72"/>
                    <a:gd name="T2" fmla="*/ 982 w 1023"/>
                    <a:gd name="T3" fmla="*/ 0 h 72"/>
                    <a:gd name="T4" fmla="*/ 998 w 1023"/>
                    <a:gd name="T5" fmla="*/ 4 h 72"/>
                    <a:gd name="T6" fmla="*/ 1011 w 1023"/>
                    <a:gd name="T7" fmla="*/ 12 h 72"/>
                    <a:gd name="T8" fmla="*/ 1020 w 1023"/>
                    <a:gd name="T9" fmla="*/ 24 h 72"/>
                    <a:gd name="T10" fmla="*/ 1023 w 1023"/>
                    <a:gd name="T11" fmla="*/ 37 h 72"/>
                    <a:gd name="T12" fmla="*/ 1020 w 1023"/>
                    <a:gd name="T13" fmla="*/ 50 h 72"/>
                    <a:gd name="T14" fmla="*/ 1011 w 1023"/>
                    <a:gd name="T15" fmla="*/ 62 h 72"/>
                    <a:gd name="T16" fmla="*/ 998 w 1023"/>
                    <a:gd name="T17" fmla="*/ 70 h 72"/>
                    <a:gd name="T18" fmla="*/ 982 w 1023"/>
                    <a:gd name="T19" fmla="*/ 72 h 72"/>
                    <a:gd name="T20" fmla="*/ 40 w 1023"/>
                    <a:gd name="T21" fmla="*/ 72 h 72"/>
                    <a:gd name="T22" fmla="*/ 25 w 1023"/>
                    <a:gd name="T23" fmla="*/ 70 h 72"/>
                    <a:gd name="T24" fmla="*/ 12 w 1023"/>
                    <a:gd name="T25" fmla="*/ 62 h 72"/>
                    <a:gd name="T26" fmla="*/ 4 w 1023"/>
                    <a:gd name="T27" fmla="*/ 50 h 72"/>
                    <a:gd name="T28" fmla="*/ 0 w 1023"/>
                    <a:gd name="T29" fmla="*/ 37 h 72"/>
                    <a:gd name="T30" fmla="*/ 4 w 1023"/>
                    <a:gd name="T31" fmla="*/ 24 h 72"/>
                    <a:gd name="T32" fmla="*/ 12 w 1023"/>
                    <a:gd name="T33" fmla="*/ 12 h 72"/>
                    <a:gd name="T34" fmla="*/ 25 w 1023"/>
                    <a:gd name="T35" fmla="*/ 4 h 72"/>
                    <a:gd name="T36" fmla="*/ 40 w 1023"/>
                    <a:gd name="T37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3" h="72">
                      <a:moveTo>
                        <a:pt x="40" y="0"/>
                      </a:moveTo>
                      <a:lnTo>
                        <a:pt x="982" y="0"/>
                      </a:lnTo>
                      <a:lnTo>
                        <a:pt x="998" y="4"/>
                      </a:lnTo>
                      <a:lnTo>
                        <a:pt x="1011" y="12"/>
                      </a:lnTo>
                      <a:lnTo>
                        <a:pt x="1020" y="24"/>
                      </a:lnTo>
                      <a:lnTo>
                        <a:pt x="1023" y="37"/>
                      </a:lnTo>
                      <a:lnTo>
                        <a:pt x="1020" y="50"/>
                      </a:lnTo>
                      <a:lnTo>
                        <a:pt x="1011" y="62"/>
                      </a:lnTo>
                      <a:lnTo>
                        <a:pt x="998" y="70"/>
                      </a:lnTo>
                      <a:lnTo>
                        <a:pt x="982" y="72"/>
                      </a:lnTo>
                      <a:lnTo>
                        <a:pt x="40" y="72"/>
                      </a:lnTo>
                      <a:lnTo>
                        <a:pt x="25" y="70"/>
                      </a:lnTo>
                      <a:lnTo>
                        <a:pt x="12" y="62"/>
                      </a:lnTo>
                      <a:lnTo>
                        <a:pt x="4" y="50"/>
                      </a:lnTo>
                      <a:lnTo>
                        <a:pt x="0" y="37"/>
                      </a:lnTo>
                      <a:lnTo>
                        <a:pt x="4" y="24"/>
                      </a:lnTo>
                      <a:lnTo>
                        <a:pt x="12" y="12"/>
                      </a:lnTo>
                      <a:lnTo>
                        <a:pt x="25" y="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  <p:sp>
              <p:nvSpPr>
                <p:cNvPr id="82" name="Freeform 255"/>
                <p:cNvSpPr>
                  <a:spLocks/>
                </p:cNvSpPr>
                <p:nvPr/>
              </p:nvSpPr>
              <p:spPr bwMode="auto">
                <a:xfrm>
                  <a:off x="5356226" y="6078538"/>
                  <a:ext cx="1620838" cy="98425"/>
                </a:xfrm>
                <a:custGeom>
                  <a:avLst/>
                  <a:gdLst>
                    <a:gd name="T0" fmla="*/ 41 w 1021"/>
                    <a:gd name="T1" fmla="*/ 0 h 62"/>
                    <a:gd name="T2" fmla="*/ 981 w 1021"/>
                    <a:gd name="T3" fmla="*/ 0 h 62"/>
                    <a:gd name="T4" fmla="*/ 997 w 1021"/>
                    <a:gd name="T5" fmla="*/ 1 h 62"/>
                    <a:gd name="T6" fmla="*/ 1009 w 1021"/>
                    <a:gd name="T7" fmla="*/ 8 h 62"/>
                    <a:gd name="T8" fmla="*/ 1018 w 1021"/>
                    <a:gd name="T9" fmla="*/ 17 h 62"/>
                    <a:gd name="T10" fmla="*/ 1021 w 1021"/>
                    <a:gd name="T11" fmla="*/ 30 h 62"/>
                    <a:gd name="T12" fmla="*/ 1018 w 1021"/>
                    <a:gd name="T13" fmla="*/ 43 h 62"/>
                    <a:gd name="T14" fmla="*/ 1009 w 1021"/>
                    <a:gd name="T15" fmla="*/ 52 h 62"/>
                    <a:gd name="T16" fmla="*/ 997 w 1021"/>
                    <a:gd name="T17" fmla="*/ 59 h 62"/>
                    <a:gd name="T18" fmla="*/ 981 w 1021"/>
                    <a:gd name="T19" fmla="*/ 62 h 62"/>
                    <a:gd name="T20" fmla="*/ 41 w 1021"/>
                    <a:gd name="T21" fmla="*/ 62 h 62"/>
                    <a:gd name="T22" fmla="*/ 25 w 1021"/>
                    <a:gd name="T23" fmla="*/ 59 h 62"/>
                    <a:gd name="T24" fmla="*/ 12 w 1021"/>
                    <a:gd name="T25" fmla="*/ 52 h 62"/>
                    <a:gd name="T26" fmla="*/ 3 w 1021"/>
                    <a:gd name="T27" fmla="*/ 43 h 62"/>
                    <a:gd name="T28" fmla="*/ 0 w 1021"/>
                    <a:gd name="T29" fmla="*/ 30 h 62"/>
                    <a:gd name="T30" fmla="*/ 3 w 1021"/>
                    <a:gd name="T31" fmla="*/ 17 h 62"/>
                    <a:gd name="T32" fmla="*/ 12 w 1021"/>
                    <a:gd name="T33" fmla="*/ 8 h 62"/>
                    <a:gd name="T34" fmla="*/ 25 w 1021"/>
                    <a:gd name="T35" fmla="*/ 1 h 62"/>
                    <a:gd name="T36" fmla="*/ 41 w 1021"/>
                    <a:gd name="T3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1" h="62">
                      <a:moveTo>
                        <a:pt x="41" y="0"/>
                      </a:moveTo>
                      <a:lnTo>
                        <a:pt x="981" y="0"/>
                      </a:lnTo>
                      <a:lnTo>
                        <a:pt x="997" y="1"/>
                      </a:lnTo>
                      <a:lnTo>
                        <a:pt x="1009" y="8"/>
                      </a:lnTo>
                      <a:lnTo>
                        <a:pt x="1018" y="17"/>
                      </a:lnTo>
                      <a:lnTo>
                        <a:pt x="1021" y="30"/>
                      </a:lnTo>
                      <a:lnTo>
                        <a:pt x="1018" y="43"/>
                      </a:lnTo>
                      <a:lnTo>
                        <a:pt x="1009" y="52"/>
                      </a:lnTo>
                      <a:lnTo>
                        <a:pt x="997" y="59"/>
                      </a:lnTo>
                      <a:lnTo>
                        <a:pt x="981" y="62"/>
                      </a:lnTo>
                      <a:lnTo>
                        <a:pt x="41" y="62"/>
                      </a:lnTo>
                      <a:lnTo>
                        <a:pt x="25" y="59"/>
                      </a:lnTo>
                      <a:lnTo>
                        <a:pt x="12" y="52"/>
                      </a:lnTo>
                      <a:lnTo>
                        <a:pt x="3" y="43"/>
                      </a:lnTo>
                      <a:lnTo>
                        <a:pt x="0" y="30"/>
                      </a:lnTo>
                      <a:lnTo>
                        <a:pt x="3" y="17"/>
                      </a:lnTo>
                      <a:lnTo>
                        <a:pt x="12" y="8"/>
                      </a:lnTo>
                      <a:lnTo>
                        <a:pt x="25" y="1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  <p:sp>
              <p:nvSpPr>
                <p:cNvPr id="83" name="Freeform 256"/>
                <p:cNvSpPr>
                  <a:spLocks/>
                </p:cNvSpPr>
                <p:nvPr/>
              </p:nvSpPr>
              <p:spPr bwMode="auto">
                <a:xfrm>
                  <a:off x="5356226" y="6257925"/>
                  <a:ext cx="1620838" cy="114300"/>
                </a:xfrm>
                <a:custGeom>
                  <a:avLst/>
                  <a:gdLst>
                    <a:gd name="T0" fmla="*/ 41 w 1021"/>
                    <a:gd name="T1" fmla="*/ 0 h 72"/>
                    <a:gd name="T2" fmla="*/ 981 w 1021"/>
                    <a:gd name="T3" fmla="*/ 0 h 72"/>
                    <a:gd name="T4" fmla="*/ 997 w 1021"/>
                    <a:gd name="T5" fmla="*/ 2 h 72"/>
                    <a:gd name="T6" fmla="*/ 1009 w 1021"/>
                    <a:gd name="T7" fmla="*/ 10 h 72"/>
                    <a:gd name="T8" fmla="*/ 1018 w 1021"/>
                    <a:gd name="T9" fmla="*/ 22 h 72"/>
                    <a:gd name="T10" fmla="*/ 1021 w 1021"/>
                    <a:gd name="T11" fmla="*/ 36 h 72"/>
                    <a:gd name="T12" fmla="*/ 1018 w 1021"/>
                    <a:gd name="T13" fmla="*/ 49 h 72"/>
                    <a:gd name="T14" fmla="*/ 1009 w 1021"/>
                    <a:gd name="T15" fmla="*/ 61 h 72"/>
                    <a:gd name="T16" fmla="*/ 997 w 1021"/>
                    <a:gd name="T17" fmla="*/ 69 h 72"/>
                    <a:gd name="T18" fmla="*/ 981 w 1021"/>
                    <a:gd name="T19" fmla="*/ 72 h 72"/>
                    <a:gd name="T20" fmla="*/ 41 w 1021"/>
                    <a:gd name="T21" fmla="*/ 72 h 72"/>
                    <a:gd name="T22" fmla="*/ 25 w 1021"/>
                    <a:gd name="T23" fmla="*/ 69 h 72"/>
                    <a:gd name="T24" fmla="*/ 12 w 1021"/>
                    <a:gd name="T25" fmla="*/ 61 h 72"/>
                    <a:gd name="T26" fmla="*/ 3 w 1021"/>
                    <a:gd name="T27" fmla="*/ 49 h 72"/>
                    <a:gd name="T28" fmla="*/ 0 w 1021"/>
                    <a:gd name="T29" fmla="*/ 36 h 72"/>
                    <a:gd name="T30" fmla="*/ 3 w 1021"/>
                    <a:gd name="T31" fmla="*/ 22 h 72"/>
                    <a:gd name="T32" fmla="*/ 12 w 1021"/>
                    <a:gd name="T33" fmla="*/ 10 h 72"/>
                    <a:gd name="T34" fmla="*/ 25 w 1021"/>
                    <a:gd name="T35" fmla="*/ 2 h 72"/>
                    <a:gd name="T36" fmla="*/ 41 w 1021"/>
                    <a:gd name="T37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1" h="72">
                      <a:moveTo>
                        <a:pt x="41" y="0"/>
                      </a:moveTo>
                      <a:lnTo>
                        <a:pt x="981" y="0"/>
                      </a:lnTo>
                      <a:lnTo>
                        <a:pt x="997" y="2"/>
                      </a:lnTo>
                      <a:lnTo>
                        <a:pt x="1009" y="10"/>
                      </a:lnTo>
                      <a:lnTo>
                        <a:pt x="1018" y="22"/>
                      </a:lnTo>
                      <a:lnTo>
                        <a:pt x="1021" y="36"/>
                      </a:lnTo>
                      <a:lnTo>
                        <a:pt x="1018" y="49"/>
                      </a:lnTo>
                      <a:lnTo>
                        <a:pt x="1009" y="61"/>
                      </a:lnTo>
                      <a:lnTo>
                        <a:pt x="997" y="69"/>
                      </a:lnTo>
                      <a:lnTo>
                        <a:pt x="981" y="72"/>
                      </a:lnTo>
                      <a:lnTo>
                        <a:pt x="41" y="72"/>
                      </a:lnTo>
                      <a:lnTo>
                        <a:pt x="25" y="69"/>
                      </a:lnTo>
                      <a:lnTo>
                        <a:pt x="12" y="61"/>
                      </a:lnTo>
                      <a:lnTo>
                        <a:pt x="3" y="49"/>
                      </a:lnTo>
                      <a:lnTo>
                        <a:pt x="0" y="36"/>
                      </a:lnTo>
                      <a:lnTo>
                        <a:pt x="3" y="22"/>
                      </a:lnTo>
                      <a:lnTo>
                        <a:pt x="12" y="10"/>
                      </a:lnTo>
                      <a:lnTo>
                        <a:pt x="25" y="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30472" tIns="15236" rIns="30472" bIns="152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/>
                </a:p>
              </p:txBody>
            </p:sp>
          </p:grpSp>
          <p:sp>
            <p:nvSpPr>
              <p:cNvPr id="78" name="Freeform 257"/>
              <p:cNvSpPr>
                <a:spLocks/>
              </p:cNvSpPr>
              <p:nvPr/>
            </p:nvSpPr>
            <p:spPr bwMode="auto">
              <a:xfrm>
                <a:off x="7901075" y="9106787"/>
                <a:ext cx="899187" cy="296732"/>
              </a:xfrm>
              <a:custGeom>
                <a:avLst/>
                <a:gdLst>
                  <a:gd name="T0" fmla="*/ 500 w 500"/>
                  <a:gd name="T1" fmla="*/ 0 h 165"/>
                  <a:gd name="T2" fmla="*/ 498 w 500"/>
                  <a:gd name="T3" fmla="*/ 3 h 165"/>
                  <a:gd name="T4" fmla="*/ 491 w 500"/>
                  <a:gd name="T5" fmla="*/ 9 h 165"/>
                  <a:gd name="T6" fmla="*/ 479 w 500"/>
                  <a:gd name="T7" fmla="*/ 20 h 165"/>
                  <a:gd name="T8" fmla="*/ 465 w 500"/>
                  <a:gd name="T9" fmla="*/ 33 h 165"/>
                  <a:gd name="T10" fmla="*/ 448 w 500"/>
                  <a:gd name="T11" fmla="*/ 47 h 165"/>
                  <a:gd name="T12" fmla="*/ 428 w 500"/>
                  <a:gd name="T13" fmla="*/ 64 h 165"/>
                  <a:gd name="T14" fmla="*/ 406 w 500"/>
                  <a:gd name="T15" fmla="*/ 81 h 165"/>
                  <a:gd name="T16" fmla="*/ 384 w 500"/>
                  <a:gd name="T17" fmla="*/ 98 h 165"/>
                  <a:gd name="T18" fmla="*/ 361 w 500"/>
                  <a:gd name="T19" fmla="*/ 115 h 165"/>
                  <a:gd name="T20" fmla="*/ 338 w 500"/>
                  <a:gd name="T21" fmla="*/ 130 h 165"/>
                  <a:gd name="T22" fmla="*/ 317 w 500"/>
                  <a:gd name="T23" fmla="*/ 144 h 165"/>
                  <a:gd name="T24" fmla="*/ 296 w 500"/>
                  <a:gd name="T25" fmla="*/ 155 h 165"/>
                  <a:gd name="T26" fmla="*/ 278 w 500"/>
                  <a:gd name="T27" fmla="*/ 161 h 165"/>
                  <a:gd name="T28" fmla="*/ 262 w 500"/>
                  <a:gd name="T29" fmla="*/ 165 h 165"/>
                  <a:gd name="T30" fmla="*/ 242 w 500"/>
                  <a:gd name="T31" fmla="*/ 164 h 165"/>
                  <a:gd name="T32" fmla="*/ 219 w 500"/>
                  <a:gd name="T33" fmla="*/ 156 h 165"/>
                  <a:gd name="T34" fmla="*/ 194 w 500"/>
                  <a:gd name="T35" fmla="*/ 144 h 165"/>
                  <a:gd name="T36" fmla="*/ 168 w 500"/>
                  <a:gd name="T37" fmla="*/ 128 h 165"/>
                  <a:gd name="T38" fmla="*/ 140 w 500"/>
                  <a:gd name="T39" fmla="*/ 111 h 165"/>
                  <a:gd name="T40" fmla="*/ 113 w 500"/>
                  <a:gd name="T41" fmla="*/ 92 h 165"/>
                  <a:gd name="T42" fmla="*/ 86 w 500"/>
                  <a:gd name="T43" fmla="*/ 71 h 165"/>
                  <a:gd name="T44" fmla="*/ 60 w 500"/>
                  <a:gd name="T45" fmla="*/ 51 h 165"/>
                  <a:gd name="T46" fmla="*/ 38 w 500"/>
                  <a:gd name="T47" fmla="*/ 33 h 165"/>
                  <a:gd name="T48" fmla="*/ 17 w 500"/>
                  <a:gd name="T49" fmla="*/ 16 h 165"/>
                  <a:gd name="T50" fmla="*/ 0 w 500"/>
                  <a:gd name="T51" fmla="*/ 3 h 165"/>
                  <a:gd name="T52" fmla="*/ 4 w 500"/>
                  <a:gd name="T53" fmla="*/ 3 h 165"/>
                  <a:gd name="T54" fmla="*/ 16 w 500"/>
                  <a:gd name="T55" fmla="*/ 4 h 165"/>
                  <a:gd name="T56" fmla="*/ 34 w 500"/>
                  <a:gd name="T57" fmla="*/ 7 h 165"/>
                  <a:gd name="T58" fmla="*/ 60 w 500"/>
                  <a:gd name="T59" fmla="*/ 9 h 165"/>
                  <a:gd name="T60" fmla="*/ 92 w 500"/>
                  <a:gd name="T61" fmla="*/ 12 h 165"/>
                  <a:gd name="T62" fmla="*/ 128 w 500"/>
                  <a:gd name="T63" fmla="*/ 14 h 165"/>
                  <a:gd name="T64" fmla="*/ 168 w 500"/>
                  <a:gd name="T65" fmla="*/ 17 h 165"/>
                  <a:gd name="T66" fmla="*/ 212 w 500"/>
                  <a:gd name="T67" fmla="*/ 20 h 165"/>
                  <a:gd name="T68" fmla="*/ 258 w 500"/>
                  <a:gd name="T69" fmla="*/ 21 h 165"/>
                  <a:gd name="T70" fmla="*/ 306 w 500"/>
                  <a:gd name="T71" fmla="*/ 20 h 165"/>
                  <a:gd name="T72" fmla="*/ 355 w 500"/>
                  <a:gd name="T73" fmla="*/ 18 h 165"/>
                  <a:gd name="T74" fmla="*/ 405 w 500"/>
                  <a:gd name="T75" fmla="*/ 14 h 165"/>
                  <a:gd name="T76" fmla="*/ 453 w 500"/>
                  <a:gd name="T77" fmla="*/ 9 h 165"/>
                  <a:gd name="T78" fmla="*/ 500 w 500"/>
                  <a:gd name="T7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00" h="165">
                    <a:moveTo>
                      <a:pt x="500" y="0"/>
                    </a:moveTo>
                    <a:lnTo>
                      <a:pt x="498" y="3"/>
                    </a:lnTo>
                    <a:lnTo>
                      <a:pt x="491" y="9"/>
                    </a:lnTo>
                    <a:lnTo>
                      <a:pt x="479" y="20"/>
                    </a:lnTo>
                    <a:lnTo>
                      <a:pt x="465" y="33"/>
                    </a:lnTo>
                    <a:lnTo>
                      <a:pt x="448" y="47"/>
                    </a:lnTo>
                    <a:lnTo>
                      <a:pt x="428" y="64"/>
                    </a:lnTo>
                    <a:lnTo>
                      <a:pt x="406" y="81"/>
                    </a:lnTo>
                    <a:lnTo>
                      <a:pt x="384" y="98"/>
                    </a:lnTo>
                    <a:lnTo>
                      <a:pt x="361" y="115"/>
                    </a:lnTo>
                    <a:lnTo>
                      <a:pt x="338" y="130"/>
                    </a:lnTo>
                    <a:lnTo>
                      <a:pt x="317" y="144"/>
                    </a:lnTo>
                    <a:lnTo>
                      <a:pt x="296" y="155"/>
                    </a:lnTo>
                    <a:lnTo>
                      <a:pt x="278" y="161"/>
                    </a:lnTo>
                    <a:lnTo>
                      <a:pt x="262" y="165"/>
                    </a:lnTo>
                    <a:lnTo>
                      <a:pt x="242" y="164"/>
                    </a:lnTo>
                    <a:lnTo>
                      <a:pt x="219" y="156"/>
                    </a:lnTo>
                    <a:lnTo>
                      <a:pt x="194" y="144"/>
                    </a:lnTo>
                    <a:lnTo>
                      <a:pt x="168" y="128"/>
                    </a:lnTo>
                    <a:lnTo>
                      <a:pt x="140" y="111"/>
                    </a:lnTo>
                    <a:lnTo>
                      <a:pt x="113" y="92"/>
                    </a:lnTo>
                    <a:lnTo>
                      <a:pt x="86" y="71"/>
                    </a:lnTo>
                    <a:lnTo>
                      <a:pt x="60" y="51"/>
                    </a:lnTo>
                    <a:lnTo>
                      <a:pt x="38" y="33"/>
                    </a:lnTo>
                    <a:lnTo>
                      <a:pt x="17" y="16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16" y="4"/>
                    </a:lnTo>
                    <a:lnTo>
                      <a:pt x="34" y="7"/>
                    </a:lnTo>
                    <a:lnTo>
                      <a:pt x="60" y="9"/>
                    </a:lnTo>
                    <a:lnTo>
                      <a:pt x="92" y="12"/>
                    </a:lnTo>
                    <a:lnTo>
                      <a:pt x="128" y="14"/>
                    </a:lnTo>
                    <a:lnTo>
                      <a:pt x="168" y="17"/>
                    </a:lnTo>
                    <a:lnTo>
                      <a:pt x="212" y="20"/>
                    </a:lnTo>
                    <a:lnTo>
                      <a:pt x="258" y="21"/>
                    </a:lnTo>
                    <a:lnTo>
                      <a:pt x="306" y="20"/>
                    </a:lnTo>
                    <a:lnTo>
                      <a:pt x="355" y="18"/>
                    </a:lnTo>
                    <a:lnTo>
                      <a:pt x="405" y="14"/>
                    </a:lnTo>
                    <a:lnTo>
                      <a:pt x="453" y="9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D9D9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0472" tIns="15236" rIns="30472" bIns="1523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633127" y="4097778"/>
            <a:ext cx="682693" cy="663148"/>
            <a:chOff x="860271" y="1518068"/>
            <a:chExt cx="493370" cy="479245"/>
          </a:xfrm>
        </p:grpSpPr>
        <p:sp>
          <p:nvSpPr>
            <p:cNvPr id="36" name="Rounded Rectangle 35"/>
            <p:cNvSpPr/>
            <p:nvPr/>
          </p:nvSpPr>
          <p:spPr>
            <a:xfrm>
              <a:off x="860271" y="1518068"/>
              <a:ext cx="493370" cy="4792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68436" y="4160048"/>
            <a:ext cx="18322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 SemiBold" charset="0"/>
                <a:cs typeface="Open Sans SemiBold" charset="0"/>
              </a:rPr>
              <a:t>Keyword targeting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7568435" y="4467825"/>
            <a:ext cx="2896753" cy="786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d-ID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68452" y="2604963"/>
            <a:ext cx="4043760" cy="103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company is an association or collection of individuals, whether natural persons, legal persons, or a mixture of both. Company members share a common purpose and unite in order to focus</a:t>
            </a:r>
            <a:r>
              <a:rPr lang="id-ID" sz="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  <a:r>
              <a:rPr lang="en-US" sz="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A company is an association or collection of individuals, whether natural persons, 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Title 11"/>
          <p:cNvSpPr txBox="1">
            <a:spLocks/>
          </p:cNvSpPr>
          <p:nvPr/>
        </p:nvSpPr>
        <p:spPr>
          <a:xfrm>
            <a:off x="6537709" y="1503408"/>
            <a:ext cx="4305653" cy="1181100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ABOUT SERVICE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775"/>
          <p:cNvGraphicFramePr/>
          <p:nvPr>
            <p:extLst>
              <p:ext uri="{D42A27DB-BD31-4B8C-83A1-F6EECF244321}">
                <p14:modId xmlns:p14="http://schemas.microsoft.com/office/powerpoint/2010/main" val="1382208584"/>
              </p:ext>
            </p:extLst>
          </p:nvPr>
        </p:nvGraphicFramePr>
        <p:xfrm>
          <a:off x="5452533" y="1093661"/>
          <a:ext cx="6129867" cy="483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 flipH="1">
            <a:off x="961257" y="2347951"/>
            <a:ext cx="4024045" cy="786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od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</a:t>
            </a:r>
            <a:r>
              <a:rPr lang="id-ID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</a:t>
            </a:r>
            <a:r>
              <a:rPr lang="id-ID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521C8C-5A2E-42B6-A821-C3130F2E3C98}"/>
              </a:ext>
            </a:extLst>
          </p:cNvPr>
          <p:cNvSpPr txBox="1"/>
          <p:nvPr/>
        </p:nvSpPr>
        <p:spPr>
          <a:xfrm>
            <a:off x="1876958" y="3630719"/>
            <a:ext cx="11188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SERVICE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CF974DD-11B6-4B3E-B882-B4D9496A1C04}"/>
              </a:ext>
            </a:extLst>
          </p:cNvPr>
          <p:cNvSpPr txBox="1"/>
          <p:nvPr/>
        </p:nvSpPr>
        <p:spPr>
          <a:xfrm flipH="1">
            <a:off x="1876956" y="3876908"/>
            <a:ext cx="3110750" cy="566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000" b="1" i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1000" b="1" i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</a:t>
            </a:r>
            <a:endParaRPr lang="en-US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1587B7E-F300-41C7-9150-4BDA217F3C6B}"/>
              </a:ext>
            </a:extLst>
          </p:cNvPr>
          <p:cNvSpPr txBox="1"/>
          <p:nvPr/>
        </p:nvSpPr>
        <p:spPr>
          <a:xfrm>
            <a:off x="1876958" y="4844881"/>
            <a:ext cx="11188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SERVICE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12D7D32-8819-4E14-9845-6E111ED862F5}"/>
              </a:ext>
            </a:extLst>
          </p:cNvPr>
          <p:cNvSpPr txBox="1"/>
          <p:nvPr/>
        </p:nvSpPr>
        <p:spPr>
          <a:xfrm flipH="1">
            <a:off x="1876956" y="5091069"/>
            <a:ext cx="3110750" cy="566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000" b="1" i="1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1000" b="1" i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</a:t>
            </a:r>
            <a:endParaRPr lang="en-US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4288E42-28C7-444D-88D9-162D19645A5D}"/>
              </a:ext>
            </a:extLst>
          </p:cNvPr>
          <p:cNvGrpSpPr/>
          <p:nvPr/>
        </p:nvGrpSpPr>
        <p:grpSpPr>
          <a:xfrm>
            <a:off x="961257" y="3679182"/>
            <a:ext cx="582546" cy="581528"/>
            <a:chOff x="7135700" y="2945765"/>
            <a:chExt cx="999231" cy="997482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0CE8253-1F92-4546-976B-3219B9258AEC}"/>
                </a:ext>
              </a:extLst>
            </p:cNvPr>
            <p:cNvSpPr/>
            <p:nvPr/>
          </p:nvSpPr>
          <p:spPr>
            <a:xfrm>
              <a:off x="7135700" y="2945765"/>
              <a:ext cx="999231" cy="9974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 i="1">
                <a:latin typeface="Century Gothic" panose="020B0502020202020204" pitchFamily="34" charset="0"/>
              </a:endParaRPr>
            </a:p>
          </p:txBody>
        </p:sp>
        <p:sp>
          <p:nvSpPr>
            <p:cNvPr id="20" name="Shape 2591">
              <a:extLst>
                <a:ext uri="{FF2B5EF4-FFF2-40B4-BE49-F238E27FC236}">
                  <a16:creationId xmlns="" xmlns:a16="http://schemas.microsoft.com/office/drawing/2014/main" id="{BB87E60F-B343-4DB3-AE5B-EA8DD32887DC}"/>
                </a:ext>
              </a:extLst>
            </p:cNvPr>
            <p:cNvSpPr/>
            <p:nvPr/>
          </p:nvSpPr>
          <p:spPr>
            <a:xfrm>
              <a:off x="7441601" y="3236455"/>
              <a:ext cx="387427" cy="38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3" tIns="19043" rIns="19043" bIns="19043" anchor="ctr"/>
            <a:lstStyle/>
            <a:p>
              <a:pPr defTabSz="2285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 b="1" i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BEB93348-FBEC-4DB9-AB74-2B30064C20CD}"/>
              </a:ext>
            </a:extLst>
          </p:cNvPr>
          <p:cNvGrpSpPr/>
          <p:nvPr/>
        </p:nvGrpSpPr>
        <p:grpSpPr>
          <a:xfrm>
            <a:off x="961257" y="4890433"/>
            <a:ext cx="582546" cy="581528"/>
            <a:chOff x="7135700" y="4157174"/>
            <a:chExt cx="999231" cy="997482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7D84CE7E-3EBD-4AB3-A3DB-A52674540854}"/>
                </a:ext>
              </a:extLst>
            </p:cNvPr>
            <p:cNvSpPr/>
            <p:nvPr/>
          </p:nvSpPr>
          <p:spPr>
            <a:xfrm>
              <a:off x="7135700" y="4157174"/>
              <a:ext cx="999231" cy="997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 i="1">
                <a:latin typeface="Century Gothic" panose="020B0502020202020204" pitchFamily="34" charset="0"/>
              </a:endParaRPr>
            </a:p>
          </p:txBody>
        </p:sp>
        <p:sp>
          <p:nvSpPr>
            <p:cNvPr id="23" name="Shape 2633">
              <a:extLst>
                <a:ext uri="{FF2B5EF4-FFF2-40B4-BE49-F238E27FC236}">
                  <a16:creationId xmlns="" xmlns:a16="http://schemas.microsoft.com/office/drawing/2014/main" id="{52B50E35-3636-4D42-87AF-1489D865CA3D}"/>
                </a:ext>
              </a:extLst>
            </p:cNvPr>
            <p:cNvSpPr/>
            <p:nvPr/>
          </p:nvSpPr>
          <p:spPr>
            <a:xfrm>
              <a:off x="7441283" y="4491367"/>
              <a:ext cx="387427" cy="38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3" tIns="19043" rIns="19043" bIns="19043" anchor="ctr"/>
            <a:lstStyle/>
            <a:p>
              <a:pPr defTabSz="2285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 b="1" i="1"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Title 11"/>
          <p:cNvSpPr txBox="1">
            <a:spLocks/>
          </p:cNvSpPr>
          <p:nvPr/>
        </p:nvSpPr>
        <p:spPr>
          <a:xfrm>
            <a:off x="820452" y="1355673"/>
            <a:ext cx="4305653" cy="1181100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ABOUT SERVICE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40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95403" y="930001"/>
            <a:ext cx="10566081" cy="5586911"/>
            <a:chOff x="595403" y="930001"/>
            <a:chExt cx="10566081" cy="5586911"/>
          </a:xfrm>
          <a:solidFill>
            <a:schemeClr val="bg1">
              <a:lumMod val="95000"/>
            </a:schemeClr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5037161" y="3315890"/>
              <a:ext cx="2007177" cy="2398513"/>
            </a:xfrm>
            <a:custGeom>
              <a:avLst/>
              <a:gdLst>
                <a:gd name="T0" fmla="*/ 1104 w 1123"/>
                <a:gd name="T1" fmla="*/ 495 h 1341"/>
                <a:gd name="T2" fmla="*/ 1012 w 1123"/>
                <a:gd name="T3" fmla="*/ 511 h 1341"/>
                <a:gd name="T4" fmla="*/ 969 w 1123"/>
                <a:gd name="T5" fmla="*/ 498 h 1341"/>
                <a:gd name="T6" fmla="*/ 976 w 1123"/>
                <a:gd name="T7" fmla="*/ 455 h 1341"/>
                <a:gd name="T8" fmla="*/ 925 w 1123"/>
                <a:gd name="T9" fmla="*/ 401 h 1341"/>
                <a:gd name="T10" fmla="*/ 893 w 1123"/>
                <a:gd name="T11" fmla="*/ 342 h 1341"/>
                <a:gd name="T12" fmla="*/ 855 w 1123"/>
                <a:gd name="T13" fmla="*/ 286 h 1341"/>
                <a:gd name="T14" fmla="*/ 817 w 1123"/>
                <a:gd name="T15" fmla="*/ 160 h 1341"/>
                <a:gd name="T16" fmla="*/ 826 w 1123"/>
                <a:gd name="T17" fmla="*/ 152 h 1341"/>
                <a:gd name="T18" fmla="*/ 854 w 1123"/>
                <a:gd name="T19" fmla="*/ 173 h 1341"/>
                <a:gd name="T20" fmla="*/ 823 w 1123"/>
                <a:gd name="T21" fmla="*/ 127 h 1341"/>
                <a:gd name="T22" fmla="*/ 741 w 1123"/>
                <a:gd name="T23" fmla="*/ 124 h 1341"/>
                <a:gd name="T24" fmla="*/ 658 w 1123"/>
                <a:gd name="T25" fmla="*/ 94 h 1341"/>
                <a:gd name="T26" fmla="*/ 619 w 1123"/>
                <a:gd name="T27" fmla="*/ 119 h 1341"/>
                <a:gd name="T28" fmla="*/ 534 w 1123"/>
                <a:gd name="T29" fmla="*/ 101 h 1341"/>
                <a:gd name="T30" fmla="*/ 458 w 1123"/>
                <a:gd name="T31" fmla="*/ 75 h 1341"/>
                <a:gd name="T32" fmla="*/ 448 w 1123"/>
                <a:gd name="T33" fmla="*/ 1 h 1341"/>
                <a:gd name="T34" fmla="*/ 370 w 1123"/>
                <a:gd name="T35" fmla="*/ 11 h 1341"/>
                <a:gd name="T36" fmla="*/ 204 w 1123"/>
                <a:gd name="T37" fmla="*/ 38 h 1341"/>
                <a:gd name="T38" fmla="*/ 163 w 1123"/>
                <a:gd name="T39" fmla="*/ 77 h 1341"/>
                <a:gd name="T40" fmla="*/ 124 w 1123"/>
                <a:gd name="T41" fmla="*/ 155 h 1341"/>
                <a:gd name="T42" fmla="*/ 42 w 1123"/>
                <a:gd name="T43" fmla="*/ 239 h 1341"/>
                <a:gd name="T44" fmla="*/ 8 w 1123"/>
                <a:gd name="T45" fmla="*/ 303 h 1341"/>
                <a:gd name="T46" fmla="*/ 18 w 1123"/>
                <a:gd name="T47" fmla="*/ 348 h 1341"/>
                <a:gd name="T48" fmla="*/ 23 w 1123"/>
                <a:gd name="T49" fmla="*/ 455 h 1341"/>
                <a:gd name="T50" fmla="*/ 70 w 1123"/>
                <a:gd name="T51" fmla="*/ 538 h 1341"/>
                <a:gd name="T52" fmla="*/ 124 w 1123"/>
                <a:gd name="T53" fmla="*/ 594 h 1341"/>
                <a:gd name="T54" fmla="*/ 245 w 1123"/>
                <a:gd name="T55" fmla="*/ 608 h 1341"/>
                <a:gd name="T56" fmla="*/ 331 w 1123"/>
                <a:gd name="T57" fmla="*/ 580 h 1341"/>
                <a:gd name="T58" fmla="*/ 400 w 1123"/>
                <a:gd name="T59" fmla="*/ 614 h 1341"/>
                <a:gd name="T60" fmla="*/ 440 w 1123"/>
                <a:gd name="T61" fmla="*/ 693 h 1341"/>
                <a:gd name="T62" fmla="*/ 469 w 1123"/>
                <a:gd name="T63" fmla="*/ 764 h 1341"/>
                <a:gd name="T64" fmla="*/ 494 w 1123"/>
                <a:gd name="T65" fmla="*/ 817 h 1341"/>
                <a:gd name="T66" fmla="*/ 507 w 1123"/>
                <a:gd name="T67" fmla="*/ 914 h 1341"/>
                <a:gd name="T68" fmla="*/ 490 w 1123"/>
                <a:gd name="T69" fmla="*/ 1036 h 1341"/>
                <a:gd name="T70" fmla="*/ 545 w 1123"/>
                <a:gd name="T71" fmla="*/ 1204 h 1341"/>
                <a:gd name="T72" fmla="*/ 586 w 1123"/>
                <a:gd name="T73" fmla="*/ 1293 h 1341"/>
                <a:gd name="T74" fmla="*/ 622 w 1123"/>
                <a:gd name="T75" fmla="*/ 1334 h 1341"/>
                <a:gd name="T76" fmla="*/ 760 w 1123"/>
                <a:gd name="T77" fmla="*/ 1287 h 1341"/>
                <a:gd name="T78" fmla="*/ 825 w 1123"/>
                <a:gd name="T79" fmla="*/ 1179 h 1341"/>
                <a:gd name="T80" fmla="*/ 869 w 1123"/>
                <a:gd name="T81" fmla="*/ 1098 h 1341"/>
                <a:gd name="T82" fmla="*/ 858 w 1123"/>
                <a:gd name="T83" fmla="*/ 1053 h 1341"/>
                <a:gd name="T84" fmla="*/ 951 w 1123"/>
                <a:gd name="T85" fmla="*/ 971 h 1341"/>
                <a:gd name="T86" fmla="*/ 938 w 1123"/>
                <a:gd name="T87" fmla="*/ 870 h 1341"/>
                <a:gd name="T88" fmla="*/ 930 w 1123"/>
                <a:gd name="T89" fmla="*/ 813 h 1341"/>
                <a:gd name="T90" fmla="*/ 1017 w 1123"/>
                <a:gd name="T91" fmla="*/ 670 h 1341"/>
                <a:gd name="T92" fmla="*/ 1118 w 1123"/>
                <a:gd name="T93" fmla="*/ 492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3" h="1341">
                  <a:moveTo>
                    <a:pt x="1118" y="492"/>
                  </a:moveTo>
                  <a:cubicBezTo>
                    <a:pt x="1114" y="487"/>
                    <a:pt x="1108" y="493"/>
                    <a:pt x="1104" y="495"/>
                  </a:cubicBezTo>
                  <a:cubicBezTo>
                    <a:pt x="1087" y="499"/>
                    <a:pt x="1069" y="500"/>
                    <a:pt x="1052" y="506"/>
                  </a:cubicBezTo>
                  <a:cubicBezTo>
                    <a:pt x="1040" y="509"/>
                    <a:pt x="1026" y="513"/>
                    <a:pt x="1012" y="511"/>
                  </a:cubicBezTo>
                  <a:cubicBezTo>
                    <a:pt x="1002" y="509"/>
                    <a:pt x="996" y="499"/>
                    <a:pt x="985" y="502"/>
                  </a:cubicBezTo>
                  <a:cubicBezTo>
                    <a:pt x="980" y="503"/>
                    <a:pt x="971" y="506"/>
                    <a:pt x="969" y="498"/>
                  </a:cubicBezTo>
                  <a:cubicBezTo>
                    <a:pt x="967" y="490"/>
                    <a:pt x="965" y="479"/>
                    <a:pt x="974" y="473"/>
                  </a:cubicBezTo>
                  <a:cubicBezTo>
                    <a:pt x="984" y="467"/>
                    <a:pt x="982" y="460"/>
                    <a:pt x="976" y="455"/>
                  </a:cubicBezTo>
                  <a:cubicBezTo>
                    <a:pt x="965" y="448"/>
                    <a:pt x="959" y="435"/>
                    <a:pt x="947" y="431"/>
                  </a:cubicBezTo>
                  <a:cubicBezTo>
                    <a:pt x="932" y="427"/>
                    <a:pt x="927" y="416"/>
                    <a:pt x="925" y="401"/>
                  </a:cubicBezTo>
                  <a:cubicBezTo>
                    <a:pt x="922" y="386"/>
                    <a:pt x="917" y="373"/>
                    <a:pt x="903" y="366"/>
                  </a:cubicBezTo>
                  <a:cubicBezTo>
                    <a:pt x="895" y="361"/>
                    <a:pt x="893" y="353"/>
                    <a:pt x="893" y="342"/>
                  </a:cubicBezTo>
                  <a:cubicBezTo>
                    <a:pt x="893" y="305"/>
                    <a:pt x="893" y="305"/>
                    <a:pt x="858" y="299"/>
                  </a:cubicBezTo>
                  <a:cubicBezTo>
                    <a:pt x="847" y="297"/>
                    <a:pt x="847" y="292"/>
                    <a:pt x="855" y="286"/>
                  </a:cubicBezTo>
                  <a:cubicBezTo>
                    <a:pt x="875" y="272"/>
                    <a:pt x="865" y="257"/>
                    <a:pt x="856" y="242"/>
                  </a:cubicBezTo>
                  <a:cubicBezTo>
                    <a:pt x="840" y="216"/>
                    <a:pt x="830" y="187"/>
                    <a:pt x="817" y="160"/>
                  </a:cubicBezTo>
                  <a:cubicBezTo>
                    <a:pt x="816" y="157"/>
                    <a:pt x="812" y="154"/>
                    <a:pt x="816" y="151"/>
                  </a:cubicBezTo>
                  <a:cubicBezTo>
                    <a:pt x="819" y="148"/>
                    <a:pt x="824" y="148"/>
                    <a:pt x="826" y="152"/>
                  </a:cubicBezTo>
                  <a:cubicBezTo>
                    <a:pt x="829" y="157"/>
                    <a:pt x="838" y="156"/>
                    <a:pt x="838" y="166"/>
                  </a:cubicBezTo>
                  <a:cubicBezTo>
                    <a:pt x="839" y="175"/>
                    <a:pt x="847" y="175"/>
                    <a:pt x="854" y="173"/>
                  </a:cubicBezTo>
                  <a:cubicBezTo>
                    <a:pt x="850" y="157"/>
                    <a:pt x="852" y="139"/>
                    <a:pt x="842" y="124"/>
                  </a:cubicBezTo>
                  <a:cubicBezTo>
                    <a:pt x="836" y="124"/>
                    <a:pt x="830" y="130"/>
                    <a:pt x="823" y="127"/>
                  </a:cubicBezTo>
                  <a:cubicBezTo>
                    <a:pt x="805" y="117"/>
                    <a:pt x="788" y="115"/>
                    <a:pt x="769" y="127"/>
                  </a:cubicBezTo>
                  <a:cubicBezTo>
                    <a:pt x="762" y="131"/>
                    <a:pt x="750" y="131"/>
                    <a:pt x="741" y="124"/>
                  </a:cubicBezTo>
                  <a:cubicBezTo>
                    <a:pt x="725" y="113"/>
                    <a:pt x="704" y="122"/>
                    <a:pt x="688" y="108"/>
                  </a:cubicBezTo>
                  <a:cubicBezTo>
                    <a:pt x="681" y="102"/>
                    <a:pt x="667" y="102"/>
                    <a:pt x="658" y="94"/>
                  </a:cubicBezTo>
                  <a:cubicBezTo>
                    <a:pt x="647" y="84"/>
                    <a:pt x="636" y="92"/>
                    <a:pt x="627" y="97"/>
                  </a:cubicBezTo>
                  <a:cubicBezTo>
                    <a:pt x="620" y="101"/>
                    <a:pt x="614" y="106"/>
                    <a:pt x="619" y="119"/>
                  </a:cubicBezTo>
                  <a:cubicBezTo>
                    <a:pt x="623" y="131"/>
                    <a:pt x="602" y="148"/>
                    <a:pt x="595" y="139"/>
                  </a:cubicBezTo>
                  <a:cubicBezTo>
                    <a:pt x="578" y="119"/>
                    <a:pt x="541" y="137"/>
                    <a:pt x="534" y="101"/>
                  </a:cubicBezTo>
                  <a:cubicBezTo>
                    <a:pt x="534" y="99"/>
                    <a:pt x="528" y="99"/>
                    <a:pt x="525" y="98"/>
                  </a:cubicBezTo>
                  <a:cubicBezTo>
                    <a:pt x="503" y="88"/>
                    <a:pt x="477" y="92"/>
                    <a:pt x="458" y="75"/>
                  </a:cubicBezTo>
                  <a:cubicBezTo>
                    <a:pt x="450" y="68"/>
                    <a:pt x="444" y="64"/>
                    <a:pt x="455" y="54"/>
                  </a:cubicBezTo>
                  <a:cubicBezTo>
                    <a:pt x="465" y="46"/>
                    <a:pt x="458" y="7"/>
                    <a:pt x="448" y="1"/>
                  </a:cubicBezTo>
                  <a:cubicBezTo>
                    <a:pt x="444" y="0"/>
                    <a:pt x="441" y="0"/>
                    <a:pt x="438" y="2"/>
                  </a:cubicBezTo>
                  <a:cubicBezTo>
                    <a:pt x="417" y="15"/>
                    <a:pt x="392" y="11"/>
                    <a:pt x="370" y="11"/>
                  </a:cubicBezTo>
                  <a:cubicBezTo>
                    <a:pt x="332" y="11"/>
                    <a:pt x="299" y="20"/>
                    <a:pt x="266" y="37"/>
                  </a:cubicBezTo>
                  <a:cubicBezTo>
                    <a:pt x="245" y="48"/>
                    <a:pt x="224" y="45"/>
                    <a:pt x="204" y="38"/>
                  </a:cubicBezTo>
                  <a:cubicBezTo>
                    <a:pt x="194" y="34"/>
                    <a:pt x="191" y="32"/>
                    <a:pt x="187" y="43"/>
                  </a:cubicBezTo>
                  <a:cubicBezTo>
                    <a:pt x="183" y="57"/>
                    <a:pt x="179" y="71"/>
                    <a:pt x="163" y="77"/>
                  </a:cubicBezTo>
                  <a:cubicBezTo>
                    <a:pt x="137" y="88"/>
                    <a:pt x="128" y="105"/>
                    <a:pt x="132" y="137"/>
                  </a:cubicBezTo>
                  <a:cubicBezTo>
                    <a:pt x="133" y="145"/>
                    <a:pt x="128" y="151"/>
                    <a:pt x="124" y="155"/>
                  </a:cubicBezTo>
                  <a:cubicBezTo>
                    <a:pt x="114" y="164"/>
                    <a:pt x="103" y="174"/>
                    <a:pt x="91" y="179"/>
                  </a:cubicBezTo>
                  <a:cubicBezTo>
                    <a:pt x="65" y="190"/>
                    <a:pt x="52" y="214"/>
                    <a:pt x="42" y="239"/>
                  </a:cubicBezTo>
                  <a:cubicBezTo>
                    <a:pt x="39" y="245"/>
                    <a:pt x="37" y="251"/>
                    <a:pt x="33" y="256"/>
                  </a:cubicBezTo>
                  <a:cubicBezTo>
                    <a:pt x="20" y="269"/>
                    <a:pt x="17" y="288"/>
                    <a:pt x="8" y="303"/>
                  </a:cubicBezTo>
                  <a:cubicBezTo>
                    <a:pt x="5" y="306"/>
                    <a:pt x="3" y="311"/>
                    <a:pt x="7" y="314"/>
                  </a:cubicBezTo>
                  <a:cubicBezTo>
                    <a:pt x="18" y="323"/>
                    <a:pt x="16" y="336"/>
                    <a:pt x="18" y="348"/>
                  </a:cubicBezTo>
                  <a:cubicBezTo>
                    <a:pt x="23" y="372"/>
                    <a:pt x="21" y="394"/>
                    <a:pt x="12" y="412"/>
                  </a:cubicBezTo>
                  <a:cubicBezTo>
                    <a:pt x="0" y="433"/>
                    <a:pt x="8" y="444"/>
                    <a:pt x="23" y="455"/>
                  </a:cubicBezTo>
                  <a:cubicBezTo>
                    <a:pt x="6" y="467"/>
                    <a:pt x="7" y="470"/>
                    <a:pt x="23" y="481"/>
                  </a:cubicBezTo>
                  <a:cubicBezTo>
                    <a:pt x="43" y="495"/>
                    <a:pt x="61" y="514"/>
                    <a:pt x="70" y="538"/>
                  </a:cubicBezTo>
                  <a:cubicBezTo>
                    <a:pt x="75" y="552"/>
                    <a:pt x="81" y="560"/>
                    <a:pt x="92" y="567"/>
                  </a:cubicBezTo>
                  <a:cubicBezTo>
                    <a:pt x="103" y="576"/>
                    <a:pt x="113" y="585"/>
                    <a:pt x="124" y="594"/>
                  </a:cubicBezTo>
                  <a:cubicBezTo>
                    <a:pt x="141" y="608"/>
                    <a:pt x="157" y="621"/>
                    <a:pt x="181" y="609"/>
                  </a:cubicBezTo>
                  <a:cubicBezTo>
                    <a:pt x="202" y="599"/>
                    <a:pt x="224" y="594"/>
                    <a:pt x="245" y="608"/>
                  </a:cubicBezTo>
                  <a:cubicBezTo>
                    <a:pt x="251" y="611"/>
                    <a:pt x="257" y="607"/>
                    <a:pt x="262" y="604"/>
                  </a:cubicBezTo>
                  <a:cubicBezTo>
                    <a:pt x="284" y="594"/>
                    <a:pt x="307" y="585"/>
                    <a:pt x="331" y="580"/>
                  </a:cubicBezTo>
                  <a:cubicBezTo>
                    <a:pt x="350" y="576"/>
                    <a:pt x="369" y="583"/>
                    <a:pt x="375" y="602"/>
                  </a:cubicBezTo>
                  <a:cubicBezTo>
                    <a:pt x="380" y="618"/>
                    <a:pt x="386" y="617"/>
                    <a:pt x="400" y="614"/>
                  </a:cubicBezTo>
                  <a:cubicBezTo>
                    <a:pt x="434" y="604"/>
                    <a:pt x="452" y="628"/>
                    <a:pt x="448" y="648"/>
                  </a:cubicBezTo>
                  <a:cubicBezTo>
                    <a:pt x="445" y="663"/>
                    <a:pt x="446" y="680"/>
                    <a:pt x="440" y="693"/>
                  </a:cubicBezTo>
                  <a:cubicBezTo>
                    <a:pt x="427" y="718"/>
                    <a:pt x="442" y="731"/>
                    <a:pt x="454" y="747"/>
                  </a:cubicBezTo>
                  <a:cubicBezTo>
                    <a:pt x="458" y="753"/>
                    <a:pt x="464" y="758"/>
                    <a:pt x="469" y="764"/>
                  </a:cubicBezTo>
                  <a:cubicBezTo>
                    <a:pt x="478" y="776"/>
                    <a:pt x="500" y="781"/>
                    <a:pt x="489" y="806"/>
                  </a:cubicBezTo>
                  <a:cubicBezTo>
                    <a:pt x="488" y="808"/>
                    <a:pt x="492" y="813"/>
                    <a:pt x="494" y="817"/>
                  </a:cubicBezTo>
                  <a:cubicBezTo>
                    <a:pt x="508" y="840"/>
                    <a:pt x="500" y="870"/>
                    <a:pt x="512" y="895"/>
                  </a:cubicBezTo>
                  <a:cubicBezTo>
                    <a:pt x="515" y="900"/>
                    <a:pt x="513" y="909"/>
                    <a:pt x="507" y="914"/>
                  </a:cubicBezTo>
                  <a:cubicBezTo>
                    <a:pt x="485" y="938"/>
                    <a:pt x="483" y="968"/>
                    <a:pt x="481" y="999"/>
                  </a:cubicBezTo>
                  <a:cubicBezTo>
                    <a:pt x="480" y="1012"/>
                    <a:pt x="484" y="1023"/>
                    <a:pt x="490" y="1036"/>
                  </a:cubicBezTo>
                  <a:cubicBezTo>
                    <a:pt x="504" y="1066"/>
                    <a:pt x="525" y="1093"/>
                    <a:pt x="526" y="1131"/>
                  </a:cubicBezTo>
                  <a:cubicBezTo>
                    <a:pt x="526" y="1155"/>
                    <a:pt x="527" y="1184"/>
                    <a:pt x="545" y="1204"/>
                  </a:cubicBezTo>
                  <a:cubicBezTo>
                    <a:pt x="566" y="1226"/>
                    <a:pt x="571" y="1257"/>
                    <a:pt x="586" y="1282"/>
                  </a:cubicBezTo>
                  <a:cubicBezTo>
                    <a:pt x="588" y="1286"/>
                    <a:pt x="589" y="1290"/>
                    <a:pt x="586" y="1293"/>
                  </a:cubicBezTo>
                  <a:cubicBezTo>
                    <a:pt x="574" y="1306"/>
                    <a:pt x="587" y="1317"/>
                    <a:pt x="592" y="1323"/>
                  </a:cubicBezTo>
                  <a:cubicBezTo>
                    <a:pt x="598" y="1330"/>
                    <a:pt x="607" y="1341"/>
                    <a:pt x="622" y="1334"/>
                  </a:cubicBezTo>
                  <a:cubicBezTo>
                    <a:pt x="640" y="1325"/>
                    <a:pt x="660" y="1323"/>
                    <a:pt x="680" y="1323"/>
                  </a:cubicBezTo>
                  <a:cubicBezTo>
                    <a:pt x="711" y="1324"/>
                    <a:pt x="737" y="1311"/>
                    <a:pt x="760" y="1287"/>
                  </a:cubicBezTo>
                  <a:cubicBezTo>
                    <a:pt x="779" y="1268"/>
                    <a:pt x="790" y="1243"/>
                    <a:pt x="808" y="1224"/>
                  </a:cubicBezTo>
                  <a:cubicBezTo>
                    <a:pt x="821" y="1211"/>
                    <a:pt x="827" y="1194"/>
                    <a:pt x="825" y="1179"/>
                  </a:cubicBezTo>
                  <a:cubicBezTo>
                    <a:pt x="820" y="1157"/>
                    <a:pt x="832" y="1154"/>
                    <a:pt x="845" y="1148"/>
                  </a:cubicBezTo>
                  <a:cubicBezTo>
                    <a:pt x="868" y="1137"/>
                    <a:pt x="875" y="1123"/>
                    <a:pt x="869" y="1098"/>
                  </a:cubicBezTo>
                  <a:cubicBezTo>
                    <a:pt x="867" y="1087"/>
                    <a:pt x="863" y="1077"/>
                    <a:pt x="858" y="1067"/>
                  </a:cubicBezTo>
                  <a:cubicBezTo>
                    <a:pt x="855" y="1062"/>
                    <a:pt x="853" y="1058"/>
                    <a:pt x="858" y="1053"/>
                  </a:cubicBezTo>
                  <a:cubicBezTo>
                    <a:pt x="877" y="1035"/>
                    <a:pt x="893" y="1012"/>
                    <a:pt x="918" y="1001"/>
                  </a:cubicBezTo>
                  <a:cubicBezTo>
                    <a:pt x="932" y="994"/>
                    <a:pt x="943" y="986"/>
                    <a:pt x="951" y="971"/>
                  </a:cubicBezTo>
                  <a:cubicBezTo>
                    <a:pt x="961" y="949"/>
                    <a:pt x="950" y="928"/>
                    <a:pt x="952" y="906"/>
                  </a:cubicBezTo>
                  <a:cubicBezTo>
                    <a:pt x="952" y="893"/>
                    <a:pt x="955" y="876"/>
                    <a:pt x="938" y="870"/>
                  </a:cubicBezTo>
                  <a:cubicBezTo>
                    <a:pt x="937" y="869"/>
                    <a:pt x="938" y="864"/>
                    <a:pt x="937" y="862"/>
                  </a:cubicBezTo>
                  <a:cubicBezTo>
                    <a:pt x="929" y="846"/>
                    <a:pt x="939" y="827"/>
                    <a:pt x="930" y="813"/>
                  </a:cubicBezTo>
                  <a:cubicBezTo>
                    <a:pt x="921" y="800"/>
                    <a:pt x="925" y="790"/>
                    <a:pt x="929" y="780"/>
                  </a:cubicBezTo>
                  <a:cubicBezTo>
                    <a:pt x="951" y="736"/>
                    <a:pt x="979" y="697"/>
                    <a:pt x="1017" y="670"/>
                  </a:cubicBezTo>
                  <a:cubicBezTo>
                    <a:pt x="1070" y="630"/>
                    <a:pt x="1097" y="573"/>
                    <a:pt x="1120" y="511"/>
                  </a:cubicBezTo>
                  <a:cubicBezTo>
                    <a:pt x="1123" y="503"/>
                    <a:pt x="1121" y="496"/>
                    <a:pt x="1118" y="49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6806289" y="4944354"/>
              <a:ext cx="223621" cy="443635"/>
            </a:xfrm>
            <a:custGeom>
              <a:avLst/>
              <a:gdLst>
                <a:gd name="T0" fmla="*/ 103 w 125"/>
                <a:gd name="T1" fmla="*/ 0 h 248"/>
                <a:gd name="T2" fmla="*/ 100 w 125"/>
                <a:gd name="T3" fmla="*/ 4 h 248"/>
                <a:gd name="T4" fmla="*/ 41 w 125"/>
                <a:gd name="T5" fmla="*/ 69 h 248"/>
                <a:gd name="T6" fmla="*/ 21 w 125"/>
                <a:gd name="T7" fmla="*/ 111 h 248"/>
                <a:gd name="T8" fmla="*/ 12 w 125"/>
                <a:gd name="T9" fmla="*/ 171 h 248"/>
                <a:gd name="T10" fmla="*/ 30 w 125"/>
                <a:gd name="T11" fmla="*/ 243 h 248"/>
                <a:gd name="T12" fmla="*/ 50 w 125"/>
                <a:gd name="T13" fmla="*/ 244 h 248"/>
                <a:gd name="T14" fmla="*/ 75 w 125"/>
                <a:gd name="T15" fmla="*/ 219 h 248"/>
                <a:gd name="T16" fmla="*/ 91 w 125"/>
                <a:gd name="T17" fmla="*/ 161 h 248"/>
                <a:gd name="T18" fmla="*/ 107 w 125"/>
                <a:gd name="T19" fmla="*/ 104 h 248"/>
                <a:gd name="T20" fmla="*/ 125 w 125"/>
                <a:gd name="T21" fmla="*/ 59 h 248"/>
                <a:gd name="T22" fmla="*/ 125 w 125"/>
                <a:gd name="T23" fmla="*/ 55 h 248"/>
                <a:gd name="T24" fmla="*/ 103 w 1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48">
                  <a:moveTo>
                    <a:pt x="103" y="0"/>
                  </a:moveTo>
                  <a:cubicBezTo>
                    <a:pt x="102" y="1"/>
                    <a:pt x="101" y="2"/>
                    <a:pt x="100" y="4"/>
                  </a:cubicBezTo>
                  <a:cubicBezTo>
                    <a:pt x="90" y="35"/>
                    <a:pt x="74" y="60"/>
                    <a:pt x="41" y="69"/>
                  </a:cubicBezTo>
                  <a:cubicBezTo>
                    <a:pt x="22" y="75"/>
                    <a:pt x="14" y="91"/>
                    <a:pt x="21" y="111"/>
                  </a:cubicBezTo>
                  <a:cubicBezTo>
                    <a:pt x="28" y="134"/>
                    <a:pt x="26" y="152"/>
                    <a:pt x="12" y="171"/>
                  </a:cubicBezTo>
                  <a:cubicBezTo>
                    <a:pt x="0" y="187"/>
                    <a:pt x="13" y="233"/>
                    <a:pt x="30" y="243"/>
                  </a:cubicBezTo>
                  <a:cubicBezTo>
                    <a:pt x="36" y="247"/>
                    <a:pt x="43" y="248"/>
                    <a:pt x="50" y="244"/>
                  </a:cubicBezTo>
                  <a:cubicBezTo>
                    <a:pt x="61" y="238"/>
                    <a:pt x="72" y="235"/>
                    <a:pt x="75" y="219"/>
                  </a:cubicBezTo>
                  <a:cubicBezTo>
                    <a:pt x="79" y="199"/>
                    <a:pt x="86" y="180"/>
                    <a:pt x="91" y="161"/>
                  </a:cubicBezTo>
                  <a:cubicBezTo>
                    <a:pt x="96" y="142"/>
                    <a:pt x="99" y="121"/>
                    <a:pt x="107" y="104"/>
                  </a:cubicBezTo>
                  <a:cubicBezTo>
                    <a:pt x="114" y="89"/>
                    <a:pt x="104" y="66"/>
                    <a:pt x="125" y="59"/>
                  </a:cubicBezTo>
                  <a:cubicBezTo>
                    <a:pt x="125" y="58"/>
                    <a:pt x="125" y="56"/>
                    <a:pt x="125" y="55"/>
                  </a:cubicBezTo>
                  <a:cubicBezTo>
                    <a:pt x="119" y="36"/>
                    <a:pt x="119" y="15"/>
                    <a:pt x="103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3147205" y="4152664"/>
              <a:ext cx="1379596" cy="2364248"/>
            </a:xfrm>
            <a:custGeom>
              <a:avLst/>
              <a:gdLst>
                <a:gd name="T0" fmla="*/ 738 w 771"/>
                <a:gd name="T1" fmla="*/ 319 h 1322"/>
                <a:gd name="T2" fmla="*/ 656 w 771"/>
                <a:gd name="T3" fmla="*/ 278 h 1322"/>
                <a:gd name="T4" fmla="*/ 613 w 771"/>
                <a:gd name="T5" fmla="*/ 267 h 1322"/>
                <a:gd name="T6" fmla="*/ 513 w 771"/>
                <a:gd name="T7" fmla="*/ 230 h 1322"/>
                <a:gd name="T8" fmla="*/ 424 w 771"/>
                <a:gd name="T9" fmla="*/ 122 h 1322"/>
                <a:gd name="T10" fmla="*/ 346 w 771"/>
                <a:gd name="T11" fmla="*/ 73 h 1322"/>
                <a:gd name="T12" fmla="*/ 300 w 771"/>
                <a:gd name="T13" fmla="*/ 42 h 1322"/>
                <a:gd name="T14" fmla="*/ 220 w 771"/>
                <a:gd name="T15" fmla="*/ 30 h 1322"/>
                <a:gd name="T16" fmla="*/ 177 w 771"/>
                <a:gd name="T17" fmla="*/ 22 h 1322"/>
                <a:gd name="T18" fmla="*/ 128 w 771"/>
                <a:gd name="T19" fmla="*/ 28 h 1322"/>
                <a:gd name="T20" fmla="*/ 59 w 771"/>
                <a:gd name="T21" fmla="*/ 68 h 1322"/>
                <a:gd name="T22" fmla="*/ 58 w 771"/>
                <a:gd name="T23" fmla="*/ 100 h 1322"/>
                <a:gd name="T24" fmla="*/ 41 w 771"/>
                <a:gd name="T25" fmla="*/ 204 h 1322"/>
                <a:gd name="T26" fmla="*/ 27 w 771"/>
                <a:gd name="T27" fmla="*/ 284 h 1322"/>
                <a:gd name="T28" fmla="*/ 35 w 771"/>
                <a:gd name="T29" fmla="*/ 365 h 1322"/>
                <a:gd name="T30" fmla="*/ 106 w 771"/>
                <a:gd name="T31" fmla="*/ 507 h 1322"/>
                <a:gd name="T32" fmla="*/ 188 w 771"/>
                <a:gd name="T33" fmla="*/ 592 h 1322"/>
                <a:gd name="T34" fmla="*/ 167 w 771"/>
                <a:gd name="T35" fmla="*/ 806 h 1322"/>
                <a:gd name="T36" fmla="*/ 138 w 771"/>
                <a:gd name="T37" fmla="*/ 966 h 1322"/>
                <a:gd name="T38" fmla="*/ 123 w 771"/>
                <a:gd name="T39" fmla="*/ 1014 h 1322"/>
                <a:gd name="T40" fmla="*/ 128 w 771"/>
                <a:gd name="T41" fmla="*/ 1048 h 1322"/>
                <a:gd name="T42" fmla="*/ 136 w 771"/>
                <a:gd name="T43" fmla="*/ 1030 h 1322"/>
                <a:gd name="T44" fmla="*/ 148 w 771"/>
                <a:gd name="T45" fmla="*/ 1014 h 1322"/>
                <a:gd name="T46" fmla="*/ 144 w 771"/>
                <a:gd name="T47" fmla="*/ 1067 h 1322"/>
                <a:gd name="T48" fmla="*/ 128 w 771"/>
                <a:gd name="T49" fmla="*/ 1104 h 1322"/>
                <a:gd name="T50" fmla="*/ 107 w 771"/>
                <a:gd name="T51" fmla="*/ 1120 h 1322"/>
                <a:gd name="T52" fmla="*/ 129 w 771"/>
                <a:gd name="T53" fmla="*/ 1130 h 1322"/>
                <a:gd name="T54" fmla="*/ 115 w 771"/>
                <a:gd name="T55" fmla="*/ 1165 h 1322"/>
                <a:gd name="T56" fmla="*/ 132 w 771"/>
                <a:gd name="T57" fmla="*/ 1254 h 1322"/>
                <a:gd name="T58" fmla="*/ 182 w 771"/>
                <a:gd name="T59" fmla="*/ 1276 h 1322"/>
                <a:gd name="T60" fmla="*/ 194 w 771"/>
                <a:gd name="T61" fmla="*/ 1297 h 1322"/>
                <a:gd name="T62" fmla="*/ 171 w 771"/>
                <a:gd name="T63" fmla="*/ 1304 h 1322"/>
                <a:gd name="T64" fmla="*/ 238 w 771"/>
                <a:gd name="T65" fmla="*/ 1315 h 1322"/>
                <a:gd name="T66" fmla="*/ 272 w 771"/>
                <a:gd name="T67" fmla="*/ 1308 h 1322"/>
                <a:gd name="T68" fmla="*/ 224 w 771"/>
                <a:gd name="T69" fmla="*/ 1273 h 1322"/>
                <a:gd name="T70" fmla="*/ 220 w 771"/>
                <a:gd name="T71" fmla="*/ 1206 h 1322"/>
                <a:gd name="T72" fmla="*/ 252 w 771"/>
                <a:gd name="T73" fmla="*/ 1160 h 1322"/>
                <a:gd name="T74" fmla="*/ 251 w 771"/>
                <a:gd name="T75" fmla="*/ 1128 h 1322"/>
                <a:gd name="T76" fmla="*/ 251 w 771"/>
                <a:gd name="T77" fmla="*/ 1087 h 1322"/>
                <a:gd name="T78" fmla="*/ 281 w 771"/>
                <a:gd name="T79" fmla="*/ 1028 h 1322"/>
                <a:gd name="T80" fmla="*/ 315 w 771"/>
                <a:gd name="T81" fmla="*/ 998 h 1322"/>
                <a:gd name="T82" fmla="*/ 385 w 771"/>
                <a:gd name="T83" fmla="*/ 948 h 1322"/>
                <a:gd name="T84" fmla="*/ 385 w 771"/>
                <a:gd name="T85" fmla="*/ 868 h 1322"/>
                <a:gd name="T86" fmla="*/ 458 w 771"/>
                <a:gd name="T87" fmla="*/ 862 h 1322"/>
                <a:gd name="T88" fmla="*/ 512 w 771"/>
                <a:gd name="T89" fmla="*/ 790 h 1322"/>
                <a:gd name="T90" fmla="*/ 547 w 771"/>
                <a:gd name="T91" fmla="*/ 692 h 1322"/>
                <a:gd name="T92" fmla="*/ 654 w 771"/>
                <a:gd name="T93" fmla="*/ 637 h 1322"/>
                <a:gd name="T94" fmla="*/ 725 w 771"/>
                <a:gd name="T95" fmla="*/ 438 h 1322"/>
                <a:gd name="T96" fmla="*/ 769 w 771"/>
                <a:gd name="T97" fmla="*/ 35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1" h="1322">
                  <a:moveTo>
                    <a:pt x="769" y="357"/>
                  </a:moveTo>
                  <a:cubicBezTo>
                    <a:pt x="766" y="332"/>
                    <a:pt x="761" y="324"/>
                    <a:pt x="738" y="319"/>
                  </a:cubicBezTo>
                  <a:cubicBezTo>
                    <a:pt x="730" y="317"/>
                    <a:pt x="724" y="312"/>
                    <a:pt x="718" y="306"/>
                  </a:cubicBezTo>
                  <a:cubicBezTo>
                    <a:pt x="700" y="290"/>
                    <a:pt x="683" y="273"/>
                    <a:pt x="656" y="278"/>
                  </a:cubicBezTo>
                  <a:cubicBezTo>
                    <a:pt x="643" y="280"/>
                    <a:pt x="630" y="263"/>
                    <a:pt x="615" y="272"/>
                  </a:cubicBezTo>
                  <a:cubicBezTo>
                    <a:pt x="614" y="271"/>
                    <a:pt x="613" y="269"/>
                    <a:pt x="613" y="267"/>
                  </a:cubicBezTo>
                  <a:cubicBezTo>
                    <a:pt x="613" y="253"/>
                    <a:pt x="601" y="251"/>
                    <a:pt x="594" y="249"/>
                  </a:cubicBezTo>
                  <a:cubicBezTo>
                    <a:pt x="568" y="243"/>
                    <a:pt x="543" y="231"/>
                    <a:pt x="513" y="230"/>
                  </a:cubicBezTo>
                  <a:cubicBezTo>
                    <a:pt x="528" y="212"/>
                    <a:pt x="516" y="199"/>
                    <a:pt x="510" y="182"/>
                  </a:cubicBezTo>
                  <a:cubicBezTo>
                    <a:pt x="494" y="138"/>
                    <a:pt x="469" y="119"/>
                    <a:pt x="424" y="122"/>
                  </a:cubicBezTo>
                  <a:cubicBezTo>
                    <a:pt x="415" y="123"/>
                    <a:pt x="405" y="121"/>
                    <a:pt x="397" y="113"/>
                  </a:cubicBezTo>
                  <a:cubicBezTo>
                    <a:pt x="382" y="97"/>
                    <a:pt x="372" y="74"/>
                    <a:pt x="346" y="73"/>
                  </a:cubicBezTo>
                  <a:cubicBezTo>
                    <a:pt x="345" y="73"/>
                    <a:pt x="344" y="70"/>
                    <a:pt x="343" y="68"/>
                  </a:cubicBezTo>
                  <a:cubicBezTo>
                    <a:pt x="337" y="45"/>
                    <a:pt x="315" y="42"/>
                    <a:pt x="300" y="42"/>
                  </a:cubicBezTo>
                  <a:cubicBezTo>
                    <a:pt x="282" y="41"/>
                    <a:pt x="265" y="43"/>
                    <a:pt x="247" y="40"/>
                  </a:cubicBezTo>
                  <a:cubicBezTo>
                    <a:pt x="237" y="39"/>
                    <a:pt x="228" y="38"/>
                    <a:pt x="220" y="30"/>
                  </a:cubicBezTo>
                  <a:cubicBezTo>
                    <a:pt x="211" y="21"/>
                    <a:pt x="199" y="16"/>
                    <a:pt x="186" y="25"/>
                  </a:cubicBezTo>
                  <a:cubicBezTo>
                    <a:pt x="182" y="27"/>
                    <a:pt x="178" y="28"/>
                    <a:pt x="177" y="22"/>
                  </a:cubicBezTo>
                  <a:cubicBezTo>
                    <a:pt x="172" y="0"/>
                    <a:pt x="163" y="9"/>
                    <a:pt x="153" y="17"/>
                  </a:cubicBezTo>
                  <a:cubicBezTo>
                    <a:pt x="145" y="22"/>
                    <a:pt x="137" y="26"/>
                    <a:pt x="128" y="28"/>
                  </a:cubicBezTo>
                  <a:cubicBezTo>
                    <a:pt x="118" y="30"/>
                    <a:pt x="103" y="31"/>
                    <a:pt x="101" y="42"/>
                  </a:cubicBezTo>
                  <a:cubicBezTo>
                    <a:pt x="95" y="69"/>
                    <a:pt x="82" y="77"/>
                    <a:pt x="59" y="68"/>
                  </a:cubicBezTo>
                  <a:cubicBezTo>
                    <a:pt x="57" y="71"/>
                    <a:pt x="56" y="75"/>
                    <a:pt x="54" y="78"/>
                  </a:cubicBezTo>
                  <a:cubicBezTo>
                    <a:pt x="55" y="86"/>
                    <a:pt x="54" y="95"/>
                    <a:pt x="58" y="100"/>
                  </a:cubicBezTo>
                  <a:cubicBezTo>
                    <a:pt x="69" y="117"/>
                    <a:pt x="72" y="136"/>
                    <a:pt x="72" y="156"/>
                  </a:cubicBezTo>
                  <a:cubicBezTo>
                    <a:pt x="72" y="179"/>
                    <a:pt x="52" y="190"/>
                    <a:pt x="41" y="204"/>
                  </a:cubicBezTo>
                  <a:cubicBezTo>
                    <a:pt x="30" y="217"/>
                    <a:pt x="22" y="231"/>
                    <a:pt x="18" y="246"/>
                  </a:cubicBezTo>
                  <a:cubicBezTo>
                    <a:pt x="14" y="259"/>
                    <a:pt x="10" y="275"/>
                    <a:pt x="27" y="284"/>
                  </a:cubicBezTo>
                  <a:cubicBezTo>
                    <a:pt x="8" y="297"/>
                    <a:pt x="0" y="308"/>
                    <a:pt x="10" y="334"/>
                  </a:cubicBezTo>
                  <a:cubicBezTo>
                    <a:pt x="15" y="349"/>
                    <a:pt x="28" y="353"/>
                    <a:pt x="35" y="365"/>
                  </a:cubicBezTo>
                  <a:cubicBezTo>
                    <a:pt x="49" y="392"/>
                    <a:pt x="57" y="423"/>
                    <a:pt x="75" y="447"/>
                  </a:cubicBezTo>
                  <a:cubicBezTo>
                    <a:pt x="88" y="465"/>
                    <a:pt x="84" y="493"/>
                    <a:pt x="106" y="507"/>
                  </a:cubicBezTo>
                  <a:cubicBezTo>
                    <a:pt x="120" y="516"/>
                    <a:pt x="133" y="526"/>
                    <a:pt x="148" y="534"/>
                  </a:cubicBezTo>
                  <a:cubicBezTo>
                    <a:pt x="171" y="546"/>
                    <a:pt x="186" y="564"/>
                    <a:pt x="188" y="592"/>
                  </a:cubicBezTo>
                  <a:cubicBezTo>
                    <a:pt x="192" y="634"/>
                    <a:pt x="184" y="675"/>
                    <a:pt x="178" y="715"/>
                  </a:cubicBezTo>
                  <a:cubicBezTo>
                    <a:pt x="175" y="746"/>
                    <a:pt x="165" y="776"/>
                    <a:pt x="167" y="806"/>
                  </a:cubicBezTo>
                  <a:cubicBezTo>
                    <a:pt x="168" y="830"/>
                    <a:pt x="164" y="851"/>
                    <a:pt x="157" y="872"/>
                  </a:cubicBezTo>
                  <a:cubicBezTo>
                    <a:pt x="146" y="903"/>
                    <a:pt x="126" y="931"/>
                    <a:pt x="138" y="966"/>
                  </a:cubicBezTo>
                  <a:cubicBezTo>
                    <a:pt x="138" y="969"/>
                    <a:pt x="138" y="973"/>
                    <a:pt x="136" y="974"/>
                  </a:cubicBezTo>
                  <a:cubicBezTo>
                    <a:pt x="126" y="985"/>
                    <a:pt x="134" y="1002"/>
                    <a:pt x="123" y="1014"/>
                  </a:cubicBezTo>
                  <a:cubicBezTo>
                    <a:pt x="120" y="1018"/>
                    <a:pt x="125" y="1032"/>
                    <a:pt x="122" y="1042"/>
                  </a:cubicBezTo>
                  <a:cubicBezTo>
                    <a:pt x="121" y="1046"/>
                    <a:pt x="125" y="1048"/>
                    <a:pt x="128" y="1048"/>
                  </a:cubicBezTo>
                  <a:cubicBezTo>
                    <a:pt x="132" y="1048"/>
                    <a:pt x="137" y="1049"/>
                    <a:pt x="137" y="1043"/>
                  </a:cubicBezTo>
                  <a:cubicBezTo>
                    <a:pt x="138" y="1039"/>
                    <a:pt x="136" y="1035"/>
                    <a:pt x="136" y="1030"/>
                  </a:cubicBezTo>
                  <a:cubicBezTo>
                    <a:pt x="136" y="1024"/>
                    <a:pt x="136" y="1018"/>
                    <a:pt x="142" y="1014"/>
                  </a:cubicBezTo>
                  <a:cubicBezTo>
                    <a:pt x="144" y="1013"/>
                    <a:pt x="147" y="1013"/>
                    <a:pt x="148" y="1014"/>
                  </a:cubicBezTo>
                  <a:cubicBezTo>
                    <a:pt x="151" y="1019"/>
                    <a:pt x="149" y="1024"/>
                    <a:pt x="148" y="1030"/>
                  </a:cubicBezTo>
                  <a:cubicBezTo>
                    <a:pt x="146" y="1042"/>
                    <a:pt x="141" y="1056"/>
                    <a:pt x="144" y="1067"/>
                  </a:cubicBezTo>
                  <a:cubicBezTo>
                    <a:pt x="149" y="1084"/>
                    <a:pt x="134" y="1093"/>
                    <a:pt x="133" y="1107"/>
                  </a:cubicBezTo>
                  <a:cubicBezTo>
                    <a:pt x="132" y="1113"/>
                    <a:pt x="130" y="1105"/>
                    <a:pt x="128" y="1104"/>
                  </a:cubicBezTo>
                  <a:cubicBezTo>
                    <a:pt x="122" y="1102"/>
                    <a:pt x="117" y="1100"/>
                    <a:pt x="113" y="1109"/>
                  </a:cubicBezTo>
                  <a:cubicBezTo>
                    <a:pt x="111" y="1112"/>
                    <a:pt x="104" y="1113"/>
                    <a:pt x="107" y="1120"/>
                  </a:cubicBezTo>
                  <a:cubicBezTo>
                    <a:pt x="109" y="1127"/>
                    <a:pt x="116" y="1123"/>
                    <a:pt x="120" y="1124"/>
                  </a:cubicBezTo>
                  <a:cubicBezTo>
                    <a:pt x="124" y="1124"/>
                    <a:pt x="126" y="1126"/>
                    <a:pt x="129" y="1130"/>
                  </a:cubicBezTo>
                  <a:cubicBezTo>
                    <a:pt x="119" y="1133"/>
                    <a:pt x="115" y="1139"/>
                    <a:pt x="121" y="1150"/>
                  </a:cubicBezTo>
                  <a:cubicBezTo>
                    <a:pt x="126" y="1158"/>
                    <a:pt x="125" y="1161"/>
                    <a:pt x="115" y="1165"/>
                  </a:cubicBezTo>
                  <a:cubicBezTo>
                    <a:pt x="111" y="1166"/>
                    <a:pt x="98" y="1181"/>
                    <a:pt x="106" y="1190"/>
                  </a:cubicBezTo>
                  <a:cubicBezTo>
                    <a:pt x="121" y="1209"/>
                    <a:pt x="128" y="1230"/>
                    <a:pt x="132" y="1254"/>
                  </a:cubicBezTo>
                  <a:cubicBezTo>
                    <a:pt x="133" y="1266"/>
                    <a:pt x="136" y="1286"/>
                    <a:pt x="149" y="1288"/>
                  </a:cubicBezTo>
                  <a:cubicBezTo>
                    <a:pt x="158" y="1290"/>
                    <a:pt x="176" y="1298"/>
                    <a:pt x="182" y="1276"/>
                  </a:cubicBezTo>
                  <a:cubicBezTo>
                    <a:pt x="183" y="1270"/>
                    <a:pt x="187" y="1275"/>
                    <a:pt x="189" y="1276"/>
                  </a:cubicBezTo>
                  <a:cubicBezTo>
                    <a:pt x="197" y="1281"/>
                    <a:pt x="193" y="1291"/>
                    <a:pt x="194" y="1297"/>
                  </a:cubicBezTo>
                  <a:cubicBezTo>
                    <a:pt x="195" y="1305"/>
                    <a:pt x="187" y="1301"/>
                    <a:pt x="183" y="1302"/>
                  </a:cubicBezTo>
                  <a:cubicBezTo>
                    <a:pt x="179" y="1303"/>
                    <a:pt x="175" y="1303"/>
                    <a:pt x="171" y="1304"/>
                  </a:cubicBezTo>
                  <a:cubicBezTo>
                    <a:pt x="182" y="1308"/>
                    <a:pt x="192" y="1309"/>
                    <a:pt x="203" y="1311"/>
                  </a:cubicBezTo>
                  <a:cubicBezTo>
                    <a:pt x="215" y="1313"/>
                    <a:pt x="227" y="1314"/>
                    <a:pt x="238" y="1315"/>
                  </a:cubicBezTo>
                  <a:cubicBezTo>
                    <a:pt x="247" y="1317"/>
                    <a:pt x="256" y="1322"/>
                    <a:pt x="265" y="1317"/>
                  </a:cubicBezTo>
                  <a:cubicBezTo>
                    <a:pt x="268" y="1315"/>
                    <a:pt x="273" y="1314"/>
                    <a:pt x="272" y="1308"/>
                  </a:cubicBezTo>
                  <a:cubicBezTo>
                    <a:pt x="271" y="1304"/>
                    <a:pt x="268" y="1304"/>
                    <a:pt x="265" y="1303"/>
                  </a:cubicBezTo>
                  <a:cubicBezTo>
                    <a:pt x="249" y="1297"/>
                    <a:pt x="235" y="1288"/>
                    <a:pt x="224" y="1273"/>
                  </a:cubicBezTo>
                  <a:cubicBezTo>
                    <a:pt x="214" y="1260"/>
                    <a:pt x="219" y="1244"/>
                    <a:pt x="213" y="1230"/>
                  </a:cubicBezTo>
                  <a:cubicBezTo>
                    <a:pt x="209" y="1220"/>
                    <a:pt x="210" y="1212"/>
                    <a:pt x="220" y="1206"/>
                  </a:cubicBezTo>
                  <a:cubicBezTo>
                    <a:pt x="227" y="1202"/>
                    <a:pt x="236" y="1197"/>
                    <a:pt x="236" y="1186"/>
                  </a:cubicBezTo>
                  <a:cubicBezTo>
                    <a:pt x="235" y="1172"/>
                    <a:pt x="242" y="1165"/>
                    <a:pt x="252" y="1160"/>
                  </a:cubicBezTo>
                  <a:cubicBezTo>
                    <a:pt x="261" y="1157"/>
                    <a:pt x="261" y="1149"/>
                    <a:pt x="261" y="1141"/>
                  </a:cubicBezTo>
                  <a:cubicBezTo>
                    <a:pt x="261" y="1134"/>
                    <a:pt x="258" y="1130"/>
                    <a:pt x="251" y="1128"/>
                  </a:cubicBezTo>
                  <a:cubicBezTo>
                    <a:pt x="242" y="1125"/>
                    <a:pt x="233" y="1119"/>
                    <a:pt x="234" y="1108"/>
                  </a:cubicBezTo>
                  <a:cubicBezTo>
                    <a:pt x="234" y="1098"/>
                    <a:pt x="244" y="1089"/>
                    <a:pt x="251" y="1087"/>
                  </a:cubicBezTo>
                  <a:cubicBezTo>
                    <a:pt x="265" y="1084"/>
                    <a:pt x="273" y="1077"/>
                    <a:pt x="272" y="1063"/>
                  </a:cubicBezTo>
                  <a:cubicBezTo>
                    <a:pt x="272" y="1050"/>
                    <a:pt x="287" y="1043"/>
                    <a:pt x="281" y="1028"/>
                  </a:cubicBezTo>
                  <a:cubicBezTo>
                    <a:pt x="277" y="1019"/>
                    <a:pt x="276" y="1008"/>
                    <a:pt x="274" y="996"/>
                  </a:cubicBezTo>
                  <a:cubicBezTo>
                    <a:pt x="289" y="996"/>
                    <a:pt x="303" y="1012"/>
                    <a:pt x="315" y="998"/>
                  </a:cubicBezTo>
                  <a:cubicBezTo>
                    <a:pt x="324" y="987"/>
                    <a:pt x="325" y="971"/>
                    <a:pt x="322" y="956"/>
                  </a:cubicBezTo>
                  <a:cubicBezTo>
                    <a:pt x="344" y="964"/>
                    <a:pt x="364" y="953"/>
                    <a:pt x="385" y="948"/>
                  </a:cubicBezTo>
                  <a:cubicBezTo>
                    <a:pt x="399" y="945"/>
                    <a:pt x="415" y="913"/>
                    <a:pt x="410" y="903"/>
                  </a:cubicBezTo>
                  <a:cubicBezTo>
                    <a:pt x="402" y="891"/>
                    <a:pt x="405" y="872"/>
                    <a:pt x="385" y="868"/>
                  </a:cubicBezTo>
                  <a:cubicBezTo>
                    <a:pt x="397" y="861"/>
                    <a:pt x="403" y="867"/>
                    <a:pt x="411" y="870"/>
                  </a:cubicBezTo>
                  <a:cubicBezTo>
                    <a:pt x="428" y="875"/>
                    <a:pt x="445" y="878"/>
                    <a:pt x="458" y="862"/>
                  </a:cubicBezTo>
                  <a:cubicBezTo>
                    <a:pt x="467" y="851"/>
                    <a:pt x="479" y="841"/>
                    <a:pt x="483" y="826"/>
                  </a:cubicBezTo>
                  <a:cubicBezTo>
                    <a:pt x="488" y="810"/>
                    <a:pt x="503" y="802"/>
                    <a:pt x="512" y="790"/>
                  </a:cubicBezTo>
                  <a:cubicBezTo>
                    <a:pt x="524" y="772"/>
                    <a:pt x="545" y="757"/>
                    <a:pt x="543" y="729"/>
                  </a:cubicBezTo>
                  <a:cubicBezTo>
                    <a:pt x="542" y="717"/>
                    <a:pt x="539" y="702"/>
                    <a:pt x="547" y="692"/>
                  </a:cubicBezTo>
                  <a:cubicBezTo>
                    <a:pt x="567" y="670"/>
                    <a:pt x="593" y="656"/>
                    <a:pt x="620" y="647"/>
                  </a:cubicBezTo>
                  <a:cubicBezTo>
                    <a:pt x="632" y="643"/>
                    <a:pt x="644" y="648"/>
                    <a:pt x="654" y="637"/>
                  </a:cubicBezTo>
                  <a:cubicBezTo>
                    <a:pt x="680" y="609"/>
                    <a:pt x="688" y="574"/>
                    <a:pt x="697" y="539"/>
                  </a:cubicBezTo>
                  <a:cubicBezTo>
                    <a:pt x="705" y="505"/>
                    <a:pt x="693" y="465"/>
                    <a:pt x="725" y="438"/>
                  </a:cubicBezTo>
                  <a:cubicBezTo>
                    <a:pt x="730" y="433"/>
                    <a:pt x="733" y="425"/>
                    <a:pt x="739" y="419"/>
                  </a:cubicBezTo>
                  <a:cubicBezTo>
                    <a:pt x="755" y="403"/>
                    <a:pt x="771" y="385"/>
                    <a:pt x="769" y="35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3767572" y="6343786"/>
              <a:ext cx="79349" cy="45084"/>
            </a:xfrm>
            <a:custGeom>
              <a:avLst/>
              <a:gdLst>
                <a:gd name="T0" fmla="*/ 0 w 44"/>
                <a:gd name="T1" fmla="*/ 21 h 25"/>
                <a:gd name="T2" fmla="*/ 44 w 44"/>
                <a:gd name="T3" fmla="*/ 8 h 25"/>
                <a:gd name="T4" fmla="*/ 0 w 44"/>
                <a:gd name="T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0" y="21"/>
                  </a:moveTo>
                  <a:cubicBezTo>
                    <a:pt x="13" y="14"/>
                    <a:pt x="31" y="25"/>
                    <a:pt x="44" y="8"/>
                  </a:cubicBezTo>
                  <a:cubicBezTo>
                    <a:pt x="20" y="0"/>
                    <a:pt x="9" y="3"/>
                    <a:pt x="0" y="2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6317570" y="1373636"/>
              <a:ext cx="4843914" cy="3359721"/>
            </a:xfrm>
            <a:custGeom>
              <a:avLst/>
              <a:gdLst>
                <a:gd name="T0" fmla="*/ 2520 w 2710"/>
                <a:gd name="T1" fmla="*/ 291 h 1879"/>
                <a:gd name="T2" fmla="*/ 2335 w 2710"/>
                <a:gd name="T3" fmla="*/ 284 h 1879"/>
                <a:gd name="T4" fmla="*/ 2074 w 2710"/>
                <a:gd name="T5" fmla="*/ 238 h 1879"/>
                <a:gd name="T6" fmla="*/ 1938 w 2710"/>
                <a:gd name="T7" fmla="*/ 184 h 1879"/>
                <a:gd name="T8" fmla="*/ 1838 w 2710"/>
                <a:gd name="T9" fmla="*/ 231 h 1879"/>
                <a:gd name="T10" fmla="*/ 1705 w 2710"/>
                <a:gd name="T11" fmla="*/ 194 h 1879"/>
                <a:gd name="T12" fmla="*/ 1516 w 2710"/>
                <a:gd name="T13" fmla="*/ 156 h 1879"/>
                <a:gd name="T14" fmla="*/ 1339 w 2710"/>
                <a:gd name="T15" fmla="*/ 149 h 1879"/>
                <a:gd name="T16" fmla="*/ 1304 w 2710"/>
                <a:gd name="T17" fmla="*/ 31 h 1879"/>
                <a:gd name="T18" fmla="*/ 1234 w 2710"/>
                <a:gd name="T19" fmla="*/ 51 h 1879"/>
                <a:gd name="T20" fmla="*/ 908 w 2710"/>
                <a:gd name="T21" fmla="*/ 154 h 1879"/>
                <a:gd name="T22" fmla="*/ 853 w 2710"/>
                <a:gd name="T23" fmla="*/ 210 h 1879"/>
                <a:gd name="T24" fmla="*/ 787 w 2710"/>
                <a:gd name="T25" fmla="*/ 236 h 1879"/>
                <a:gd name="T26" fmla="*/ 801 w 2710"/>
                <a:gd name="T27" fmla="*/ 342 h 1879"/>
                <a:gd name="T28" fmla="*/ 762 w 2710"/>
                <a:gd name="T29" fmla="*/ 241 h 1879"/>
                <a:gd name="T30" fmla="*/ 676 w 2710"/>
                <a:gd name="T31" fmla="*/ 271 h 1879"/>
                <a:gd name="T32" fmla="*/ 614 w 2710"/>
                <a:gd name="T33" fmla="*/ 334 h 1879"/>
                <a:gd name="T34" fmla="*/ 497 w 2710"/>
                <a:gd name="T35" fmla="*/ 651 h 1879"/>
                <a:gd name="T36" fmla="*/ 527 w 2710"/>
                <a:gd name="T37" fmla="*/ 813 h 1879"/>
                <a:gd name="T38" fmla="*/ 368 w 2710"/>
                <a:gd name="T39" fmla="*/ 895 h 1879"/>
                <a:gd name="T40" fmla="*/ 458 w 2710"/>
                <a:gd name="T41" fmla="*/ 1009 h 1879"/>
                <a:gd name="T42" fmla="*/ 391 w 2710"/>
                <a:gd name="T43" fmla="*/ 997 h 1879"/>
                <a:gd name="T44" fmla="*/ 136 w 2710"/>
                <a:gd name="T45" fmla="*/ 985 h 1879"/>
                <a:gd name="T46" fmla="*/ 55 w 2710"/>
                <a:gd name="T47" fmla="*/ 1101 h 1879"/>
                <a:gd name="T48" fmla="*/ 158 w 2710"/>
                <a:gd name="T49" fmla="*/ 1115 h 1879"/>
                <a:gd name="T50" fmla="*/ 224 w 2710"/>
                <a:gd name="T51" fmla="*/ 1404 h 1879"/>
                <a:gd name="T52" fmla="*/ 418 w 2710"/>
                <a:gd name="T53" fmla="*/ 1490 h 1879"/>
                <a:gd name="T54" fmla="*/ 489 w 2710"/>
                <a:gd name="T55" fmla="*/ 1321 h 1879"/>
                <a:gd name="T56" fmla="*/ 373 w 2710"/>
                <a:gd name="T57" fmla="*/ 1283 h 1879"/>
                <a:gd name="T58" fmla="*/ 510 w 2710"/>
                <a:gd name="T59" fmla="*/ 1295 h 1879"/>
                <a:gd name="T60" fmla="*/ 724 w 2710"/>
                <a:gd name="T61" fmla="*/ 1369 h 1879"/>
                <a:gd name="T62" fmla="*/ 774 w 2710"/>
                <a:gd name="T63" fmla="*/ 1451 h 1879"/>
                <a:gd name="T64" fmla="*/ 920 w 2710"/>
                <a:gd name="T65" fmla="*/ 1478 h 1879"/>
                <a:gd name="T66" fmla="*/ 1102 w 2710"/>
                <a:gd name="T67" fmla="*/ 1412 h 1879"/>
                <a:gd name="T68" fmla="*/ 1214 w 2710"/>
                <a:gd name="T69" fmla="*/ 1646 h 1879"/>
                <a:gd name="T70" fmla="*/ 1310 w 2710"/>
                <a:gd name="T71" fmla="*/ 1876 h 1879"/>
                <a:gd name="T72" fmla="*/ 1254 w 2710"/>
                <a:gd name="T73" fmla="*/ 1748 h 1879"/>
                <a:gd name="T74" fmla="*/ 1205 w 2710"/>
                <a:gd name="T75" fmla="*/ 1586 h 1879"/>
                <a:gd name="T76" fmla="*/ 1282 w 2710"/>
                <a:gd name="T77" fmla="*/ 1583 h 1879"/>
                <a:gd name="T78" fmla="*/ 1315 w 2710"/>
                <a:gd name="T79" fmla="*/ 1451 h 1879"/>
                <a:gd name="T80" fmla="*/ 1500 w 2710"/>
                <a:gd name="T81" fmla="*/ 1346 h 1879"/>
                <a:gd name="T82" fmla="*/ 1575 w 2710"/>
                <a:gd name="T83" fmla="*/ 1189 h 1879"/>
                <a:gd name="T84" fmla="*/ 1515 w 2710"/>
                <a:gd name="T85" fmla="*/ 1065 h 1879"/>
                <a:gd name="T86" fmla="*/ 1582 w 2710"/>
                <a:gd name="T87" fmla="*/ 1029 h 1879"/>
                <a:gd name="T88" fmla="*/ 1663 w 2710"/>
                <a:gd name="T89" fmla="*/ 1086 h 1879"/>
                <a:gd name="T90" fmla="*/ 1683 w 2710"/>
                <a:gd name="T91" fmla="*/ 1024 h 1879"/>
                <a:gd name="T92" fmla="*/ 1851 w 2710"/>
                <a:gd name="T93" fmla="*/ 881 h 1879"/>
                <a:gd name="T94" fmla="*/ 1826 w 2710"/>
                <a:gd name="T95" fmla="*/ 718 h 1879"/>
                <a:gd name="T96" fmla="*/ 1977 w 2710"/>
                <a:gd name="T97" fmla="*/ 573 h 1879"/>
                <a:gd name="T98" fmla="*/ 2149 w 2710"/>
                <a:gd name="T99" fmla="*/ 527 h 1879"/>
                <a:gd name="T100" fmla="*/ 2294 w 2710"/>
                <a:gd name="T101" fmla="*/ 490 h 1879"/>
                <a:gd name="T102" fmla="*/ 2159 w 2710"/>
                <a:gd name="T103" fmla="*/ 778 h 1879"/>
                <a:gd name="T104" fmla="*/ 2243 w 2710"/>
                <a:gd name="T105" fmla="*/ 613 h 1879"/>
                <a:gd name="T106" fmla="*/ 2382 w 2710"/>
                <a:gd name="T107" fmla="*/ 557 h 1879"/>
                <a:gd name="T108" fmla="*/ 2545 w 2710"/>
                <a:gd name="T109" fmla="*/ 391 h 1879"/>
                <a:gd name="T110" fmla="*/ 2658 w 2710"/>
                <a:gd name="T111" fmla="*/ 433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0" h="1879">
                  <a:moveTo>
                    <a:pt x="2682" y="368"/>
                  </a:moveTo>
                  <a:cubicBezTo>
                    <a:pt x="2670" y="362"/>
                    <a:pt x="2656" y="360"/>
                    <a:pt x="2644" y="366"/>
                  </a:cubicBezTo>
                  <a:cubicBezTo>
                    <a:pt x="2641" y="368"/>
                    <a:pt x="2647" y="380"/>
                    <a:pt x="2637" y="379"/>
                  </a:cubicBezTo>
                  <a:cubicBezTo>
                    <a:pt x="2627" y="378"/>
                    <a:pt x="2626" y="369"/>
                    <a:pt x="2625" y="362"/>
                  </a:cubicBezTo>
                  <a:cubicBezTo>
                    <a:pt x="2622" y="350"/>
                    <a:pt x="2617" y="342"/>
                    <a:pt x="2607" y="337"/>
                  </a:cubicBezTo>
                  <a:cubicBezTo>
                    <a:pt x="2578" y="322"/>
                    <a:pt x="2549" y="306"/>
                    <a:pt x="2520" y="291"/>
                  </a:cubicBezTo>
                  <a:cubicBezTo>
                    <a:pt x="2505" y="284"/>
                    <a:pt x="2488" y="276"/>
                    <a:pt x="2472" y="275"/>
                  </a:cubicBezTo>
                  <a:cubicBezTo>
                    <a:pt x="2449" y="273"/>
                    <a:pt x="2425" y="276"/>
                    <a:pt x="2401" y="269"/>
                  </a:cubicBezTo>
                  <a:cubicBezTo>
                    <a:pt x="2392" y="267"/>
                    <a:pt x="2383" y="269"/>
                    <a:pt x="2389" y="284"/>
                  </a:cubicBezTo>
                  <a:cubicBezTo>
                    <a:pt x="2392" y="291"/>
                    <a:pt x="2399" y="300"/>
                    <a:pt x="2388" y="306"/>
                  </a:cubicBezTo>
                  <a:cubicBezTo>
                    <a:pt x="2381" y="310"/>
                    <a:pt x="2373" y="312"/>
                    <a:pt x="2364" y="303"/>
                  </a:cubicBezTo>
                  <a:cubicBezTo>
                    <a:pt x="2356" y="295"/>
                    <a:pt x="2346" y="282"/>
                    <a:pt x="2335" y="284"/>
                  </a:cubicBezTo>
                  <a:cubicBezTo>
                    <a:pt x="2299" y="290"/>
                    <a:pt x="2264" y="275"/>
                    <a:pt x="2228" y="285"/>
                  </a:cubicBezTo>
                  <a:cubicBezTo>
                    <a:pt x="2223" y="287"/>
                    <a:pt x="2216" y="283"/>
                    <a:pt x="2210" y="280"/>
                  </a:cubicBezTo>
                  <a:cubicBezTo>
                    <a:pt x="2206" y="279"/>
                    <a:pt x="2202" y="275"/>
                    <a:pt x="2204" y="270"/>
                  </a:cubicBezTo>
                  <a:cubicBezTo>
                    <a:pt x="2215" y="243"/>
                    <a:pt x="2193" y="244"/>
                    <a:pt x="2180" y="239"/>
                  </a:cubicBezTo>
                  <a:cubicBezTo>
                    <a:pt x="2151" y="229"/>
                    <a:pt x="2123" y="241"/>
                    <a:pt x="2095" y="245"/>
                  </a:cubicBezTo>
                  <a:cubicBezTo>
                    <a:pt x="2086" y="246"/>
                    <a:pt x="2079" y="245"/>
                    <a:pt x="2074" y="238"/>
                  </a:cubicBezTo>
                  <a:cubicBezTo>
                    <a:pt x="2069" y="230"/>
                    <a:pt x="2065" y="227"/>
                    <a:pt x="2055" y="228"/>
                  </a:cubicBezTo>
                  <a:cubicBezTo>
                    <a:pt x="2047" y="228"/>
                    <a:pt x="2037" y="221"/>
                    <a:pt x="2036" y="211"/>
                  </a:cubicBezTo>
                  <a:cubicBezTo>
                    <a:pt x="2034" y="202"/>
                    <a:pt x="2036" y="203"/>
                    <a:pt x="2029" y="200"/>
                  </a:cubicBezTo>
                  <a:cubicBezTo>
                    <a:pt x="2014" y="195"/>
                    <a:pt x="1998" y="197"/>
                    <a:pt x="1983" y="199"/>
                  </a:cubicBezTo>
                  <a:cubicBezTo>
                    <a:pt x="1973" y="200"/>
                    <a:pt x="1955" y="199"/>
                    <a:pt x="1956" y="197"/>
                  </a:cubicBezTo>
                  <a:cubicBezTo>
                    <a:pt x="1959" y="176"/>
                    <a:pt x="1945" y="186"/>
                    <a:pt x="1938" y="184"/>
                  </a:cubicBezTo>
                  <a:cubicBezTo>
                    <a:pt x="1930" y="183"/>
                    <a:pt x="1920" y="187"/>
                    <a:pt x="1913" y="183"/>
                  </a:cubicBezTo>
                  <a:cubicBezTo>
                    <a:pt x="1900" y="174"/>
                    <a:pt x="1897" y="190"/>
                    <a:pt x="1889" y="191"/>
                  </a:cubicBezTo>
                  <a:cubicBezTo>
                    <a:pt x="1873" y="192"/>
                    <a:pt x="1879" y="207"/>
                    <a:pt x="1879" y="213"/>
                  </a:cubicBezTo>
                  <a:cubicBezTo>
                    <a:pt x="1881" y="228"/>
                    <a:pt x="1875" y="228"/>
                    <a:pt x="1866" y="225"/>
                  </a:cubicBezTo>
                  <a:cubicBezTo>
                    <a:pt x="1860" y="223"/>
                    <a:pt x="1851" y="218"/>
                    <a:pt x="1850" y="226"/>
                  </a:cubicBezTo>
                  <a:cubicBezTo>
                    <a:pt x="1848" y="240"/>
                    <a:pt x="1843" y="235"/>
                    <a:pt x="1838" y="231"/>
                  </a:cubicBezTo>
                  <a:cubicBezTo>
                    <a:pt x="1824" y="221"/>
                    <a:pt x="1810" y="217"/>
                    <a:pt x="1794" y="226"/>
                  </a:cubicBezTo>
                  <a:cubicBezTo>
                    <a:pt x="1787" y="229"/>
                    <a:pt x="1777" y="229"/>
                    <a:pt x="1769" y="223"/>
                  </a:cubicBezTo>
                  <a:cubicBezTo>
                    <a:pt x="1758" y="212"/>
                    <a:pt x="1753" y="217"/>
                    <a:pt x="1748" y="230"/>
                  </a:cubicBezTo>
                  <a:cubicBezTo>
                    <a:pt x="1744" y="238"/>
                    <a:pt x="1741" y="251"/>
                    <a:pt x="1727" y="245"/>
                  </a:cubicBezTo>
                  <a:cubicBezTo>
                    <a:pt x="1707" y="237"/>
                    <a:pt x="1694" y="219"/>
                    <a:pt x="1684" y="200"/>
                  </a:cubicBezTo>
                  <a:cubicBezTo>
                    <a:pt x="1691" y="193"/>
                    <a:pt x="1698" y="206"/>
                    <a:pt x="1705" y="194"/>
                  </a:cubicBezTo>
                  <a:cubicBezTo>
                    <a:pt x="1690" y="196"/>
                    <a:pt x="1692" y="184"/>
                    <a:pt x="1693" y="178"/>
                  </a:cubicBezTo>
                  <a:cubicBezTo>
                    <a:pt x="1696" y="159"/>
                    <a:pt x="1683" y="157"/>
                    <a:pt x="1674" y="159"/>
                  </a:cubicBezTo>
                  <a:cubicBezTo>
                    <a:pt x="1657" y="162"/>
                    <a:pt x="1644" y="154"/>
                    <a:pt x="1629" y="151"/>
                  </a:cubicBezTo>
                  <a:cubicBezTo>
                    <a:pt x="1620" y="149"/>
                    <a:pt x="1605" y="144"/>
                    <a:pt x="1609" y="166"/>
                  </a:cubicBezTo>
                  <a:cubicBezTo>
                    <a:pt x="1610" y="175"/>
                    <a:pt x="1601" y="176"/>
                    <a:pt x="1594" y="175"/>
                  </a:cubicBezTo>
                  <a:cubicBezTo>
                    <a:pt x="1568" y="172"/>
                    <a:pt x="1542" y="178"/>
                    <a:pt x="1516" y="156"/>
                  </a:cubicBezTo>
                  <a:cubicBezTo>
                    <a:pt x="1497" y="141"/>
                    <a:pt x="1464" y="145"/>
                    <a:pt x="1440" y="160"/>
                  </a:cubicBezTo>
                  <a:cubicBezTo>
                    <a:pt x="1436" y="156"/>
                    <a:pt x="1438" y="145"/>
                    <a:pt x="1436" y="147"/>
                  </a:cubicBezTo>
                  <a:cubicBezTo>
                    <a:pt x="1424" y="155"/>
                    <a:pt x="1411" y="141"/>
                    <a:pt x="1400" y="147"/>
                  </a:cubicBezTo>
                  <a:cubicBezTo>
                    <a:pt x="1382" y="157"/>
                    <a:pt x="1362" y="161"/>
                    <a:pt x="1343" y="167"/>
                  </a:cubicBezTo>
                  <a:cubicBezTo>
                    <a:pt x="1334" y="169"/>
                    <a:pt x="1320" y="178"/>
                    <a:pt x="1317" y="166"/>
                  </a:cubicBezTo>
                  <a:cubicBezTo>
                    <a:pt x="1314" y="157"/>
                    <a:pt x="1330" y="154"/>
                    <a:pt x="1339" y="149"/>
                  </a:cubicBezTo>
                  <a:cubicBezTo>
                    <a:pt x="1371" y="132"/>
                    <a:pt x="1402" y="114"/>
                    <a:pt x="1433" y="96"/>
                  </a:cubicBezTo>
                  <a:cubicBezTo>
                    <a:pt x="1444" y="89"/>
                    <a:pt x="1445" y="73"/>
                    <a:pt x="1438" y="65"/>
                  </a:cubicBezTo>
                  <a:cubicBezTo>
                    <a:pt x="1419" y="41"/>
                    <a:pt x="1376" y="36"/>
                    <a:pt x="1347" y="50"/>
                  </a:cubicBezTo>
                  <a:cubicBezTo>
                    <a:pt x="1339" y="53"/>
                    <a:pt x="1329" y="55"/>
                    <a:pt x="1324" y="50"/>
                  </a:cubicBezTo>
                  <a:cubicBezTo>
                    <a:pt x="1316" y="41"/>
                    <a:pt x="1333" y="40"/>
                    <a:pt x="1333" y="31"/>
                  </a:cubicBezTo>
                  <a:cubicBezTo>
                    <a:pt x="1323" y="31"/>
                    <a:pt x="1314" y="31"/>
                    <a:pt x="1304" y="31"/>
                  </a:cubicBezTo>
                  <a:cubicBezTo>
                    <a:pt x="1301" y="30"/>
                    <a:pt x="1297" y="31"/>
                    <a:pt x="1296" y="26"/>
                  </a:cubicBezTo>
                  <a:cubicBezTo>
                    <a:pt x="1296" y="22"/>
                    <a:pt x="1298" y="19"/>
                    <a:pt x="1301" y="18"/>
                  </a:cubicBezTo>
                  <a:cubicBezTo>
                    <a:pt x="1305" y="17"/>
                    <a:pt x="1310" y="19"/>
                    <a:pt x="1310" y="12"/>
                  </a:cubicBezTo>
                  <a:cubicBezTo>
                    <a:pt x="1305" y="10"/>
                    <a:pt x="1300" y="7"/>
                    <a:pt x="1295" y="6"/>
                  </a:cubicBezTo>
                  <a:cubicBezTo>
                    <a:pt x="1270" y="0"/>
                    <a:pt x="1243" y="20"/>
                    <a:pt x="1240" y="44"/>
                  </a:cubicBezTo>
                  <a:cubicBezTo>
                    <a:pt x="1239" y="48"/>
                    <a:pt x="1238" y="53"/>
                    <a:pt x="1234" y="51"/>
                  </a:cubicBezTo>
                  <a:cubicBezTo>
                    <a:pt x="1218" y="44"/>
                    <a:pt x="1207" y="59"/>
                    <a:pt x="1194" y="63"/>
                  </a:cubicBezTo>
                  <a:cubicBezTo>
                    <a:pt x="1157" y="75"/>
                    <a:pt x="1118" y="64"/>
                    <a:pt x="1081" y="77"/>
                  </a:cubicBezTo>
                  <a:cubicBezTo>
                    <a:pt x="1060" y="85"/>
                    <a:pt x="1037" y="87"/>
                    <a:pt x="1017" y="101"/>
                  </a:cubicBezTo>
                  <a:cubicBezTo>
                    <a:pt x="1007" y="107"/>
                    <a:pt x="996" y="117"/>
                    <a:pt x="1004" y="131"/>
                  </a:cubicBezTo>
                  <a:cubicBezTo>
                    <a:pt x="1013" y="147"/>
                    <a:pt x="1003" y="145"/>
                    <a:pt x="994" y="146"/>
                  </a:cubicBezTo>
                  <a:cubicBezTo>
                    <a:pt x="965" y="148"/>
                    <a:pt x="936" y="151"/>
                    <a:pt x="908" y="154"/>
                  </a:cubicBezTo>
                  <a:cubicBezTo>
                    <a:pt x="898" y="155"/>
                    <a:pt x="894" y="155"/>
                    <a:pt x="898" y="169"/>
                  </a:cubicBezTo>
                  <a:cubicBezTo>
                    <a:pt x="902" y="183"/>
                    <a:pt x="906" y="190"/>
                    <a:pt x="919" y="193"/>
                  </a:cubicBezTo>
                  <a:cubicBezTo>
                    <a:pt x="927" y="195"/>
                    <a:pt x="934" y="206"/>
                    <a:pt x="929" y="214"/>
                  </a:cubicBezTo>
                  <a:cubicBezTo>
                    <a:pt x="925" y="221"/>
                    <a:pt x="915" y="220"/>
                    <a:pt x="908" y="213"/>
                  </a:cubicBezTo>
                  <a:cubicBezTo>
                    <a:pt x="901" y="205"/>
                    <a:pt x="892" y="202"/>
                    <a:pt x="882" y="200"/>
                  </a:cubicBezTo>
                  <a:cubicBezTo>
                    <a:pt x="865" y="196"/>
                    <a:pt x="865" y="195"/>
                    <a:pt x="853" y="210"/>
                  </a:cubicBezTo>
                  <a:cubicBezTo>
                    <a:pt x="851" y="214"/>
                    <a:pt x="847" y="214"/>
                    <a:pt x="843" y="211"/>
                  </a:cubicBezTo>
                  <a:cubicBezTo>
                    <a:pt x="837" y="209"/>
                    <a:pt x="832" y="209"/>
                    <a:pt x="825" y="211"/>
                  </a:cubicBezTo>
                  <a:cubicBezTo>
                    <a:pt x="829" y="223"/>
                    <a:pt x="847" y="218"/>
                    <a:pt x="849" y="233"/>
                  </a:cubicBezTo>
                  <a:cubicBezTo>
                    <a:pt x="815" y="238"/>
                    <a:pt x="809" y="234"/>
                    <a:pt x="804" y="205"/>
                  </a:cubicBezTo>
                  <a:cubicBezTo>
                    <a:pt x="801" y="206"/>
                    <a:pt x="799" y="207"/>
                    <a:pt x="796" y="207"/>
                  </a:cubicBezTo>
                  <a:cubicBezTo>
                    <a:pt x="777" y="215"/>
                    <a:pt x="776" y="217"/>
                    <a:pt x="787" y="236"/>
                  </a:cubicBezTo>
                  <a:cubicBezTo>
                    <a:pt x="792" y="245"/>
                    <a:pt x="797" y="254"/>
                    <a:pt x="788" y="263"/>
                  </a:cubicBezTo>
                  <a:cubicBezTo>
                    <a:pt x="778" y="272"/>
                    <a:pt x="785" y="283"/>
                    <a:pt x="789" y="291"/>
                  </a:cubicBezTo>
                  <a:cubicBezTo>
                    <a:pt x="792" y="298"/>
                    <a:pt x="802" y="296"/>
                    <a:pt x="808" y="293"/>
                  </a:cubicBezTo>
                  <a:cubicBezTo>
                    <a:pt x="818" y="289"/>
                    <a:pt x="824" y="291"/>
                    <a:pt x="829" y="301"/>
                  </a:cubicBezTo>
                  <a:cubicBezTo>
                    <a:pt x="816" y="309"/>
                    <a:pt x="786" y="303"/>
                    <a:pt x="803" y="336"/>
                  </a:cubicBezTo>
                  <a:cubicBezTo>
                    <a:pt x="804" y="337"/>
                    <a:pt x="802" y="340"/>
                    <a:pt x="801" y="342"/>
                  </a:cubicBezTo>
                  <a:cubicBezTo>
                    <a:pt x="782" y="369"/>
                    <a:pt x="763" y="393"/>
                    <a:pt x="726" y="384"/>
                  </a:cubicBezTo>
                  <a:cubicBezTo>
                    <a:pt x="717" y="382"/>
                    <a:pt x="708" y="380"/>
                    <a:pt x="699" y="366"/>
                  </a:cubicBezTo>
                  <a:cubicBezTo>
                    <a:pt x="726" y="367"/>
                    <a:pt x="751" y="371"/>
                    <a:pt x="766" y="343"/>
                  </a:cubicBezTo>
                  <a:cubicBezTo>
                    <a:pt x="772" y="330"/>
                    <a:pt x="780" y="321"/>
                    <a:pt x="767" y="309"/>
                  </a:cubicBezTo>
                  <a:cubicBezTo>
                    <a:pt x="761" y="304"/>
                    <a:pt x="762" y="298"/>
                    <a:pt x="762" y="291"/>
                  </a:cubicBezTo>
                  <a:cubicBezTo>
                    <a:pt x="762" y="274"/>
                    <a:pt x="769" y="249"/>
                    <a:pt x="762" y="241"/>
                  </a:cubicBezTo>
                  <a:cubicBezTo>
                    <a:pt x="746" y="223"/>
                    <a:pt x="758" y="212"/>
                    <a:pt x="763" y="198"/>
                  </a:cubicBezTo>
                  <a:cubicBezTo>
                    <a:pt x="765" y="193"/>
                    <a:pt x="769" y="186"/>
                    <a:pt x="761" y="182"/>
                  </a:cubicBezTo>
                  <a:cubicBezTo>
                    <a:pt x="746" y="174"/>
                    <a:pt x="730" y="174"/>
                    <a:pt x="714" y="176"/>
                  </a:cubicBezTo>
                  <a:cubicBezTo>
                    <a:pt x="703" y="178"/>
                    <a:pt x="706" y="193"/>
                    <a:pt x="701" y="201"/>
                  </a:cubicBezTo>
                  <a:cubicBezTo>
                    <a:pt x="700" y="203"/>
                    <a:pt x="701" y="206"/>
                    <a:pt x="700" y="207"/>
                  </a:cubicBezTo>
                  <a:cubicBezTo>
                    <a:pt x="681" y="224"/>
                    <a:pt x="667" y="243"/>
                    <a:pt x="676" y="271"/>
                  </a:cubicBezTo>
                  <a:cubicBezTo>
                    <a:pt x="676" y="273"/>
                    <a:pt x="668" y="275"/>
                    <a:pt x="675" y="277"/>
                  </a:cubicBezTo>
                  <a:cubicBezTo>
                    <a:pt x="688" y="280"/>
                    <a:pt x="691" y="296"/>
                    <a:pt x="698" y="299"/>
                  </a:cubicBezTo>
                  <a:cubicBezTo>
                    <a:pt x="715" y="306"/>
                    <a:pt x="705" y="311"/>
                    <a:pt x="701" y="319"/>
                  </a:cubicBezTo>
                  <a:cubicBezTo>
                    <a:pt x="694" y="332"/>
                    <a:pt x="689" y="322"/>
                    <a:pt x="683" y="317"/>
                  </a:cubicBezTo>
                  <a:cubicBezTo>
                    <a:pt x="662" y="302"/>
                    <a:pt x="637" y="295"/>
                    <a:pt x="614" y="286"/>
                  </a:cubicBezTo>
                  <a:cubicBezTo>
                    <a:pt x="608" y="302"/>
                    <a:pt x="609" y="318"/>
                    <a:pt x="614" y="334"/>
                  </a:cubicBezTo>
                  <a:cubicBezTo>
                    <a:pt x="621" y="354"/>
                    <a:pt x="618" y="370"/>
                    <a:pt x="602" y="385"/>
                  </a:cubicBezTo>
                  <a:cubicBezTo>
                    <a:pt x="580" y="406"/>
                    <a:pt x="563" y="431"/>
                    <a:pt x="540" y="451"/>
                  </a:cubicBezTo>
                  <a:cubicBezTo>
                    <a:pt x="525" y="464"/>
                    <a:pt x="523" y="491"/>
                    <a:pt x="523" y="513"/>
                  </a:cubicBezTo>
                  <a:cubicBezTo>
                    <a:pt x="523" y="541"/>
                    <a:pt x="517" y="568"/>
                    <a:pt x="508" y="595"/>
                  </a:cubicBezTo>
                  <a:cubicBezTo>
                    <a:pt x="507" y="598"/>
                    <a:pt x="505" y="604"/>
                    <a:pt x="507" y="607"/>
                  </a:cubicBezTo>
                  <a:cubicBezTo>
                    <a:pt x="518" y="626"/>
                    <a:pt x="507" y="637"/>
                    <a:pt x="497" y="651"/>
                  </a:cubicBezTo>
                  <a:cubicBezTo>
                    <a:pt x="489" y="662"/>
                    <a:pt x="486" y="677"/>
                    <a:pt x="494" y="691"/>
                  </a:cubicBezTo>
                  <a:cubicBezTo>
                    <a:pt x="499" y="700"/>
                    <a:pt x="498" y="705"/>
                    <a:pt x="492" y="713"/>
                  </a:cubicBezTo>
                  <a:cubicBezTo>
                    <a:pt x="484" y="722"/>
                    <a:pt x="485" y="730"/>
                    <a:pt x="497" y="732"/>
                  </a:cubicBezTo>
                  <a:cubicBezTo>
                    <a:pt x="504" y="734"/>
                    <a:pt x="507" y="736"/>
                    <a:pt x="504" y="744"/>
                  </a:cubicBezTo>
                  <a:cubicBezTo>
                    <a:pt x="494" y="766"/>
                    <a:pt x="501" y="783"/>
                    <a:pt x="518" y="797"/>
                  </a:cubicBezTo>
                  <a:cubicBezTo>
                    <a:pt x="522" y="800"/>
                    <a:pt x="524" y="806"/>
                    <a:pt x="527" y="813"/>
                  </a:cubicBezTo>
                  <a:cubicBezTo>
                    <a:pt x="498" y="807"/>
                    <a:pt x="469" y="811"/>
                    <a:pt x="442" y="795"/>
                  </a:cubicBezTo>
                  <a:cubicBezTo>
                    <a:pt x="420" y="780"/>
                    <a:pt x="397" y="778"/>
                    <a:pt x="374" y="793"/>
                  </a:cubicBezTo>
                  <a:cubicBezTo>
                    <a:pt x="371" y="795"/>
                    <a:pt x="368" y="797"/>
                    <a:pt x="365" y="798"/>
                  </a:cubicBezTo>
                  <a:cubicBezTo>
                    <a:pt x="340" y="803"/>
                    <a:pt x="337" y="826"/>
                    <a:pt x="332" y="846"/>
                  </a:cubicBezTo>
                  <a:cubicBezTo>
                    <a:pt x="330" y="856"/>
                    <a:pt x="329" y="868"/>
                    <a:pt x="343" y="871"/>
                  </a:cubicBezTo>
                  <a:cubicBezTo>
                    <a:pt x="355" y="874"/>
                    <a:pt x="352" y="896"/>
                    <a:pt x="368" y="895"/>
                  </a:cubicBezTo>
                  <a:cubicBezTo>
                    <a:pt x="369" y="892"/>
                    <a:pt x="370" y="892"/>
                    <a:pt x="371" y="894"/>
                  </a:cubicBezTo>
                  <a:cubicBezTo>
                    <a:pt x="373" y="898"/>
                    <a:pt x="377" y="899"/>
                    <a:pt x="380" y="897"/>
                  </a:cubicBezTo>
                  <a:cubicBezTo>
                    <a:pt x="404" y="885"/>
                    <a:pt x="417" y="889"/>
                    <a:pt x="434" y="914"/>
                  </a:cubicBezTo>
                  <a:cubicBezTo>
                    <a:pt x="425" y="918"/>
                    <a:pt x="407" y="909"/>
                    <a:pt x="409" y="932"/>
                  </a:cubicBezTo>
                  <a:cubicBezTo>
                    <a:pt x="411" y="960"/>
                    <a:pt x="419" y="972"/>
                    <a:pt x="440" y="975"/>
                  </a:cubicBezTo>
                  <a:cubicBezTo>
                    <a:pt x="458" y="978"/>
                    <a:pt x="463" y="990"/>
                    <a:pt x="458" y="1009"/>
                  </a:cubicBezTo>
                  <a:cubicBezTo>
                    <a:pt x="455" y="1020"/>
                    <a:pt x="455" y="1033"/>
                    <a:pt x="464" y="1043"/>
                  </a:cubicBezTo>
                  <a:cubicBezTo>
                    <a:pt x="471" y="1051"/>
                    <a:pt x="479" y="1060"/>
                    <a:pt x="469" y="1071"/>
                  </a:cubicBezTo>
                  <a:cubicBezTo>
                    <a:pt x="459" y="1080"/>
                    <a:pt x="447" y="1091"/>
                    <a:pt x="433" y="1084"/>
                  </a:cubicBezTo>
                  <a:cubicBezTo>
                    <a:pt x="421" y="1079"/>
                    <a:pt x="411" y="1072"/>
                    <a:pt x="401" y="1062"/>
                  </a:cubicBezTo>
                  <a:cubicBezTo>
                    <a:pt x="391" y="1050"/>
                    <a:pt x="391" y="1039"/>
                    <a:pt x="393" y="1024"/>
                  </a:cubicBezTo>
                  <a:cubicBezTo>
                    <a:pt x="394" y="1016"/>
                    <a:pt x="392" y="1006"/>
                    <a:pt x="391" y="997"/>
                  </a:cubicBezTo>
                  <a:cubicBezTo>
                    <a:pt x="389" y="985"/>
                    <a:pt x="384" y="976"/>
                    <a:pt x="371" y="979"/>
                  </a:cubicBezTo>
                  <a:cubicBezTo>
                    <a:pt x="360" y="994"/>
                    <a:pt x="344" y="987"/>
                    <a:pt x="334" y="983"/>
                  </a:cubicBezTo>
                  <a:cubicBezTo>
                    <a:pt x="310" y="973"/>
                    <a:pt x="285" y="977"/>
                    <a:pt x="260" y="976"/>
                  </a:cubicBezTo>
                  <a:cubicBezTo>
                    <a:pt x="252" y="977"/>
                    <a:pt x="248" y="986"/>
                    <a:pt x="243" y="991"/>
                  </a:cubicBezTo>
                  <a:cubicBezTo>
                    <a:pt x="223" y="1014"/>
                    <a:pt x="211" y="1013"/>
                    <a:pt x="181" y="1004"/>
                  </a:cubicBezTo>
                  <a:cubicBezTo>
                    <a:pt x="165" y="999"/>
                    <a:pt x="152" y="988"/>
                    <a:pt x="136" y="985"/>
                  </a:cubicBezTo>
                  <a:cubicBezTo>
                    <a:pt x="116" y="982"/>
                    <a:pt x="98" y="989"/>
                    <a:pt x="78" y="995"/>
                  </a:cubicBezTo>
                  <a:cubicBezTo>
                    <a:pt x="57" y="1002"/>
                    <a:pt x="39" y="1020"/>
                    <a:pt x="16" y="1018"/>
                  </a:cubicBezTo>
                  <a:cubicBezTo>
                    <a:pt x="12" y="1020"/>
                    <a:pt x="9" y="1021"/>
                    <a:pt x="6" y="1022"/>
                  </a:cubicBezTo>
                  <a:cubicBezTo>
                    <a:pt x="4" y="1024"/>
                    <a:pt x="2" y="1026"/>
                    <a:pt x="0" y="1028"/>
                  </a:cubicBezTo>
                  <a:cubicBezTo>
                    <a:pt x="13" y="1031"/>
                    <a:pt x="9" y="1043"/>
                    <a:pt x="9" y="1050"/>
                  </a:cubicBezTo>
                  <a:cubicBezTo>
                    <a:pt x="11" y="1082"/>
                    <a:pt x="35" y="1089"/>
                    <a:pt x="55" y="1101"/>
                  </a:cubicBezTo>
                  <a:cubicBezTo>
                    <a:pt x="58" y="1103"/>
                    <a:pt x="62" y="1102"/>
                    <a:pt x="63" y="1098"/>
                  </a:cubicBezTo>
                  <a:cubicBezTo>
                    <a:pt x="71" y="1083"/>
                    <a:pt x="81" y="1090"/>
                    <a:pt x="89" y="1096"/>
                  </a:cubicBezTo>
                  <a:cubicBezTo>
                    <a:pt x="102" y="1104"/>
                    <a:pt x="115" y="1107"/>
                    <a:pt x="127" y="1095"/>
                  </a:cubicBezTo>
                  <a:cubicBezTo>
                    <a:pt x="136" y="1087"/>
                    <a:pt x="149" y="1092"/>
                    <a:pt x="158" y="1092"/>
                  </a:cubicBezTo>
                  <a:cubicBezTo>
                    <a:pt x="166" y="1093"/>
                    <a:pt x="156" y="1105"/>
                    <a:pt x="158" y="1112"/>
                  </a:cubicBezTo>
                  <a:cubicBezTo>
                    <a:pt x="158" y="1113"/>
                    <a:pt x="158" y="1114"/>
                    <a:pt x="158" y="1115"/>
                  </a:cubicBezTo>
                  <a:cubicBezTo>
                    <a:pt x="161" y="1152"/>
                    <a:pt x="141" y="1180"/>
                    <a:pt x="126" y="1210"/>
                  </a:cubicBezTo>
                  <a:cubicBezTo>
                    <a:pt x="136" y="1225"/>
                    <a:pt x="134" y="1243"/>
                    <a:pt x="138" y="1259"/>
                  </a:cubicBezTo>
                  <a:cubicBezTo>
                    <a:pt x="160" y="1266"/>
                    <a:pt x="164" y="1289"/>
                    <a:pt x="176" y="1305"/>
                  </a:cubicBezTo>
                  <a:cubicBezTo>
                    <a:pt x="183" y="1314"/>
                    <a:pt x="184" y="1328"/>
                    <a:pt x="194" y="1335"/>
                  </a:cubicBezTo>
                  <a:cubicBezTo>
                    <a:pt x="208" y="1344"/>
                    <a:pt x="214" y="1358"/>
                    <a:pt x="213" y="1375"/>
                  </a:cubicBezTo>
                  <a:cubicBezTo>
                    <a:pt x="212" y="1388"/>
                    <a:pt x="216" y="1400"/>
                    <a:pt x="224" y="1404"/>
                  </a:cubicBezTo>
                  <a:cubicBezTo>
                    <a:pt x="237" y="1410"/>
                    <a:pt x="241" y="1423"/>
                    <a:pt x="248" y="1433"/>
                  </a:cubicBezTo>
                  <a:cubicBezTo>
                    <a:pt x="263" y="1457"/>
                    <a:pt x="277" y="1479"/>
                    <a:pt x="278" y="1512"/>
                  </a:cubicBezTo>
                  <a:cubicBezTo>
                    <a:pt x="279" y="1547"/>
                    <a:pt x="285" y="1547"/>
                    <a:pt x="316" y="1531"/>
                  </a:cubicBezTo>
                  <a:cubicBezTo>
                    <a:pt x="318" y="1530"/>
                    <a:pt x="319" y="1529"/>
                    <a:pt x="320" y="1530"/>
                  </a:cubicBezTo>
                  <a:cubicBezTo>
                    <a:pt x="351" y="1532"/>
                    <a:pt x="373" y="1503"/>
                    <a:pt x="402" y="1500"/>
                  </a:cubicBezTo>
                  <a:cubicBezTo>
                    <a:pt x="408" y="1500"/>
                    <a:pt x="417" y="1495"/>
                    <a:pt x="418" y="1490"/>
                  </a:cubicBezTo>
                  <a:cubicBezTo>
                    <a:pt x="424" y="1472"/>
                    <a:pt x="440" y="1472"/>
                    <a:pt x="453" y="1466"/>
                  </a:cubicBezTo>
                  <a:cubicBezTo>
                    <a:pt x="479" y="1454"/>
                    <a:pt x="508" y="1447"/>
                    <a:pt x="517" y="1412"/>
                  </a:cubicBezTo>
                  <a:cubicBezTo>
                    <a:pt x="518" y="1407"/>
                    <a:pt x="522" y="1407"/>
                    <a:pt x="525" y="1404"/>
                  </a:cubicBezTo>
                  <a:cubicBezTo>
                    <a:pt x="551" y="1387"/>
                    <a:pt x="551" y="1368"/>
                    <a:pt x="526" y="1353"/>
                  </a:cubicBezTo>
                  <a:cubicBezTo>
                    <a:pt x="523" y="1352"/>
                    <a:pt x="520" y="1350"/>
                    <a:pt x="517" y="1350"/>
                  </a:cubicBezTo>
                  <a:cubicBezTo>
                    <a:pt x="500" y="1348"/>
                    <a:pt x="492" y="1338"/>
                    <a:pt x="489" y="1321"/>
                  </a:cubicBezTo>
                  <a:cubicBezTo>
                    <a:pt x="483" y="1325"/>
                    <a:pt x="476" y="1329"/>
                    <a:pt x="472" y="1334"/>
                  </a:cubicBezTo>
                  <a:cubicBezTo>
                    <a:pt x="457" y="1353"/>
                    <a:pt x="435" y="1344"/>
                    <a:pt x="417" y="1348"/>
                  </a:cubicBezTo>
                  <a:cubicBezTo>
                    <a:pt x="414" y="1349"/>
                    <a:pt x="407" y="1346"/>
                    <a:pt x="407" y="1338"/>
                  </a:cubicBezTo>
                  <a:cubicBezTo>
                    <a:pt x="407" y="1334"/>
                    <a:pt x="407" y="1329"/>
                    <a:pt x="402" y="1328"/>
                  </a:cubicBezTo>
                  <a:cubicBezTo>
                    <a:pt x="387" y="1326"/>
                    <a:pt x="385" y="1313"/>
                    <a:pt x="384" y="1301"/>
                  </a:cubicBezTo>
                  <a:cubicBezTo>
                    <a:pt x="383" y="1293"/>
                    <a:pt x="379" y="1286"/>
                    <a:pt x="373" y="1283"/>
                  </a:cubicBezTo>
                  <a:cubicBezTo>
                    <a:pt x="358" y="1273"/>
                    <a:pt x="358" y="1254"/>
                    <a:pt x="349" y="1241"/>
                  </a:cubicBezTo>
                  <a:cubicBezTo>
                    <a:pt x="346" y="1237"/>
                    <a:pt x="350" y="1227"/>
                    <a:pt x="355" y="1223"/>
                  </a:cubicBezTo>
                  <a:cubicBezTo>
                    <a:pt x="372" y="1210"/>
                    <a:pt x="402" y="1219"/>
                    <a:pt x="409" y="1241"/>
                  </a:cubicBezTo>
                  <a:cubicBezTo>
                    <a:pt x="417" y="1268"/>
                    <a:pt x="440" y="1272"/>
                    <a:pt x="458" y="1285"/>
                  </a:cubicBezTo>
                  <a:cubicBezTo>
                    <a:pt x="463" y="1288"/>
                    <a:pt x="472" y="1288"/>
                    <a:pt x="479" y="1282"/>
                  </a:cubicBezTo>
                  <a:cubicBezTo>
                    <a:pt x="493" y="1271"/>
                    <a:pt x="507" y="1277"/>
                    <a:pt x="510" y="1295"/>
                  </a:cubicBezTo>
                  <a:cubicBezTo>
                    <a:pt x="511" y="1304"/>
                    <a:pt x="516" y="1306"/>
                    <a:pt x="523" y="1307"/>
                  </a:cubicBezTo>
                  <a:cubicBezTo>
                    <a:pt x="565" y="1315"/>
                    <a:pt x="606" y="1319"/>
                    <a:pt x="649" y="1312"/>
                  </a:cubicBezTo>
                  <a:cubicBezTo>
                    <a:pt x="658" y="1310"/>
                    <a:pt x="668" y="1310"/>
                    <a:pt x="673" y="1322"/>
                  </a:cubicBezTo>
                  <a:cubicBezTo>
                    <a:pt x="680" y="1338"/>
                    <a:pt x="701" y="1340"/>
                    <a:pt x="705" y="1359"/>
                  </a:cubicBezTo>
                  <a:cubicBezTo>
                    <a:pt x="706" y="1361"/>
                    <a:pt x="710" y="1361"/>
                    <a:pt x="712" y="1362"/>
                  </a:cubicBezTo>
                  <a:cubicBezTo>
                    <a:pt x="716" y="1364"/>
                    <a:pt x="723" y="1360"/>
                    <a:pt x="724" y="1369"/>
                  </a:cubicBezTo>
                  <a:cubicBezTo>
                    <a:pt x="725" y="1379"/>
                    <a:pt x="715" y="1373"/>
                    <a:pt x="711" y="1378"/>
                  </a:cubicBezTo>
                  <a:cubicBezTo>
                    <a:pt x="718" y="1384"/>
                    <a:pt x="724" y="1393"/>
                    <a:pt x="732" y="1396"/>
                  </a:cubicBezTo>
                  <a:cubicBezTo>
                    <a:pt x="739" y="1398"/>
                    <a:pt x="751" y="1401"/>
                    <a:pt x="754" y="1389"/>
                  </a:cubicBezTo>
                  <a:cubicBezTo>
                    <a:pt x="755" y="1384"/>
                    <a:pt x="753" y="1380"/>
                    <a:pt x="759" y="1380"/>
                  </a:cubicBezTo>
                  <a:cubicBezTo>
                    <a:pt x="767" y="1379"/>
                    <a:pt x="767" y="1384"/>
                    <a:pt x="768" y="1390"/>
                  </a:cubicBezTo>
                  <a:cubicBezTo>
                    <a:pt x="773" y="1410"/>
                    <a:pt x="769" y="1431"/>
                    <a:pt x="774" y="1451"/>
                  </a:cubicBezTo>
                  <a:cubicBezTo>
                    <a:pt x="780" y="1476"/>
                    <a:pt x="793" y="1498"/>
                    <a:pt x="798" y="1522"/>
                  </a:cubicBezTo>
                  <a:cubicBezTo>
                    <a:pt x="807" y="1557"/>
                    <a:pt x="826" y="1587"/>
                    <a:pt x="835" y="1621"/>
                  </a:cubicBezTo>
                  <a:cubicBezTo>
                    <a:pt x="838" y="1632"/>
                    <a:pt x="845" y="1634"/>
                    <a:pt x="853" y="1626"/>
                  </a:cubicBezTo>
                  <a:cubicBezTo>
                    <a:pt x="877" y="1604"/>
                    <a:pt x="885" y="1573"/>
                    <a:pt x="886" y="1542"/>
                  </a:cubicBezTo>
                  <a:cubicBezTo>
                    <a:pt x="887" y="1513"/>
                    <a:pt x="882" y="1485"/>
                    <a:pt x="918" y="1480"/>
                  </a:cubicBezTo>
                  <a:cubicBezTo>
                    <a:pt x="919" y="1480"/>
                    <a:pt x="919" y="1479"/>
                    <a:pt x="920" y="1478"/>
                  </a:cubicBezTo>
                  <a:cubicBezTo>
                    <a:pt x="943" y="1455"/>
                    <a:pt x="963" y="1429"/>
                    <a:pt x="992" y="1413"/>
                  </a:cubicBezTo>
                  <a:cubicBezTo>
                    <a:pt x="995" y="1412"/>
                    <a:pt x="999" y="1408"/>
                    <a:pt x="999" y="1406"/>
                  </a:cubicBezTo>
                  <a:cubicBezTo>
                    <a:pt x="1000" y="1379"/>
                    <a:pt x="1018" y="1386"/>
                    <a:pt x="1033" y="1383"/>
                  </a:cubicBezTo>
                  <a:cubicBezTo>
                    <a:pt x="1044" y="1381"/>
                    <a:pt x="1066" y="1388"/>
                    <a:pt x="1059" y="1359"/>
                  </a:cubicBezTo>
                  <a:cubicBezTo>
                    <a:pt x="1081" y="1366"/>
                    <a:pt x="1081" y="1366"/>
                    <a:pt x="1085" y="1386"/>
                  </a:cubicBezTo>
                  <a:cubicBezTo>
                    <a:pt x="1088" y="1397"/>
                    <a:pt x="1094" y="1406"/>
                    <a:pt x="1102" y="1412"/>
                  </a:cubicBezTo>
                  <a:cubicBezTo>
                    <a:pt x="1123" y="1428"/>
                    <a:pt x="1132" y="1447"/>
                    <a:pt x="1126" y="1474"/>
                  </a:cubicBezTo>
                  <a:cubicBezTo>
                    <a:pt x="1123" y="1490"/>
                    <a:pt x="1135" y="1493"/>
                    <a:pt x="1142" y="1489"/>
                  </a:cubicBezTo>
                  <a:cubicBezTo>
                    <a:pt x="1151" y="1483"/>
                    <a:pt x="1164" y="1479"/>
                    <a:pt x="1168" y="1465"/>
                  </a:cubicBezTo>
                  <a:cubicBezTo>
                    <a:pt x="1188" y="1507"/>
                    <a:pt x="1204" y="1548"/>
                    <a:pt x="1196" y="1591"/>
                  </a:cubicBezTo>
                  <a:cubicBezTo>
                    <a:pt x="1191" y="1615"/>
                    <a:pt x="1196" y="1632"/>
                    <a:pt x="1214" y="1646"/>
                  </a:cubicBezTo>
                  <a:cubicBezTo>
                    <a:pt x="1214" y="1646"/>
                    <a:pt x="1214" y="1646"/>
                    <a:pt x="1214" y="1646"/>
                  </a:cubicBezTo>
                  <a:cubicBezTo>
                    <a:pt x="1231" y="1670"/>
                    <a:pt x="1229" y="1697"/>
                    <a:pt x="1227" y="1729"/>
                  </a:cubicBezTo>
                  <a:cubicBezTo>
                    <a:pt x="1201" y="1703"/>
                    <a:pt x="1182" y="1667"/>
                    <a:pt x="1143" y="1683"/>
                  </a:cubicBezTo>
                  <a:cubicBezTo>
                    <a:pt x="1146" y="1702"/>
                    <a:pt x="1162" y="1712"/>
                    <a:pt x="1172" y="1727"/>
                  </a:cubicBezTo>
                  <a:cubicBezTo>
                    <a:pt x="1188" y="1749"/>
                    <a:pt x="1205" y="1772"/>
                    <a:pt x="1218" y="1796"/>
                  </a:cubicBezTo>
                  <a:cubicBezTo>
                    <a:pt x="1234" y="1824"/>
                    <a:pt x="1245" y="1853"/>
                    <a:pt x="1274" y="1871"/>
                  </a:cubicBezTo>
                  <a:cubicBezTo>
                    <a:pt x="1287" y="1878"/>
                    <a:pt x="1299" y="1879"/>
                    <a:pt x="1310" y="1876"/>
                  </a:cubicBezTo>
                  <a:cubicBezTo>
                    <a:pt x="1320" y="1874"/>
                    <a:pt x="1314" y="1860"/>
                    <a:pt x="1315" y="1852"/>
                  </a:cubicBezTo>
                  <a:cubicBezTo>
                    <a:pt x="1316" y="1851"/>
                    <a:pt x="1315" y="1849"/>
                    <a:pt x="1315" y="1848"/>
                  </a:cubicBezTo>
                  <a:cubicBezTo>
                    <a:pt x="1314" y="1834"/>
                    <a:pt x="1322" y="1814"/>
                    <a:pt x="1296" y="1818"/>
                  </a:cubicBezTo>
                  <a:cubicBezTo>
                    <a:pt x="1291" y="1818"/>
                    <a:pt x="1291" y="1812"/>
                    <a:pt x="1292" y="1808"/>
                  </a:cubicBezTo>
                  <a:cubicBezTo>
                    <a:pt x="1293" y="1800"/>
                    <a:pt x="1287" y="1796"/>
                    <a:pt x="1284" y="1790"/>
                  </a:cubicBezTo>
                  <a:cubicBezTo>
                    <a:pt x="1277" y="1776"/>
                    <a:pt x="1268" y="1764"/>
                    <a:pt x="1254" y="1748"/>
                  </a:cubicBezTo>
                  <a:cubicBezTo>
                    <a:pt x="1281" y="1755"/>
                    <a:pt x="1287" y="1744"/>
                    <a:pt x="1284" y="1724"/>
                  </a:cubicBezTo>
                  <a:cubicBezTo>
                    <a:pt x="1283" y="1718"/>
                    <a:pt x="1285" y="1711"/>
                    <a:pt x="1283" y="1705"/>
                  </a:cubicBezTo>
                  <a:cubicBezTo>
                    <a:pt x="1278" y="1688"/>
                    <a:pt x="1275" y="1670"/>
                    <a:pt x="1254" y="1664"/>
                  </a:cubicBezTo>
                  <a:cubicBezTo>
                    <a:pt x="1241" y="1660"/>
                    <a:pt x="1227" y="1655"/>
                    <a:pt x="1217" y="1643"/>
                  </a:cubicBezTo>
                  <a:cubicBezTo>
                    <a:pt x="1224" y="1633"/>
                    <a:pt x="1219" y="1620"/>
                    <a:pt x="1212" y="1617"/>
                  </a:cubicBezTo>
                  <a:cubicBezTo>
                    <a:pt x="1194" y="1610"/>
                    <a:pt x="1201" y="1598"/>
                    <a:pt x="1205" y="1586"/>
                  </a:cubicBezTo>
                  <a:cubicBezTo>
                    <a:pt x="1209" y="1572"/>
                    <a:pt x="1218" y="1561"/>
                    <a:pt x="1216" y="1545"/>
                  </a:cubicBezTo>
                  <a:cubicBezTo>
                    <a:pt x="1215" y="1538"/>
                    <a:pt x="1219" y="1534"/>
                    <a:pt x="1227" y="1533"/>
                  </a:cubicBezTo>
                  <a:cubicBezTo>
                    <a:pt x="1233" y="1532"/>
                    <a:pt x="1236" y="1535"/>
                    <a:pt x="1236" y="1542"/>
                  </a:cubicBezTo>
                  <a:cubicBezTo>
                    <a:pt x="1237" y="1546"/>
                    <a:pt x="1240" y="1549"/>
                    <a:pt x="1245" y="1550"/>
                  </a:cubicBezTo>
                  <a:cubicBezTo>
                    <a:pt x="1258" y="1552"/>
                    <a:pt x="1267" y="1559"/>
                    <a:pt x="1272" y="1573"/>
                  </a:cubicBezTo>
                  <a:cubicBezTo>
                    <a:pt x="1274" y="1577"/>
                    <a:pt x="1278" y="1582"/>
                    <a:pt x="1282" y="1583"/>
                  </a:cubicBezTo>
                  <a:cubicBezTo>
                    <a:pt x="1301" y="1587"/>
                    <a:pt x="1306" y="1598"/>
                    <a:pt x="1299" y="1619"/>
                  </a:cubicBezTo>
                  <a:cubicBezTo>
                    <a:pt x="1303" y="1615"/>
                    <a:pt x="1305" y="1615"/>
                    <a:pt x="1305" y="1614"/>
                  </a:cubicBezTo>
                  <a:cubicBezTo>
                    <a:pt x="1306" y="1590"/>
                    <a:pt x="1317" y="1584"/>
                    <a:pt x="1339" y="1586"/>
                  </a:cubicBezTo>
                  <a:cubicBezTo>
                    <a:pt x="1348" y="1588"/>
                    <a:pt x="1364" y="1576"/>
                    <a:pt x="1366" y="1563"/>
                  </a:cubicBezTo>
                  <a:cubicBezTo>
                    <a:pt x="1370" y="1536"/>
                    <a:pt x="1371" y="1508"/>
                    <a:pt x="1348" y="1489"/>
                  </a:cubicBezTo>
                  <a:cubicBezTo>
                    <a:pt x="1335" y="1478"/>
                    <a:pt x="1326" y="1464"/>
                    <a:pt x="1315" y="1451"/>
                  </a:cubicBezTo>
                  <a:cubicBezTo>
                    <a:pt x="1304" y="1437"/>
                    <a:pt x="1310" y="1427"/>
                    <a:pt x="1316" y="1416"/>
                  </a:cubicBezTo>
                  <a:cubicBezTo>
                    <a:pt x="1319" y="1410"/>
                    <a:pt x="1323" y="1403"/>
                    <a:pt x="1327" y="1402"/>
                  </a:cubicBezTo>
                  <a:cubicBezTo>
                    <a:pt x="1343" y="1398"/>
                    <a:pt x="1350" y="1368"/>
                    <a:pt x="1373" y="1386"/>
                  </a:cubicBezTo>
                  <a:cubicBezTo>
                    <a:pt x="1385" y="1395"/>
                    <a:pt x="1399" y="1388"/>
                    <a:pt x="1412" y="1382"/>
                  </a:cubicBezTo>
                  <a:cubicBezTo>
                    <a:pt x="1424" y="1377"/>
                    <a:pt x="1435" y="1366"/>
                    <a:pt x="1443" y="1365"/>
                  </a:cubicBezTo>
                  <a:cubicBezTo>
                    <a:pt x="1463" y="1362"/>
                    <a:pt x="1482" y="1360"/>
                    <a:pt x="1500" y="1346"/>
                  </a:cubicBezTo>
                  <a:cubicBezTo>
                    <a:pt x="1515" y="1335"/>
                    <a:pt x="1531" y="1324"/>
                    <a:pt x="1536" y="1308"/>
                  </a:cubicBezTo>
                  <a:cubicBezTo>
                    <a:pt x="1542" y="1289"/>
                    <a:pt x="1555" y="1278"/>
                    <a:pt x="1565" y="1265"/>
                  </a:cubicBezTo>
                  <a:cubicBezTo>
                    <a:pt x="1571" y="1256"/>
                    <a:pt x="1571" y="1249"/>
                    <a:pt x="1574" y="1242"/>
                  </a:cubicBezTo>
                  <a:cubicBezTo>
                    <a:pt x="1579" y="1229"/>
                    <a:pt x="1574" y="1227"/>
                    <a:pt x="1564" y="1225"/>
                  </a:cubicBezTo>
                  <a:cubicBezTo>
                    <a:pt x="1560" y="1225"/>
                    <a:pt x="1562" y="1218"/>
                    <a:pt x="1564" y="1217"/>
                  </a:cubicBezTo>
                  <a:cubicBezTo>
                    <a:pt x="1583" y="1214"/>
                    <a:pt x="1564" y="1195"/>
                    <a:pt x="1575" y="1189"/>
                  </a:cubicBezTo>
                  <a:cubicBezTo>
                    <a:pt x="1558" y="1177"/>
                    <a:pt x="1562" y="1149"/>
                    <a:pt x="1542" y="1139"/>
                  </a:cubicBezTo>
                  <a:cubicBezTo>
                    <a:pt x="1534" y="1135"/>
                    <a:pt x="1531" y="1129"/>
                    <a:pt x="1540" y="1119"/>
                  </a:cubicBezTo>
                  <a:cubicBezTo>
                    <a:pt x="1553" y="1103"/>
                    <a:pt x="1568" y="1090"/>
                    <a:pt x="1587" y="1083"/>
                  </a:cubicBezTo>
                  <a:cubicBezTo>
                    <a:pt x="1573" y="1084"/>
                    <a:pt x="1558" y="1069"/>
                    <a:pt x="1544" y="1086"/>
                  </a:cubicBezTo>
                  <a:cubicBezTo>
                    <a:pt x="1542" y="1088"/>
                    <a:pt x="1532" y="1087"/>
                    <a:pt x="1532" y="1082"/>
                  </a:cubicBezTo>
                  <a:cubicBezTo>
                    <a:pt x="1532" y="1068"/>
                    <a:pt x="1523" y="1067"/>
                    <a:pt x="1515" y="1065"/>
                  </a:cubicBezTo>
                  <a:cubicBezTo>
                    <a:pt x="1508" y="1063"/>
                    <a:pt x="1504" y="1058"/>
                    <a:pt x="1507" y="1051"/>
                  </a:cubicBezTo>
                  <a:cubicBezTo>
                    <a:pt x="1509" y="1046"/>
                    <a:pt x="1512" y="1039"/>
                    <a:pt x="1520" y="1043"/>
                  </a:cubicBezTo>
                  <a:cubicBezTo>
                    <a:pt x="1524" y="1044"/>
                    <a:pt x="1531" y="1046"/>
                    <a:pt x="1532" y="1041"/>
                  </a:cubicBezTo>
                  <a:cubicBezTo>
                    <a:pt x="1538" y="1025"/>
                    <a:pt x="1554" y="1022"/>
                    <a:pt x="1562" y="1011"/>
                  </a:cubicBezTo>
                  <a:cubicBezTo>
                    <a:pt x="1568" y="1003"/>
                    <a:pt x="1575" y="1003"/>
                    <a:pt x="1583" y="1009"/>
                  </a:cubicBezTo>
                  <a:cubicBezTo>
                    <a:pt x="1591" y="1016"/>
                    <a:pt x="1586" y="1023"/>
                    <a:pt x="1582" y="1029"/>
                  </a:cubicBezTo>
                  <a:cubicBezTo>
                    <a:pt x="1579" y="1032"/>
                    <a:pt x="1575" y="1035"/>
                    <a:pt x="1579" y="1039"/>
                  </a:cubicBezTo>
                  <a:cubicBezTo>
                    <a:pt x="1582" y="1042"/>
                    <a:pt x="1586" y="1039"/>
                    <a:pt x="1589" y="1036"/>
                  </a:cubicBezTo>
                  <a:cubicBezTo>
                    <a:pt x="1601" y="1027"/>
                    <a:pt x="1613" y="1026"/>
                    <a:pt x="1628" y="1030"/>
                  </a:cubicBezTo>
                  <a:cubicBezTo>
                    <a:pt x="1645" y="1034"/>
                    <a:pt x="1640" y="1046"/>
                    <a:pt x="1638" y="1055"/>
                  </a:cubicBezTo>
                  <a:cubicBezTo>
                    <a:pt x="1635" y="1068"/>
                    <a:pt x="1634" y="1069"/>
                    <a:pt x="1646" y="1068"/>
                  </a:cubicBezTo>
                  <a:cubicBezTo>
                    <a:pt x="1660" y="1067"/>
                    <a:pt x="1666" y="1082"/>
                    <a:pt x="1663" y="1086"/>
                  </a:cubicBezTo>
                  <a:cubicBezTo>
                    <a:pt x="1652" y="1100"/>
                    <a:pt x="1667" y="1115"/>
                    <a:pt x="1657" y="1127"/>
                  </a:cubicBezTo>
                  <a:cubicBezTo>
                    <a:pt x="1655" y="1128"/>
                    <a:pt x="1657" y="1132"/>
                    <a:pt x="1660" y="1133"/>
                  </a:cubicBezTo>
                  <a:cubicBezTo>
                    <a:pt x="1674" y="1135"/>
                    <a:pt x="1685" y="1128"/>
                    <a:pt x="1697" y="1123"/>
                  </a:cubicBezTo>
                  <a:cubicBezTo>
                    <a:pt x="1705" y="1120"/>
                    <a:pt x="1705" y="1108"/>
                    <a:pt x="1703" y="1099"/>
                  </a:cubicBezTo>
                  <a:cubicBezTo>
                    <a:pt x="1700" y="1080"/>
                    <a:pt x="1691" y="1065"/>
                    <a:pt x="1680" y="1051"/>
                  </a:cubicBezTo>
                  <a:cubicBezTo>
                    <a:pt x="1669" y="1040"/>
                    <a:pt x="1666" y="1033"/>
                    <a:pt x="1683" y="1024"/>
                  </a:cubicBezTo>
                  <a:cubicBezTo>
                    <a:pt x="1695" y="1019"/>
                    <a:pt x="1707" y="1012"/>
                    <a:pt x="1709" y="992"/>
                  </a:cubicBezTo>
                  <a:cubicBezTo>
                    <a:pt x="1711" y="972"/>
                    <a:pt x="1734" y="969"/>
                    <a:pt x="1745" y="955"/>
                  </a:cubicBezTo>
                  <a:cubicBezTo>
                    <a:pt x="1746" y="953"/>
                    <a:pt x="1753" y="954"/>
                    <a:pt x="1754" y="956"/>
                  </a:cubicBezTo>
                  <a:cubicBezTo>
                    <a:pt x="1765" y="973"/>
                    <a:pt x="1776" y="965"/>
                    <a:pt x="1786" y="957"/>
                  </a:cubicBezTo>
                  <a:cubicBezTo>
                    <a:pt x="1811" y="938"/>
                    <a:pt x="1828" y="910"/>
                    <a:pt x="1850" y="887"/>
                  </a:cubicBezTo>
                  <a:cubicBezTo>
                    <a:pt x="1851" y="886"/>
                    <a:pt x="1850" y="882"/>
                    <a:pt x="1851" y="881"/>
                  </a:cubicBezTo>
                  <a:cubicBezTo>
                    <a:pt x="1877" y="852"/>
                    <a:pt x="1890" y="817"/>
                    <a:pt x="1890" y="777"/>
                  </a:cubicBezTo>
                  <a:cubicBezTo>
                    <a:pt x="1890" y="775"/>
                    <a:pt x="1891" y="773"/>
                    <a:pt x="1892" y="771"/>
                  </a:cubicBezTo>
                  <a:cubicBezTo>
                    <a:pt x="1904" y="761"/>
                    <a:pt x="1899" y="745"/>
                    <a:pt x="1898" y="733"/>
                  </a:cubicBezTo>
                  <a:cubicBezTo>
                    <a:pt x="1898" y="725"/>
                    <a:pt x="1885" y="715"/>
                    <a:pt x="1877" y="709"/>
                  </a:cubicBezTo>
                  <a:cubicBezTo>
                    <a:pt x="1869" y="704"/>
                    <a:pt x="1864" y="709"/>
                    <a:pt x="1858" y="717"/>
                  </a:cubicBezTo>
                  <a:cubicBezTo>
                    <a:pt x="1849" y="728"/>
                    <a:pt x="1836" y="722"/>
                    <a:pt x="1826" y="718"/>
                  </a:cubicBezTo>
                  <a:cubicBezTo>
                    <a:pt x="1817" y="715"/>
                    <a:pt x="1829" y="706"/>
                    <a:pt x="1825" y="700"/>
                  </a:cubicBezTo>
                  <a:cubicBezTo>
                    <a:pt x="1823" y="699"/>
                    <a:pt x="1820" y="699"/>
                    <a:pt x="1818" y="699"/>
                  </a:cubicBezTo>
                  <a:cubicBezTo>
                    <a:pt x="1812" y="697"/>
                    <a:pt x="1803" y="703"/>
                    <a:pt x="1800" y="695"/>
                  </a:cubicBezTo>
                  <a:cubicBezTo>
                    <a:pt x="1796" y="684"/>
                    <a:pt x="1806" y="682"/>
                    <a:pt x="1812" y="679"/>
                  </a:cubicBezTo>
                  <a:cubicBezTo>
                    <a:pt x="1842" y="661"/>
                    <a:pt x="1864" y="633"/>
                    <a:pt x="1888" y="608"/>
                  </a:cubicBezTo>
                  <a:cubicBezTo>
                    <a:pt x="1914" y="579"/>
                    <a:pt x="1941" y="567"/>
                    <a:pt x="1977" y="573"/>
                  </a:cubicBezTo>
                  <a:cubicBezTo>
                    <a:pt x="1992" y="575"/>
                    <a:pt x="2010" y="579"/>
                    <a:pt x="2023" y="570"/>
                  </a:cubicBezTo>
                  <a:cubicBezTo>
                    <a:pt x="2036" y="561"/>
                    <a:pt x="2045" y="566"/>
                    <a:pt x="2058" y="568"/>
                  </a:cubicBezTo>
                  <a:cubicBezTo>
                    <a:pt x="2072" y="569"/>
                    <a:pt x="2079" y="587"/>
                    <a:pt x="2092" y="583"/>
                  </a:cubicBezTo>
                  <a:cubicBezTo>
                    <a:pt x="2103" y="579"/>
                    <a:pt x="2114" y="581"/>
                    <a:pt x="2127" y="578"/>
                  </a:cubicBezTo>
                  <a:cubicBezTo>
                    <a:pt x="2110" y="575"/>
                    <a:pt x="2109" y="567"/>
                    <a:pt x="2120" y="557"/>
                  </a:cubicBezTo>
                  <a:cubicBezTo>
                    <a:pt x="2130" y="547"/>
                    <a:pt x="2143" y="539"/>
                    <a:pt x="2149" y="527"/>
                  </a:cubicBezTo>
                  <a:cubicBezTo>
                    <a:pt x="2159" y="509"/>
                    <a:pt x="2174" y="509"/>
                    <a:pt x="2189" y="508"/>
                  </a:cubicBezTo>
                  <a:cubicBezTo>
                    <a:pt x="2199" y="507"/>
                    <a:pt x="2209" y="511"/>
                    <a:pt x="2218" y="508"/>
                  </a:cubicBezTo>
                  <a:cubicBezTo>
                    <a:pt x="2220" y="516"/>
                    <a:pt x="2213" y="518"/>
                    <a:pt x="2212" y="524"/>
                  </a:cubicBezTo>
                  <a:cubicBezTo>
                    <a:pt x="2211" y="530"/>
                    <a:pt x="2213" y="535"/>
                    <a:pt x="2219" y="537"/>
                  </a:cubicBezTo>
                  <a:cubicBezTo>
                    <a:pt x="2222" y="538"/>
                    <a:pt x="2262" y="507"/>
                    <a:pt x="2263" y="503"/>
                  </a:cubicBezTo>
                  <a:cubicBezTo>
                    <a:pt x="2264" y="475"/>
                    <a:pt x="2281" y="488"/>
                    <a:pt x="2294" y="490"/>
                  </a:cubicBezTo>
                  <a:cubicBezTo>
                    <a:pt x="2283" y="498"/>
                    <a:pt x="2278" y="507"/>
                    <a:pt x="2278" y="521"/>
                  </a:cubicBezTo>
                  <a:cubicBezTo>
                    <a:pt x="2279" y="531"/>
                    <a:pt x="2273" y="539"/>
                    <a:pt x="2262" y="542"/>
                  </a:cubicBezTo>
                  <a:cubicBezTo>
                    <a:pt x="2256" y="543"/>
                    <a:pt x="2250" y="545"/>
                    <a:pt x="2246" y="550"/>
                  </a:cubicBezTo>
                  <a:cubicBezTo>
                    <a:pt x="2220" y="583"/>
                    <a:pt x="2186" y="607"/>
                    <a:pt x="2157" y="637"/>
                  </a:cubicBezTo>
                  <a:cubicBezTo>
                    <a:pt x="2142" y="652"/>
                    <a:pt x="2139" y="670"/>
                    <a:pt x="2141" y="688"/>
                  </a:cubicBezTo>
                  <a:cubicBezTo>
                    <a:pt x="2145" y="718"/>
                    <a:pt x="2152" y="748"/>
                    <a:pt x="2159" y="778"/>
                  </a:cubicBezTo>
                  <a:cubicBezTo>
                    <a:pt x="2184" y="767"/>
                    <a:pt x="2184" y="735"/>
                    <a:pt x="2204" y="718"/>
                  </a:cubicBezTo>
                  <a:cubicBezTo>
                    <a:pt x="2213" y="711"/>
                    <a:pt x="2217" y="696"/>
                    <a:pt x="2232" y="695"/>
                  </a:cubicBezTo>
                  <a:cubicBezTo>
                    <a:pt x="2240" y="694"/>
                    <a:pt x="2243" y="694"/>
                    <a:pt x="2240" y="683"/>
                  </a:cubicBezTo>
                  <a:cubicBezTo>
                    <a:pt x="2234" y="665"/>
                    <a:pt x="2245" y="653"/>
                    <a:pt x="2262" y="652"/>
                  </a:cubicBezTo>
                  <a:cubicBezTo>
                    <a:pt x="2253" y="632"/>
                    <a:pt x="2253" y="632"/>
                    <a:pt x="2260" y="616"/>
                  </a:cubicBezTo>
                  <a:cubicBezTo>
                    <a:pt x="2254" y="615"/>
                    <a:pt x="2246" y="623"/>
                    <a:pt x="2243" y="613"/>
                  </a:cubicBezTo>
                  <a:cubicBezTo>
                    <a:pt x="2240" y="605"/>
                    <a:pt x="2245" y="599"/>
                    <a:pt x="2249" y="593"/>
                  </a:cubicBezTo>
                  <a:cubicBezTo>
                    <a:pt x="2253" y="586"/>
                    <a:pt x="2263" y="582"/>
                    <a:pt x="2263" y="572"/>
                  </a:cubicBezTo>
                  <a:cubicBezTo>
                    <a:pt x="2263" y="560"/>
                    <a:pt x="2270" y="557"/>
                    <a:pt x="2279" y="558"/>
                  </a:cubicBezTo>
                  <a:cubicBezTo>
                    <a:pt x="2289" y="560"/>
                    <a:pt x="2298" y="556"/>
                    <a:pt x="2306" y="550"/>
                  </a:cubicBezTo>
                  <a:cubicBezTo>
                    <a:pt x="2317" y="541"/>
                    <a:pt x="2316" y="551"/>
                    <a:pt x="2317" y="558"/>
                  </a:cubicBezTo>
                  <a:cubicBezTo>
                    <a:pt x="2349" y="535"/>
                    <a:pt x="2361" y="535"/>
                    <a:pt x="2382" y="557"/>
                  </a:cubicBezTo>
                  <a:cubicBezTo>
                    <a:pt x="2388" y="539"/>
                    <a:pt x="2406" y="534"/>
                    <a:pt x="2419" y="526"/>
                  </a:cubicBezTo>
                  <a:cubicBezTo>
                    <a:pt x="2450" y="507"/>
                    <a:pt x="2479" y="476"/>
                    <a:pt x="2520" y="492"/>
                  </a:cubicBezTo>
                  <a:cubicBezTo>
                    <a:pt x="2527" y="494"/>
                    <a:pt x="2534" y="489"/>
                    <a:pt x="2532" y="486"/>
                  </a:cubicBezTo>
                  <a:cubicBezTo>
                    <a:pt x="2523" y="473"/>
                    <a:pt x="2523" y="452"/>
                    <a:pt x="2510" y="445"/>
                  </a:cubicBezTo>
                  <a:cubicBezTo>
                    <a:pt x="2501" y="439"/>
                    <a:pt x="2498" y="432"/>
                    <a:pt x="2492" y="424"/>
                  </a:cubicBezTo>
                  <a:cubicBezTo>
                    <a:pt x="2531" y="429"/>
                    <a:pt x="2532" y="428"/>
                    <a:pt x="2545" y="391"/>
                  </a:cubicBezTo>
                  <a:cubicBezTo>
                    <a:pt x="2548" y="382"/>
                    <a:pt x="2556" y="381"/>
                    <a:pt x="2563" y="381"/>
                  </a:cubicBezTo>
                  <a:cubicBezTo>
                    <a:pt x="2572" y="381"/>
                    <a:pt x="2565" y="387"/>
                    <a:pt x="2565" y="391"/>
                  </a:cubicBezTo>
                  <a:cubicBezTo>
                    <a:pt x="2565" y="401"/>
                    <a:pt x="2573" y="401"/>
                    <a:pt x="2579" y="401"/>
                  </a:cubicBezTo>
                  <a:cubicBezTo>
                    <a:pt x="2594" y="401"/>
                    <a:pt x="2606" y="403"/>
                    <a:pt x="2617" y="419"/>
                  </a:cubicBezTo>
                  <a:cubicBezTo>
                    <a:pt x="2623" y="429"/>
                    <a:pt x="2639" y="432"/>
                    <a:pt x="2651" y="437"/>
                  </a:cubicBezTo>
                  <a:cubicBezTo>
                    <a:pt x="2654" y="439"/>
                    <a:pt x="2656" y="439"/>
                    <a:pt x="2658" y="433"/>
                  </a:cubicBezTo>
                  <a:cubicBezTo>
                    <a:pt x="2663" y="418"/>
                    <a:pt x="2668" y="402"/>
                    <a:pt x="2688" y="402"/>
                  </a:cubicBezTo>
                  <a:cubicBezTo>
                    <a:pt x="2696" y="402"/>
                    <a:pt x="2705" y="399"/>
                    <a:pt x="2710" y="391"/>
                  </a:cubicBezTo>
                  <a:cubicBezTo>
                    <a:pt x="2701" y="383"/>
                    <a:pt x="2692" y="374"/>
                    <a:pt x="2682" y="368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8757560" y="4327593"/>
              <a:ext cx="292150" cy="346251"/>
            </a:xfrm>
            <a:custGeom>
              <a:avLst/>
              <a:gdLst>
                <a:gd name="T0" fmla="*/ 154 w 164"/>
                <a:gd name="T1" fmla="*/ 51 h 193"/>
                <a:gd name="T2" fmla="*/ 148 w 164"/>
                <a:gd name="T3" fmla="*/ 10 h 193"/>
                <a:gd name="T4" fmla="*/ 118 w 164"/>
                <a:gd name="T5" fmla="*/ 10 h 193"/>
                <a:gd name="T6" fmla="*/ 31 w 164"/>
                <a:gd name="T7" fmla="*/ 92 h 193"/>
                <a:gd name="T8" fmla="*/ 20 w 164"/>
                <a:gd name="T9" fmla="*/ 98 h 193"/>
                <a:gd name="T10" fmla="*/ 4 w 164"/>
                <a:gd name="T11" fmla="*/ 119 h 193"/>
                <a:gd name="T12" fmla="*/ 6 w 164"/>
                <a:gd name="T13" fmla="*/ 134 h 193"/>
                <a:gd name="T14" fmla="*/ 29 w 164"/>
                <a:gd name="T15" fmla="*/ 174 h 193"/>
                <a:gd name="T16" fmla="*/ 97 w 164"/>
                <a:gd name="T17" fmla="*/ 190 h 193"/>
                <a:gd name="T18" fmla="*/ 125 w 164"/>
                <a:gd name="T19" fmla="*/ 173 h 193"/>
                <a:gd name="T20" fmla="*/ 128 w 164"/>
                <a:gd name="T21" fmla="*/ 165 h 193"/>
                <a:gd name="T22" fmla="*/ 159 w 164"/>
                <a:gd name="T23" fmla="*/ 108 h 193"/>
                <a:gd name="T24" fmla="*/ 157 w 164"/>
                <a:gd name="T25" fmla="*/ 87 h 193"/>
                <a:gd name="T26" fmla="*/ 154 w 164"/>
                <a:gd name="T27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93">
                  <a:moveTo>
                    <a:pt x="154" y="51"/>
                  </a:moveTo>
                  <a:cubicBezTo>
                    <a:pt x="162" y="38"/>
                    <a:pt x="164" y="22"/>
                    <a:pt x="148" y="10"/>
                  </a:cubicBezTo>
                  <a:cubicBezTo>
                    <a:pt x="138" y="2"/>
                    <a:pt x="126" y="0"/>
                    <a:pt x="118" y="10"/>
                  </a:cubicBezTo>
                  <a:cubicBezTo>
                    <a:pt x="93" y="42"/>
                    <a:pt x="55" y="58"/>
                    <a:pt x="31" y="92"/>
                  </a:cubicBezTo>
                  <a:cubicBezTo>
                    <a:pt x="28" y="97"/>
                    <a:pt x="25" y="99"/>
                    <a:pt x="20" y="98"/>
                  </a:cubicBezTo>
                  <a:cubicBezTo>
                    <a:pt x="0" y="93"/>
                    <a:pt x="3" y="107"/>
                    <a:pt x="4" y="119"/>
                  </a:cubicBezTo>
                  <a:cubicBezTo>
                    <a:pt x="5" y="124"/>
                    <a:pt x="5" y="129"/>
                    <a:pt x="6" y="134"/>
                  </a:cubicBezTo>
                  <a:cubicBezTo>
                    <a:pt x="8" y="150"/>
                    <a:pt x="18" y="165"/>
                    <a:pt x="29" y="174"/>
                  </a:cubicBezTo>
                  <a:cubicBezTo>
                    <a:pt x="50" y="191"/>
                    <a:pt x="81" y="177"/>
                    <a:pt x="97" y="190"/>
                  </a:cubicBezTo>
                  <a:cubicBezTo>
                    <a:pt x="118" y="193"/>
                    <a:pt x="126" y="190"/>
                    <a:pt x="125" y="173"/>
                  </a:cubicBezTo>
                  <a:cubicBezTo>
                    <a:pt x="125" y="170"/>
                    <a:pt x="126" y="167"/>
                    <a:pt x="128" y="165"/>
                  </a:cubicBezTo>
                  <a:cubicBezTo>
                    <a:pt x="146" y="151"/>
                    <a:pt x="149" y="128"/>
                    <a:pt x="159" y="108"/>
                  </a:cubicBezTo>
                  <a:cubicBezTo>
                    <a:pt x="163" y="98"/>
                    <a:pt x="164" y="94"/>
                    <a:pt x="157" y="87"/>
                  </a:cubicBezTo>
                  <a:cubicBezTo>
                    <a:pt x="147" y="76"/>
                    <a:pt x="144" y="66"/>
                    <a:pt x="154" y="5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9432029" y="4565641"/>
              <a:ext cx="275920" cy="265098"/>
            </a:xfrm>
            <a:custGeom>
              <a:avLst/>
              <a:gdLst>
                <a:gd name="T0" fmla="*/ 120 w 154"/>
                <a:gd name="T1" fmla="*/ 28 h 148"/>
                <a:gd name="T2" fmla="*/ 75 w 154"/>
                <a:gd name="T3" fmla="*/ 40 h 148"/>
                <a:gd name="T4" fmla="*/ 44 w 154"/>
                <a:gd name="T5" fmla="*/ 41 h 148"/>
                <a:gd name="T6" fmla="*/ 37 w 154"/>
                <a:gd name="T7" fmla="*/ 20 h 148"/>
                <a:gd name="T8" fmla="*/ 28 w 154"/>
                <a:gd name="T9" fmla="*/ 7 h 148"/>
                <a:gd name="T10" fmla="*/ 0 w 154"/>
                <a:gd name="T11" fmla="*/ 9 h 148"/>
                <a:gd name="T12" fmla="*/ 33 w 154"/>
                <a:gd name="T13" fmla="*/ 34 h 148"/>
                <a:gd name="T14" fmla="*/ 25 w 154"/>
                <a:gd name="T15" fmla="*/ 40 h 148"/>
                <a:gd name="T16" fmla="*/ 19 w 154"/>
                <a:gd name="T17" fmla="*/ 49 h 148"/>
                <a:gd name="T18" fmla="*/ 30 w 154"/>
                <a:gd name="T19" fmla="*/ 52 h 148"/>
                <a:gd name="T20" fmla="*/ 39 w 154"/>
                <a:gd name="T21" fmla="*/ 55 h 148"/>
                <a:gd name="T22" fmla="*/ 73 w 154"/>
                <a:gd name="T23" fmla="*/ 72 h 148"/>
                <a:gd name="T24" fmla="*/ 119 w 154"/>
                <a:gd name="T25" fmla="*/ 124 h 148"/>
                <a:gd name="T26" fmla="*/ 125 w 154"/>
                <a:gd name="T27" fmla="*/ 135 h 148"/>
                <a:gd name="T28" fmla="*/ 150 w 154"/>
                <a:gd name="T29" fmla="*/ 148 h 148"/>
                <a:gd name="T30" fmla="*/ 153 w 154"/>
                <a:gd name="T31" fmla="*/ 39 h 148"/>
                <a:gd name="T32" fmla="*/ 120 w 154"/>
                <a:gd name="T33" fmla="*/ 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48">
                  <a:moveTo>
                    <a:pt x="120" y="28"/>
                  </a:moveTo>
                  <a:cubicBezTo>
                    <a:pt x="100" y="14"/>
                    <a:pt x="87" y="29"/>
                    <a:pt x="75" y="40"/>
                  </a:cubicBezTo>
                  <a:cubicBezTo>
                    <a:pt x="64" y="51"/>
                    <a:pt x="57" y="62"/>
                    <a:pt x="44" y="41"/>
                  </a:cubicBezTo>
                  <a:cubicBezTo>
                    <a:pt x="39" y="34"/>
                    <a:pt x="35" y="29"/>
                    <a:pt x="37" y="20"/>
                  </a:cubicBezTo>
                  <a:cubicBezTo>
                    <a:pt x="38" y="12"/>
                    <a:pt x="35" y="9"/>
                    <a:pt x="28" y="7"/>
                  </a:cubicBezTo>
                  <a:cubicBezTo>
                    <a:pt x="17" y="5"/>
                    <a:pt x="7" y="0"/>
                    <a:pt x="0" y="9"/>
                  </a:cubicBezTo>
                  <a:cubicBezTo>
                    <a:pt x="3" y="29"/>
                    <a:pt x="20" y="27"/>
                    <a:pt x="33" y="34"/>
                  </a:cubicBezTo>
                  <a:cubicBezTo>
                    <a:pt x="29" y="37"/>
                    <a:pt x="26" y="38"/>
                    <a:pt x="25" y="40"/>
                  </a:cubicBezTo>
                  <a:cubicBezTo>
                    <a:pt x="24" y="43"/>
                    <a:pt x="13" y="37"/>
                    <a:pt x="19" y="49"/>
                  </a:cubicBezTo>
                  <a:cubicBezTo>
                    <a:pt x="23" y="57"/>
                    <a:pt x="24" y="57"/>
                    <a:pt x="30" y="52"/>
                  </a:cubicBezTo>
                  <a:cubicBezTo>
                    <a:pt x="34" y="48"/>
                    <a:pt x="36" y="53"/>
                    <a:pt x="39" y="55"/>
                  </a:cubicBezTo>
                  <a:cubicBezTo>
                    <a:pt x="50" y="62"/>
                    <a:pt x="60" y="69"/>
                    <a:pt x="73" y="72"/>
                  </a:cubicBezTo>
                  <a:cubicBezTo>
                    <a:pt x="99" y="78"/>
                    <a:pt x="113" y="97"/>
                    <a:pt x="119" y="124"/>
                  </a:cubicBezTo>
                  <a:cubicBezTo>
                    <a:pt x="120" y="129"/>
                    <a:pt x="119" y="137"/>
                    <a:pt x="125" y="135"/>
                  </a:cubicBezTo>
                  <a:cubicBezTo>
                    <a:pt x="138" y="132"/>
                    <a:pt x="141" y="145"/>
                    <a:pt x="150" y="148"/>
                  </a:cubicBezTo>
                  <a:cubicBezTo>
                    <a:pt x="154" y="112"/>
                    <a:pt x="148" y="75"/>
                    <a:pt x="153" y="39"/>
                  </a:cubicBezTo>
                  <a:cubicBezTo>
                    <a:pt x="142" y="36"/>
                    <a:pt x="129" y="35"/>
                    <a:pt x="120" y="28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9413995" y="3162602"/>
              <a:ext cx="331824" cy="304773"/>
            </a:xfrm>
            <a:custGeom>
              <a:avLst/>
              <a:gdLst>
                <a:gd name="T0" fmla="*/ 170 w 186"/>
                <a:gd name="T1" fmla="*/ 0 h 171"/>
                <a:gd name="T2" fmla="*/ 167 w 186"/>
                <a:gd name="T3" fmla="*/ 1 h 171"/>
                <a:gd name="T4" fmla="*/ 150 w 186"/>
                <a:gd name="T5" fmla="*/ 26 h 171"/>
                <a:gd name="T6" fmla="*/ 104 w 186"/>
                <a:gd name="T7" fmla="*/ 93 h 171"/>
                <a:gd name="T8" fmla="*/ 87 w 186"/>
                <a:gd name="T9" fmla="*/ 108 h 171"/>
                <a:gd name="T10" fmla="*/ 66 w 186"/>
                <a:gd name="T11" fmla="*/ 120 h 171"/>
                <a:gd name="T12" fmla="*/ 0 w 186"/>
                <a:gd name="T13" fmla="*/ 149 h 171"/>
                <a:gd name="T14" fmla="*/ 9 w 186"/>
                <a:gd name="T15" fmla="*/ 146 h 171"/>
                <a:gd name="T16" fmla="*/ 27 w 186"/>
                <a:gd name="T17" fmla="*/ 142 h 171"/>
                <a:gd name="T18" fmla="*/ 24 w 186"/>
                <a:gd name="T19" fmla="*/ 160 h 171"/>
                <a:gd name="T20" fmla="*/ 27 w 186"/>
                <a:gd name="T21" fmla="*/ 168 h 171"/>
                <a:gd name="T22" fmla="*/ 31 w 186"/>
                <a:gd name="T23" fmla="*/ 168 h 171"/>
                <a:gd name="T24" fmla="*/ 53 w 186"/>
                <a:gd name="T25" fmla="*/ 157 h 171"/>
                <a:gd name="T26" fmla="*/ 53 w 186"/>
                <a:gd name="T27" fmla="*/ 146 h 171"/>
                <a:gd name="T28" fmla="*/ 48 w 186"/>
                <a:gd name="T29" fmla="*/ 137 h 171"/>
                <a:gd name="T30" fmla="*/ 62 w 186"/>
                <a:gd name="T31" fmla="*/ 133 h 171"/>
                <a:gd name="T32" fmla="*/ 71 w 186"/>
                <a:gd name="T33" fmla="*/ 140 h 171"/>
                <a:gd name="T34" fmla="*/ 77 w 186"/>
                <a:gd name="T35" fmla="*/ 155 h 171"/>
                <a:gd name="T36" fmla="*/ 89 w 186"/>
                <a:gd name="T37" fmla="*/ 138 h 171"/>
                <a:gd name="T38" fmla="*/ 98 w 186"/>
                <a:gd name="T39" fmla="*/ 129 h 171"/>
                <a:gd name="T40" fmla="*/ 153 w 186"/>
                <a:gd name="T41" fmla="*/ 121 h 171"/>
                <a:gd name="T42" fmla="*/ 156 w 186"/>
                <a:gd name="T43" fmla="*/ 114 h 171"/>
                <a:gd name="T44" fmla="*/ 176 w 186"/>
                <a:gd name="T45" fmla="*/ 42 h 171"/>
                <a:gd name="T46" fmla="*/ 170 w 186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171">
                  <a:moveTo>
                    <a:pt x="170" y="0"/>
                  </a:moveTo>
                  <a:cubicBezTo>
                    <a:pt x="169" y="0"/>
                    <a:pt x="167" y="0"/>
                    <a:pt x="167" y="1"/>
                  </a:cubicBezTo>
                  <a:cubicBezTo>
                    <a:pt x="160" y="9"/>
                    <a:pt x="147" y="9"/>
                    <a:pt x="150" y="26"/>
                  </a:cubicBezTo>
                  <a:cubicBezTo>
                    <a:pt x="155" y="59"/>
                    <a:pt x="130" y="84"/>
                    <a:pt x="104" y="93"/>
                  </a:cubicBezTo>
                  <a:cubicBezTo>
                    <a:pt x="96" y="96"/>
                    <a:pt x="89" y="100"/>
                    <a:pt x="87" y="108"/>
                  </a:cubicBezTo>
                  <a:cubicBezTo>
                    <a:pt x="84" y="120"/>
                    <a:pt x="77" y="121"/>
                    <a:pt x="66" y="120"/>
                  </a:cubicBezTo>
                  <a:cubicBezTo>
                    <a:pt x="39" y="116"/>
                    <a:pt x="17" y="126"/>
                    <a:pt x="0" y="149"/>
                  </a:cubicBezTo>
                  <a:cubicBezTo>
                    <a:pt x="3" y="148"/>
                    <a:pt x="6" y="146"/>
                    <a:pt x="9" y="146"/>
                  </a:cubicBezTo>
                  <a:cubicBezTo>
                    <a:pt x="15" y="146"/>
                    <a:pt x="21" y="138"/>
                    <a:pt x="27" y="142"/>
                  </a:cubicBezTo>
                  <a:cubicBezTo>
                    <a:pt x="38" y="150"/>
                    <a:pt x="26" y="154"/>
                    <a:pt x="24" y="160"/>
                  </a:cubicBezTo>
                  <a:cubicBezTo>
                    <a:pt x="24" y="162"/>
                    <a:pt x="25" y="166"/>
                    <a:pt x="27" y="168"/>
                  </a:cubicBezTo>
                  <a:cubicBezTo>
                    <a:pt x="27" y="169"/>
                    <a:pt x="29" y="171"/>
                    <a:pt x="31" y="168"/>
                  </a:cubicBezTo>
                  <a:cubicBezTo>
                    <a:pt x="36" y="159"/>
                    <a:pt x="45" y="160"/>
                    <a:pt x="53" y="157"/>
                  </a:cubicBezTo>
                  <a:cubicBezTo>
                    <a:pt x="58" y="156"/>
                    <a:pt x="62" y="150"/>
                    <a:pt x="53" y="146"/>
                  </a:cubicBezTo>
                  <a:cubicBezTo>
                    <a:pt x="49" y="144"/>
                    <a:pt x="46" y="142"/>
                    <a:pt x="48" y="137"/>
                  </a:cubicBezTo>
                  <a:cubicBezTo>
                    <a:pt x="51" y="130"/>
                    <a:pt x="57" y="134"/>
                    <a:pt x="62" y="133"/>
                  </a:cubicBezTo>
                  <a:cubicBezTo>
                    <a:pt x="66" y="132"/>
                    <a:pt x="72" y="133"/>
                    <a:pt x="71" y="140"/>
                  </a:cubicBezTo>
                  <a:cubicBezTo>
                    <a:pt x="70" y="147"/>
                    <a:pt x="69" y="155"/>
                    <a:pt x="77" y="155"/>
                  </a:cubicBezTo>
                  <a:cubicBezTo>
                    <a:pt x="83" y="154"/>
                    <a:pt x="90" y="144"/>
                    <a:pt x="89" y="138"/>
                  </a:cubicBezTo>
                  <a:cubicBezTo>
                    <a:pt x="86" y="126"/>
                    <a:pt x="94" y="127"/>
                    <a:pt x="98" y="129"/>
                  </a:cubicBezTo>
                  <a:cubicBezTo>
                    <a:pt x="118" y="142"/>
                    <a:pt x="133" y="113"/>
                    <a:pt x="153" y="121"/>
                  </a:cubicBezTo>
                  <a:cubicBezTo>
                    <a:pt x="153" y="121"/>
                    <a:pt x="155" y="117"/>
                    <a:pt x="156" y="114"/>
                  </a:cubicBezTo>
                  <a:cubicBezTo>
                    <a:pt x="159" y="89"/>
                    <a:pt x="160" y="64"/>
                    <a:pt x="176" y="42"/>
                  </a:cubicBezTo>
                  <a:cubicBezTo>
                    <a:pt x="186" y="28"/>
                    <a:pt x="166" y="15"/>
                    <a:pt x="17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8258021" y="1122964"/>
              <a:ext cx="230834" cy="185749"/>
            </a:xfrm>
            <a:custGeom>
              <a:avLst/>
              <a:gdLst>
                <a:gd name="T0" fmla="*/ 33 w 129"/>
                <a:gd name="T1" fmla="*/ 70 h 104"/>
                <a:gd name="T2" fmla="*/ 34 w 129"/>
                <a:gd name="T3" fmla="*/ 72 h 104"/>
                <a:gd name="T4" fmla="*/ 61 w 129"/>
                <a:gd name="T5" fmla="*/ 90 h 104"/>
                <a:gd name="T6" fmla="*/ 89 w 129"/>
                <a:gd name="T7" fmla="*/ 96 h 104"/>
                <a:gd name="T8" fmla="*/ 119 w 129"/>
                <a:gd name="T9" fmla="*/ 82 h 104"/>
                <a:gd name="T10" fmla="*/ 121 w 129"/>
                <a:gd name="T11" fmla="*/ 78 h 104"/>
                <a:gd name="T12" fmla="*/ 124 w 129"/>
                <a:gd name="T13" fmla="*/ 60 h 104"/>
                <a:gd name="T14" fmla="*/ 106 w 129"/>
                <a:gd name="T15" fmla="*/ 57 h 104"/>
                <a:gd name="T16" fmla="*/ 82 w 129"/>
                <a:gd name="T17" fmla="*/ 31 h 104"/>
                <a:gd name="T18" fmla="*/ 77 w 129"/>
                <a:gd name="T19" fmla="*/ 13 h 104"/>
                <a:gd name="T20" fmla="*/ 57 w 129"/>
                <a:gd name="T21" fmla="*/ 3 h 104"/>
                <a:gd name="T22" fmla="*/ 12 w 129"/>
                <a:gd name="T23" fmla="*/ 33 h 104"/>
                <a:gd name="T24" fmla="*/ 0 w 129"/>
                <a:gd name="T25" fmla="*/ 37 h 104"/>
                <a:gd name="T26" fmla="*/ 10 w 129"/>
                <a:gd name="T27" fmla="*/ 42 h 104"/>
                <a:gd name="T28" fmla="*/ 33 w 129"/>
                <a:gd name="T29" fmla="*/ 7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04">
                  <a:moveTo>
                    <a:pt x="33" y="70"/>
                  </a:moveTo>
                  <a:cubicBezTo>
                    <a:pt x="33" y="71"/>
                    <a:pt x="34" y="71"/>
                    <a:pt x="34" y="72"/>
                  </a:cubicBezTo>
                  <a:cubicBezTo>
                    <a:pt x="43" y="77"/>
                    <a:pt x="46" y="92"/>
                    <a:pt x="61" y="90"/>
                  </a:cubicBezTo>
                  <a:cubicBezTo>
                    <a:pt x="70" y="88"/>
                    <a:pt x="79" y="92"/>
                    <a:pt x="89" y="96"/>
                  </a:cubicBezTo>
                  <a:cubicBezTo>
                    <a:pt x="105" y="104"/>
                    <a:pt x="116" y="97"/>
                    <a:pt x="119" y="82"/>
                  </a:cubicBezTo>
                  <a:cubicBezTo>
                    <a:pt x="119" y="80"/>
                    <a:pt x="121" y="79"/>
                    <a:pt x="121" y="78"/>
                  </a:cubicBezTo>
                  <a:cubicBezTo>
                    <a:pt x="125" y="73"/>
                    <a:pt x="129" y="66"/>
                    <a:pt x="124" y="60"/>
                  </a:cubicBezTo>
                  <a:cubicBezTo>
                    <a:pt x="119" y="53"/>
                    <a:pt x="112" y="55"/>
                    <a:pt x="106" y="57"/>
                  </a:cubicBezTo>
                  <a:cubicBezTo>
                    <a:pt x="91" y="60"/>
                    <a:pt x="77" y="47"/>
                    <a:pt x="82" y="31"/>
                  </a:cubicBezTo>
                  <a:cubicBezTo>
                    <a:pt x="84" y="23"/>
                    <a:pt x="86" y="18"/>
                    <a:pt x="77" y="13"/>
                  </a:cubicBezTo>
                  <a:cubicBezTo>
                    <a:pt x="70" y="9"/>
                    <a:pt x="60" y="0"/>
                    <a:pt x="57" y="3"/>
                  </a:cubicBezTo>
                  <a:cubicBezTo>
                    <a:pt x="44" y="18"/>
                    <a:pt x="13" y="0"/>
                    <a:pt x="12" y="33"/>
                  </a:cubicBezTo>
                  <a:cubicBezTo>
                    <a:pt x="12" y="34"/>
                    <a:pt x="7" y="35"/>
                    <a:pt x="0" y="37"/>
                  </a:cubicBezTo>
                  <a:cubicBezTo>
                    <a:pt x="6" y="40"/>
                    <a:pt x="8" y="41"/>
                    <a:pt x="10" y="42"/>
                  </a:cubicBezTo>
                  <a:cubicBezTo>
                    <a:pt x="27" y="49"/>
                    <a:pt x="30" y="53"/>
                    <a:pt x="33" y="7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9592532" y="1483643"/>
              <a:ext cx="230834" cy="93776"/>
            </a:xfrm>
            <a:custGeom>
              <a:avLst/>
              <a:gdLst>
                <a:gd name="T0" fmla="*/ 19 w 129"/>
                <a:gd name="T1" fmla="*/ 46 h 53"/>
                <a:gd name="T2" fmla="*/ 50 w 129"/>
                <a:gd name="T3" fmla="*/ 44 h 53"/>
                <a:gd name="T4" fmla="*/ 118 w 129"/>
                <a:gd name="T5" fmla="*/ 37 h 53"/>
                <a:gd name="T6" fmla="*/ 127 w 129"/>
                <a:gd name="T7" fmla="*/ 24 h 53"/>
                <a:gd name="T8" fmla="*/ 119 w 129"/>
                <a:gd name="T9" fmla="*/ 16 h 53"/>
                <a:gd name="T10" fmla="*/ 81 w 129"/>
                <a:gd name="T11" fmla="*/ 5 h 53"/>
                <a:gd name="T12" fmla="*/ 67 w 129"/>
                <a:gd name="T13" fmla="*/ 12 h 53"/>
                <a:gd name="T14" fmla="*/ 53 w 129"/>
                <a:gd name="T15" fmla="*/ 17 h 53"/>
                <a:gd name="T16" fmla="*/ 36 w 129"/>
                <a:gd name="T17" fmla="*/ 6 h 53"/>
                <a:gd name="T18" fmla="*/ 4 w 129"/>
                <a:gd name="T19" fmla="*/ 17 h 53"/>
                <a:gd name="T20" fmla="*/ 19 w 129"/>
                <a:gd name="T21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53">
                  <a:moveTo>
                    <a:pt x="19" y="46"/>
                  </a:moveTo>
                  <a:cubicBezTo>
                    <a:pt x="31" y="53"/>
                    <a:pt x="39" y="42"/>
                    <a:pt x="50" y="44"/>
                  </a:cubicBezTo>
                  <a:cubicBezTo>
                    <a:pt x="72" y="40"/>
                    <a:pt x="96" y="44"/>
                    <a:pt x="118" y="37"/>
                  </a:cubicBezTo>
                  <a:cubicBezTo>
                    <a:pt x="124" y="35"/>
                    <a:pt x="126" y="30"/>
                    <a:pt x="127" y="24"/>
                  </a:cubicBezTo>
                  <a:cubicBezTo>
                    <a:pt x="129" y="18"/>
                    <a:pt x="123" y="18"/>
                    <a:pt x="119" y="16"/>
                  </a:cubicBezTo>
                  <a:cubicBezTo>
                    <a:pt x="106" y="13"/>
                    <a:pt x="94" y="9"/>
                    <a:pt x="81" y="5"/>
                  </a:cubicBezTo>
                  <a:cubicBezTo>
                    <a:pt x="75" y="3"/>
                    <a:pt x="68" y="5"/>
                    <a:pt x="67" y="12"/>
                  </a:cubicBezTo>
                  <a:cubicBezTo>
                    <a:pt x="64" y="25"/>
                    <a:pt x="58" y="18"/>
                    <a:pt x="53" y="17"/>
                  </a:cubicBezTo>
                  <a:cubicBezTo>
                    <a:pt x="45" y="16"/>
                    <a:pt x="42" y="9"/>
                    <a:pt x="36" y="6"/>
                  </a:cubicBezTo>
                  <a:cubicBezTo>
                    <a:pt x="24" y="0"/>
                    <a:pt x="8" y="5"/>
                    <a:pt x="4" y="17"/>
                  </a:cubicBezTo>
                  <a:cubicBezTo>
                    <a:pt x="0" y="32"/>
                    <a:pt x="6" y="40"/>
                    <a:pt x="19" y="46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8485249" y="1270842"/>
              <a:ext cx="164109" cy="91972"/>
            </a:xfrm>
            <a:custGeom>
              <a:avLst/>
              <a:gdLst>
                <a:gd name="T0" fmla="*/ 84 w 92"/>
                <a:gd name="T1" fmla="*/ 33 h 52"/>
                <a:gd name="T2" fmla="*/ 92 w 92"/>
                <a:gd name="T3" fmla="*/ 27 h 52"/>
                <a:gd name="T4" fmla="*/ 86 w 92"/>
                <a:gd name="T5" fmla="*/ 20 h 52"/>
                <a:gd name="T6" fmla="*/ 50 w 92"/>
                <a:gd name="T7" fmla="*/ 7 h 52"/>
                <a:gd name="T8" fmla="*/ 28 w 92"/>
                <a:gd name="T9" fmla="*/ 7 h 52"/>
                <a:gd name="T10" fmla="*/ 0 w 92"/>
                <a:gd name="T11" fmla="*/ 52 h 52"/>
                <a:gd name="T12" fmla="*/ 45 w 92"/>
                <a:gd name="T13" fmla="*/ 40 h 52"/>
                <a:gd name="T14" fmla="*/ 84 w 92"/>
                <a:gd name="T1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2">
                  <a:moveTo>
                    <a:pt x="84" y="33"/>
                  </a:moveTo>
                  <a:cubicBezTo>
                    <a:pt x="88" y="33"/>
                    <a:pt x="92" y="31"/>
                    <a:pt x="92" y="27"/>
                  </a:cubicBezTo>
                  <a:cubicBezTo>
                    <a:pt x="92" y="23"/>
                    <a:pt x="88" y="22"/>
                    <a:pt x="86" y="20"/>
                  </a:cubicBezTo>
                  <a:cubicBezTo>
                    <a:pt x="74" y="12"/>
                    <a:pt x="63" y="8"/>
                    <a:pt x="50" y="7"/>
                  </a:cubicBezTo>
                  <a:cubicBezTo>
                    <a:pt x="41" y="6"/>
                    <a:pt x="31" y="0"/>
                    <a:pt x="28" y="7"/>
                  </a:cubicBezTo>
                  <a:cubicBezTo>
                    <a:pt x="21" y="22"/>
                    <a:pt x="5" y="30"/>
                    <a:pt x="0" y="52"/>
                  </a:cubicBezTo>
                  <a:cubicBezTo>
                    <a:pt x="15" y="41"/>
                    <a:pt x="30" y="41"/>
                    <a:pt x="45" y="40"/>
                  </a:cubicBezTo>
                  <a:cubicBezTo>
                    <a:pt x="58" y="38"/>
                    <a:pt x="71" y="35"/>
                    <a:pt x="84" y="3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9724179" y="2664866"/>
              <a:ext cx="82956" cy="297559"/>
            </a:xfrm>
            <a:custGeom>
              <a:avLst/>
              <a:gdLst>
                <a:gd name="T0" fmla="*/ 7 w 46"/>
                <a:gd name="T1" fmla="*/ 21 h 166"/>
                <a:gd name="T2" fmla="*/ 13 w 46"/>
                <a:gd name="T3" fmla="*/ 81 h 166"/>
                <a:gd name="T4" fmla="*/ 13 w 46"/>
                <a:gd name="T5" fmla="*/ 126 h 166"/>
                <a:gd name="T6" fmla="*/ 9 w 46"/>
                <a:gd name="T7" fmla="*/ 166 h 166"/>
                <a:gd name="T8" fmla="*/ 16 w 46"/>
                <a:gd name="T9" fmla="*/ 140 h 166"/>
                <a:gd name="T10" fmla="*/ 15 w 46"/>
                <a:gd name="T11" fmla="*/ 126 h 166"/>
                <a:gd name="T12" fmla="*/ 15 w 46"/>
                <a:gd name="T13" fmla="*/ 126 h 166"/>
                <a:gd name="T14" fmla="*/ 33 w 46"/>
                <a:gd name="T15" fmla="*/ 98 h 166"/>
                <a:gd name="T16" fmla="*/ 39 w 46"/>
                <a:gd name="T17" fmla="*/ 89 h 166"/>
                <a:gd name="T18" fmla="*/ 25 w 46"/>
                <a:gd name="T19" fmla="*/ 0 h 166"/>
                <a:gd name="T20" fmla="*/ 7 w 46"/>
                <a:gd name="T21" fmla="*/ 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66">
                  <a:moveTo>
                    <a:pt x="7" y="21"/>
                  </a:moveTo>
                  <a:cubicBezTo>
                    <a:pt x="0" y="43"/>
                    <a:pt x="16" y="60"/>
                    <a:pt x="13" y="81"/>
                  </a:cubicBezTo>
                  <a:cubicBezTo>
                    <a:pt x="11" y="95"/>
                    <a:pt x="1" y="111"/>
                    <a:pt x="13" y="126"/>
                  </a:cubicBezTo>
                  <a:cubicBezTo>
                    <a:pt x="9" y="139"/>
                    <a:pt x="8" y="152"/>
                    <a:pt x="9" y="166"/>
                  </a:cubicBezTo>
                  <a:cubicBezTo>
                    <a:pt x="19" y="159"/>
                    <a:pt x="25" y="153"/>
                    <a:pt x="16" y="140"/>
                  </a:cubicBezTo>
                  <a:cubicBezTo>
                    <a:pt x="14" y="137"/>
                    <a:pt x="15" y="130"/>
                    <a:pt x="15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23" y="117"/>
                    <a:pt x="17" y="95"/>
                    <a:pt x="33" y="98"/>
                  </a:cubicBezTo>
                  <a:cubicBezTo>
                    <a:pt x="46" y="100"/>
                    <a:pt x="41" y="93"/>
                    <a:pt x="39" y="89"/>
                  </a:cubicBezTo>
                  <a:cubicBezTo>
                    <a:pt x="31" y="60"/>
                    <a:pt x="19" y="32"/>
                    <a:pt x="25" y="0"/>
                  </a:cubicBezTo>
                  <a:cubicBezTo>
                    <a:pt x="14" y="4"/>
                    <a:pt x="10" y="10"/>
                    <a:pt x="7" y="2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9720572" y="3005706"/>
              <a:ext cx="110008" cy="122631"/>
            </a:xfrm>
            <a:custGeom>
              <a:avLst/>
              <a:gdLst>
                <a:gd name="T0" fmla="*/ 54 w 61"/>
                <a:gd name="T1" fmla="*/ 33 h 68"/>
                <a:gd name="T2" fmla="*/ 7 w 61"/>
                <a:gd name="T3" fmla="*/ 0 h 68"/>
                <a:gd name="T4" fmla="*/ 4 w 61"/>
                <a:gd name="T5" fmla="*/ 32 h 68"/>
                <a:gd name="T6" fmla="*/ 21 w 61"/>
                <a:gd name="T7" fmla="*/ 64 h 68"/>
                <a:gd name="T8" fmla="*/ 29 w 61"/>
                <a:gd name="T9" fmla="*/ 64 h 68"/>
                <a:gd name="T10" fmla="*/ 53 w 61"/>
                <a:gd name="T11" fmla="*/ 49 h 68"/>
                <a:gd name="T12" fmla="*/ 61 w 61"/>
                <a:gd name="T13" fmla="*/ 41 h 68"/>
                <a:gd name="T14" fmla="*/ 54 w 61"/>
                <a:gd name="T1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8">
                  <a:moveTo>
                    <a:pt x="54" y="33"/>
                  </a:moveTo>
                  <a:cubicBezTo>
                    <a:pt x="33" y="30"/>
                    <a:pt x="20" y="16"/>
                    <a:pt x="7" y="0"/>
                  </a:cubicBezTo>
                  <a:cubicBezTo>
                    <a:pt x="13" y="12"/>
                    <a:pt x="7" y="22"/>
                    <a:pt x="4" y="32"/>
                  </a:cubicBezTo>
                  <a:cubicBezTo>
                    <a:pt x="0" y="47"/>
                    <a:pt x="6" y="57"/>
                    <a:pt x="21" y="64"/>
                  </a:cubicBezTo>
                  <a:cubicBezTo>
                    <a:pt x="24" y="65"/>
                    <a:pt x="28" y="68"/>
                    <a:pt x="29" y="64"/>
                  </a:cubicBezTo>
                  <a:cubicBezTo>
                    <a:pt x="33" y="51"/>
                    <a:pt x="43" y="50"/>
                    <a:pt x="53" y="49"/>
                  </a:cubicBezTo>
                  <a:cubicBezTo>
                    <a:pt x="56" y="48"/>
                    <a:pt x="61" y="46"/>
                    <a:pt x="61" y="41"/>
                  </a:cubicBezTo>
                  <a:cubicBezTo>
                    <a:pt x="61" y="37"/>
                    <a:pt x="58" y="33"/>
                    <a:pt x="54" y="3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8656570" y="4729750"/>
              <a:ext cx="241655" cy="86563"/>
            </a:xfrm>
            <a:custGeom>
              <a:avLst/>
              <a:gdLst>
                <a:gd name="T0" fmla="*/ 69 w 135"/>
                <a:gd name="T1" fmla="*/ 25 h 48"/>
                <a:gd name="T2" fmla="*/ 0 w 135"/>
                <a:gd name="T3" fmla="*/ 15 h 48"/>
                <a:gd name="T4" fmla="*/ 135 w 135"/>
                <a:gd name="T5" fmla="*/ 48 h 48"/>
                <a:gd name="T6" fmla="*/ 69 w 135"/>
                <a:gd name="T7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48">
                  <a:moveTo>
                    <a:pt x="69" y="25"/>
                  </a:moveTo>
                  <a:cubicBezTo>
                    <a:pt x="48" y="28"/>
                    <a:pt x="29" y="0"/>
                    <a:pt x="0" y="15"/>
                  </a:cubicBezTo>
                  <a:cubicBezTo>
                    <a:pt x="44" y="40"/>
                    <a:pt x="88" y="39"/>
                    <a:pt x="135" y="48"/>
                  </a:cubicBezTo>
                  <a:cubicBezTo>
                    <a:pt x="113" y="24"/>
                    <a:pt x="94" y="20"/>
                    <a:pt x="69" y="25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9056924" y="4580068"/>
              <a:ext cx="106401" cy="144271"/>
            </a:xfrm>
            <a:custGeom>
              <a:avLst/>
              <a:gdLst>
                <a:gd name="T0" fmla="*/ 39 w 59"/>
                <a:gd name="T1" fmla="*/ 19 h 81"/>
                <a:gd name="T2" fmla="*/ 12 w 59"/>
                <a:gd name="T3" fmla="*/ 1 h 81"/>
                <a:gd name="T4" fmla="*/ 3 w 59"/>
                <a:gd name="T5" fmla="*/ 41 h 81"/>
                <a:gd name="T6" fmla="*/ 12 w 59"/>
                <a:gd name="T7" fmla="*/ 68 h 81"/>
                <a:gd name="T8" fmla="*/ 14 w 59"/>
                <a:gd name="T9" fmla="*/ 80 h 81"/>
                <a:gd name="T10" fmla="*/ 20 w 59"/>
                <a:gd name="T11" fmla="*/ 68 h 81"/>
                <a:gd name="T12" fmla="*/ 20 w 59"/>
                <a:gd name="T13" fmla="*/ 38 h 81"/>
                <a:gd name="T14" fmla="*/ 27 w 59"/>
                <a:gd name="T15" fmla="*/ 30 h 81"/>
                <a:gd name="T16" fmla="*/ 35 w 59"/>
                <a:gd name="T17" fmla="*/ 34 h 81"/>
                <a:gd name="T18" fmla="*/ 43 w 59"/>
                <a:gd name="T19" fmla="*/ 69 h 81"/>
                <a:gd name="T20" fmla="*/ 54 w 59"/>
                <a:gd name="T21" fmla="*/ 47 h 81"/>
                <a:gd name="T22" fmla="*/ 39 w 59"/>
                <a:gd name="T2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1">
                  <a:moveTo>
                    <a:pt x="39" y="19"/>
                  </a:moveTo>
                  <a:cubicBezTo>
                    <a:pt x="34" y="10"/>
                    <a:pt x="21" y="6"/>
                    <a:pt x="12" y="1"/>
                  </a:cubicBezTo>
                  <a:cubicBezTo>
                    <a:pt x="10" y="0"/>
                    <a:pt x="0" y="40"/>
                    <a:pt x="3" y="41"/>
                  </a:cubicBezTo>
                  <a:cubicBezTo>
                    <a:pt x="19" y="45"/>
                    <a:pt x="9" y="59"/>
                    <a:pt x="12" y="68"/>
                  </a:cubicBezTo>
                  <a:cubicBezTo>
                    <a:pt x="14" y="72"/>
                    <a:pt x="6" y="78"/>
                    <a:pt x="14" y="80"/>
                  </a:cubicBezTo>
                  <a:cubicBezTo>
                    <a:pt x="23" y="81"/>
                    <a:pt x="20" y="73"/>
                    <a:pt x="20" y="68"/>
                  </a:cubicBezTo>
                  <a:cubicBezTo>
                    <a:pt x="21" y="58"/>
                    <a:pt x="20" y="48"/>
                    <a:pt x="20" y="38"/>
                  </a:cubicBezTo>
                  <a:cubicBezTo>
                    <a:pt x="20" y="33"/>
                    <a:pt x="21" y="29"/>
                    <a:pt x="27" y="30"/>
                  </a:cubicBezTo>
                  <a:cubicBezTo>
                    <a:pt x="30" y="30"/>
                    <a:pt x="37" y="29"/>
                    <a:pt x="35" y="34"/>
                  </a:cubicBezTo>
                  <a:cubicBezTo>
                    <a:pt x="32" y="48"/>
                    <a:pt x="48" y="53"/>
                    <a:pt x="43" y="69"/>
                  </a:cubicBezTo>
                  <a:cubicBezTo>
                    <a:pt x="51" y="61"/>
                    <a:pt x="59" y="61"/>
                    <a:pt x="54" y="47"/>
                  </a:cubicBezTo>
                  <a:cubicBezTo>
                    <a:pt x="49" y="37"/>
                    <a:pt x="45" y="27"/>
                    <a:pt x="39" y="19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9076762" y="3965111"/>
              <a:ext cx="73940" cy="144271"/>
            </a:xfrm>
            <a:custGeom>
              <a:avLst/>
              <a:gdLst>
                <a:gd name="T0" fmla="*/ 16 w 41"/>
                <a:gd name="T1" fmla="*/ 62 h 81"/>
                <a:gd name="T2" fmla="*/ 21 w 41"/>
                <a:gd name="T3" fmla="*/ 69 h 81"/>
                <a:gd name="T4" fmla="*/ 27 w 41"/>
                <a:gd name="T5" fmla="*/ 78 h 81"/>
                <a:gd name="T6" fmla="*/ 29 w 41"/>
                <a:gd name="T7" fmla="*/ 65 h 81"/>
                <a:gd name="T8" fmla="*/ 36 w 41"/>
                <a:gd name="T9" fmla="*/ 35 h 81"/>
                <a:gd name="T10" fmla="*/ 41 w 41"/>
                <a:gd name="T11" fmla="*/ 24 h 81"/>
                <a:gd name="T12" fmla="*/ 26 w 41"/>
                <a:gd name="T13" fmla="*/ 1 h 81"/>
                <a:gd name="T14" fmla="*/ 17 w 41"/>
                <a:gd name="T15" fmla="*/ 17 h 81"/>
                <a:gd name="T16" fmla="*/ 12 w 41"/>
                <a:gd name="T17" fmla="*/ 39 h 81"/>
                <a:gd name="T18" fmla="*/ 16 w 41"/>
                <a:gd name="T1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1">
                  <a:moveTo>
                    <a:pt x="16" y="62"/>
                  </a:moveTo>
                  <a:cubicBezTo>
                    <a:pt x="18" y="64"/>
                    <a:pt x="21" y="65"/>
                    <a:pt x="21" y="69"/>
                  </a:cubicBezTo>
                  <a:cubicBezTo>
                    <a:pt x="22" y="73"/>
                    <a:pt x="19" y="81"/>
                    <a:pt x="27" y="78"/>
                  </a:cubicBezTo>
                  <a:cubicBezTo>
                    <a:pt x="35" y="76"/>
                    <a:pt x="31" y="69"/>
                    <a:pt x="29" y="65"/>
                  </a:cubicBezTo>
                  <a:cubicBezTo>
                    <a:pt x="23" y="52"/>
                    <a:pt x="25" y="42"/>
                    <a:pt x="36" y="35"/>
                  </a:cubicBezTo>
                  <a:cubicBezTo>
                    <a:pt x="40" y="32"/>
                    <a:pt x="41" y="29"/>
                    <a:pt x="41" y="24"/>
                  </a:cubicBezTo>
                  <a:cubicBezTo>
                    <a:pt x="39" y="14"/>
                    <a:pt x="41" y="2"/>
                    <a:pt x="26" y="1"/>
                  </a:cubicBezTo>
                  <a:cubicBezTo>
                    <a:pt x="10" y="0"/>
                    <a:pt x="20" y="12"/>
                    <a:pt x="17" y="17"/>
                  </a:cubicBezTo>
                  <a:cubicBezTo>
                    <a:pt x="11" y="23"/>
                    <a:pt x="16" y="34"/>
                    <a:pt x="12" y="39"/>
                  </a:cubicBezTo>
                  <a:cubicBezTo>
                    <a:pt x="0" y="50"/>
                    <a:pt x="9" y="56"/>
                    <a:pt x="16" y="6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9208409" y="4255457"/>
              <a:ext cx="64922" cy="104597"/>
            </a:xfrm>
            <a:custGeom>
              <a:avLst/>
              <a:gdLst>
                <a:gd name="T0" fmla="*/ 1 w 37"/>
                <a:gd name="T1" fmla="*/ 42 h 59"/>
                <a:gd name="T2" fmla="*/ 16 w 37"/>
                <a:gd name="T3" fmla="*/ 57 h 59"/>
                <a:gd name="T4" fmla="*/ 20 w 37"/>
                <a:gd name="T5" fmla="*/ 46 h 59"/>
                <a:gd name="T6" fmla="*/ 37 w 37"/>
                <a:gd name="T7" fmla="*/ 36 h 59"/>
                <a:gd name="T8" fmla="*/ 31 w 37"/>
                <a:gd name="T9" fmla="*/ 0 h 59"/>
                <a:gd name="T10" fmla="*/ 1 w 37"/>
                <a:gd name="T11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9">
                  <a:moveTo>
                    <a:pt x="1" y="42"/>
                  </a:moveTo>
                  <a:cubicBezTo>
                    <a:pt x="0" y="54"/>
                    <a:pt x="9" y="56"/>
                    <a:pt x="16" y="57"/>
                  </a:cubicBezTo>
                  <a:cubicBezTo>
                    <a:pt x="28" y="59"/>
                    <a:pt x="20" y="50"/>
                    <a:pt x="20" y="46"/>
                  </a:cubicBezTo>
                  <a:cubicBezTo>
                    <a:pt x="19" y="28"/>
                    <a:pt x="30" y="36"/>
                    <a:pt x="37" y="36"/>
                  </a:cubicBezTo>
                  <a:cubicBezTo>
                    <a:pt x="35" y="24"/>
                    <a:pt x="33" y="12"/>
                    <a:pt x="31" y="0"/>
                  </a:cubicBezTo>
                  <a:cubicBezTo>
                    <a:pt x="2" y="21"/>
                    <a:pt x="3" y="21"/>
                    <a:pt x="1" y="4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9412193" y="3427700"/>
              <a:ext cx="1804" cy="180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9372518" y="3429504"/>
              <a:ext cx="77546" cy="95579"/>
            </a:xfrm>
            <a:custGeom>
              <a:avLst/>
              <a:gdLst>
                <a:gd name="T0" fmla="*/ 6 w 44"/>
                <a:gd name="T1" fmla="*/ 19 h 53"/>
                <a:gd name="T2" fmla="*/ 12 w 44"/>
                <a:gd name="T3" fmla="*/ 35 h 53"/>
                <a:gd name="T4" fmla="*/ 15 w 44"/>
                <a:gd name="T5" fmla="*/ 50 h 53"/>
                <a:gd name="T6" fmla="*/ 28 w 44"/>
                <a:gd name="T7" fmla="*/ 44 h 53"/>
                <a:gd name="T8" fmla="*/ 22 w 44"/>
                <a:gd name="T9" fmla="*/ 6 h 53"/>
                <a:gd name="T10" fmla="*/ 22 w 44"/>
                <a:gd name="T11" fmla="*/ 0 h 53"/>
                <a:gd name="T12" fmla="*/ 6 w 44"/>
                <a:gd name="T13" fmla="*/ 10 h 53"/>
                <a:gd name="T14" fmla="*/ 6 w 44"/>
                <a:gd name="T15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3">
                  <a:moveTo>
                    <a:pt x="6" y="19"/>
                  </a:moveTo>
                  <a:cubicBezTo>
                    <a:pt x="16" y="23"/>
                    <a:pt x="16" y="23"/>
                    <a:pt x="12" y="35"/>
                  </a:cubicBezTo>
                  <a:cubicBezTo>
                    <a:pt x="10" y="41"/>
                    <a:pt x="9" y="47"/>
                    <a:pt x="15" y="50"/>
                  </a:cubicBezTo>
                  <a:cubicBezTo>
                    <a:pt x="21" y="53"/>
                    <a:pt x="25" y="50"/>
                    <a:pt x="28" y="44"/>
                  </a:cubicBezTo>
                  <a:cubicBezTo>
                    <a:pt x="32" y="30"/>
                    <a:pt x="44" y="15"/>
                    <a:pt x="22" y="6"/>
                  </a:cubicBezTo>
                  <a:cubicBezTo>
                    <a:pt x="19" y="5"/>
                    <a:pt x="20" y="2"/>
                    <a:pt x="22" y="0"/>
                  </a:cubicBezTo>
                  <a:cubicBezTo>
                    <a:pt x="16" y="4"/>
                    <a:pt x="11" y="6"/>
                    <a:pt x="6" y="10"/>
                  </a:cubicBezTo>
                  <a:cubicBezTo>
                    <a:pt x="3" y="12"/>
                    <a:pt x="0" y="17"/>
                    <a:pt x="6" y="19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9859434" y="1532335"/>
              <a:ext cx="128041" cy="39675"/>
            </a:xfrm>
            <a:custGeom>
              <a:avLst/>
              <a:gdLst>
                <a:gd name="T0" fmla="*/ 71 w 71"/>
                <a:gd name="T1" fmla="*/ 13 h 22"/>
                <a:gd name="T2" fmla="*/ 0 w 71"/>
                <a:gd name="T3" fmla="*/ 0 h 22"/>
                <a:gd name="T4" fmla="*/ 71 w 71"/>
                <a:gd name="T5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22">
                  <a:moveTo>
                    <a:pt x="71" y="13"/>
                  </a:moveTo>
                  <a:cubicBezTo>
                    <a:pt x="49" y="5"/>
                    <a:pt x="27" y="1"/>
                    <a:pt x="0" y="0"/>
                  </a:cubicBezTo>
                  <a:cubicBezTo>
                    <a:pt x="24" y="18"/>
                    <a:pt x="46" y="22"/>
                    <a:pt x="71" y="1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9704342" y="1627914"/>
              <a:ext cx="72136" cy="37871"/>
            </a:xfrm>
            <a:custGeom>
              <a:avLst/>
              <a:gdLst>
                <a:gd name="T0" fmla="*/ 1 w 40"/>
                <a:gd name="T1" fmla="*/ 9 h 21"/>
                <a:gd name="T2" fmla="*/ 13 w 40"/>
                <a:gd name="T3" fmla="*/ 16 h 21"/>
                <a:gd name="T4" fmla="*/ 40 w 40"/>
                <a:gd name="T5" fmla="*/ 21 h 21"/>
                <a:gd name="T6" fmla="*/ 14 w 40"/>
                <a:gd name="T7" fmla="*/ 0 h 21"/>
                <a:gd name="T8" fmla="*/ 1 w 40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1" y="9"/>
                  </a:moveTo>
                  <a:cubicBezTo>
                    <a:pt x="1" y="15"/>
                    <a:pt x="8" y="16"/>
                    <a:pt x="13" y="16"/>
                  </a:cubicBezTo>
                  <a:cubicBezTo>
                    <a:pt x="21" y="17"/>
                    <a:pt x="29" y="19"/>
                    <a:pt x="40" y="21"/>
                  </a:cubicBezTo>
                  <a:cubicBezTo>
                    <a:pt x="35" y="4"/>
                    <a:pt x="25" y="1"/>
                    <a:pt x="14" y="0"/>
                  </a:cubicBezTo>
                  <a:cubicBezTo>
                    <a:pt x="9" y="0"/>
                    <a:pt x="0" y="1"/>
                    <a:pt x="1" y="9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9087582" y="3741491"/>
              <a:ext cx="46888" cy="84759"/>
            </a:xfrm>
            <a:custGeom>
              <a:avLst/>
              <a:gdLst>
                <a:gd name="T0" fmla="*/ 26 w 26"/>
                <a:gd name="T1" fmla="*/ 0 h 47"/>
                <a:gd name="T2" fmla="*/ 14 w 26"/>
                <a:gd name="T3" fmla="*/ 47 h 47"/>
                <a:gd name="T4" fmla="*/ 26 w 26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47">
                  <a:moveTo>
                    <a:pt x="26" y="0"/>
                  </a:moveTo>
                  <a:cubicBezTo>
                    <a:pt x="3" y="18"/>
                    <a:pt x="0" y="31"/>
                    <a:pt x="14" y="47"/>
                  </a:cubicBezTo>
                  <a:cubicBezTo>
                    <a:pt x="20" y="32"/>
                    <a:pt x="24" y="17"/>
                    <a:pt x="26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Freeform 29"/>
            <p:cNvSpPr>
              <a:spLocks/>
            </p:cNvSpPr>
            <p:nvPr/>
          </p:nvSpPr>
          <p:spPr bwMode="auto">
            <a:xfrm>
              <a:off x="8752151" y="3905599"/>
              <a:ext cx="64922" cy="54102"/>
            </a:xfrm>
            <a:custGeom>
              <a:avLst/>
              <a:gdLst>
                <a:gd name="T0" fmla="*/ 36 w 36"/>
                <a:gd name="T1" fmla="*/ 0 h 30"/>
                <a:gd name="T2" fmla="*/ 2 w 36"/>
                <a:gd name="T3" fmla="*/ 19 h 30"/>
                <a:gd name="T4" fmla="*/ 9 w 36"/>
                <a:gd name="T5" fmla="*/ 28 h 30"/>
                <a:gd name="T6" fmla="*/ 36 w 36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cubicBezTo>
                    <a:pt x="20" y="7"/>
                    <a:pt x="7" y="6"/>
                    <a:pt x="2" y="19"/>
                  </a:cubicBezTo>
                  <a:cubicBezTo>
                    <a:pt x="0" y="24"/>
                    <a:pt x="4" y="27"/>
                    <a:pt x="9" y="28"/>
                  </a:cubicBezTo>
                  <a:cubicBezTo>
                    <a:pt x="25" y="30"/>
                    <a:pt x="27" y="16"/>
                    <a:pt x="36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Freeform 30"/>
            <p:cNvSpPr>
              <a:spLocks noEditPoints="1"/>
            </p:cNvSpPr>
            <p:nvPr/>
          </p:nvSpPr>
          <p:spPr bwMode="auto">
            <a:xfrm>
              <a:off x="595403" y="1584632"/>
              <a:ext cx="3421038" cy="2770012"/>
            </a:xfrm>
            <a:custGeom>
              <a:avLst/>
              <a:gdLst>
                <a:gd name="T0" fmla="*/ 1866 w 1914"/>
                <a:gd name="T1" fmla="*/ 600 h 1549"/>
                <a:gd name="T2" fmla="*/ 1736 w 1914"/>
                <a:gd name="T3" fmla="*/ 439 h 1549"/>
                <a:gd name="T4" fmla="*/ 1632 w 1914"/>
                <a:gd name="T5" fmla="*/ 406 h 1549"/>
                <a:gd name="T6" fmla="*/ 1480 w 1914"/>
                <a:gd name="T7" fmla="*/ 459 h 1549"/>
                <a:gd name="T8" fmla="*/ 1468 w 1914"/>
                <a:gd name="T9" fmla="*/ 644 h 1549"/>
                <a:gd name="T10" fmla="*/ 1258 w 1914"/>
                <a:gd name="T11" fmla="*/ 476 h 1549"/>
                <a:gd name="T12" fmla="*/ 1305 w 1914"/>
                <a:gd name="T13" fmla="*/ 330 h 1549"/>
                <a:gd name="T14" fmla="*/ 1364 w 1914"/>
                <a:gd name="T15" fmla="*/ 352 h 1549"/>
                <a:gd name="T16" fmla="*/ 1453 w 1914"/>
                <a:gd name="T17" fmla="*/ 334 h 1549"/>
                <a:gd name="T18" fmla="*/ 1450 w 1914"/>
                <a:gd name="T19" fmla="*/ 233 h 1549"/>
                <a:gd name="T20" fmla="*/ 1537 w 1914"/>
                <a:gd name="T21" fmla="*/ 196 h 1549"/>
                <a:gd name="T22" fmla="*/ 1520 w 1914"/>
                <a:gd name="T23" fmla="*/ 289 h 1549"/>
                <a:gd name="T24" fmla="*/ 1576 w 1914"/>
                <a:gd name="T25" fmla="*/ 337 h 1549"/>
                <a:gd name="T26" fmla="*/ 1691 w 1914"/>
                <a:gd name="T27" fmla="*/ 369 h 1549"/>
                <a:gd name="T28" fmla="*/ 1697 w 1914"/>
                <a:gd name="T29" fmla="*/ 278 h 1549"/>
                <a:gd name="T30" fmla="*/ 1750 w 1914"/>
                <a:gd name="T31" fmla="*/ 244 h 1549"/>
                <a:gd name="T32" fmla="*/ 1639 w 1914"/>
                <a:gd name="T33" fmla="*/ 125 h 1549"/>
                <a:gd name="T34" fmla="*/ 1498 w 1914"/>
                <a:gd name="T35" fmla="*/ 34 h 1549"/>
                <a:gd name="T36" fmla="*/ 1302 w 1914"/>
                <a:gd name="T37" fmla="*/ 122 h 1549"/>
                <a:gd name="T38" fmla="*/ 1298 w 1914"/>
                <a:gd name="T39" fmla="*/ 166 h 1549"/>
                <a:gd name="T40" fmla="*/ 1289 w 1914"/>
                <a:gd name="T41" fmla="*/ 36 h 1549"/>
                <a:gd name="T42" fmla="*/ 1198 w 1914"/>
                <a:gd name="T43" fmla="*/ 110 h 1549"/>
                <a:gd name="T44" fmla="*/ 1171 w 1914"/>
                <a:gd name="T45" fmla="*/ 157 h 1549"/>
                <a:gd name="T46" fmla="*/ 1132 w 1914"/>
                <a:gd name="T47" fmla="*/ 211 h 1549"/>
                <a:gd name="T48" fmla="*/ 1096 w 1914"/>
                <a:gd name="T49" fmla="*/ 170 h 1549"/>
                <a:gd name="T50" fmla="*/ 1005 w 1914"/>
                <a:gd name="T51" fmla="*/ 44 h 1549"/>
                <a:gd name="T52" fmla="*/ 957 w 1914"/>
                <a:gd name="T53" fmla="*/ 62 h 1549"/>
                <a:gd name="T54" fmla="*/ 872 w 1914"/>
                <a:gd name="T55" fmla="*/ 34 h 1549"/>
                <a:gd name="T56" fmla="*/ 733 w 1914"/>
                <a:gd name="T57" fmla="*/ 38 h 1549"/>
                <a:gd name="T58" fmla="*/ 827 w 1914"/>
                <a:gd name="T59" fmla="*/ 62 h 1549"/>
                <a:gd name="T60" fmla="*/ 913 w 1914"/>
                <a:gd name="T61" fmla="*/ 138 h 1549"/>
                <a:gd name="T62" fmla="*/ 841 w 1914"/>
                <a:gd name="T63" fmla="*/ 175 h 1549"/>
                <a:gd name="T64" fmla="*/ 655 w 1914"/>
                <a:gd name="T65" fmla="*/ 143 h 1549"/>
                <a:gd name="T66" fmla="*/ 434 w 1914"/>
                <a:gd name="T67" fmla="*/ 147 h 1549"/>
                <a:gd name="T68" fmla="*/ 105 w 1914"/>
                <a:gd name="T69" fmla="*/ 137 h 1549"/>
                <a:gd name="T70" fmla="*/ 65 w 1914"/>
                <a:gd name="T71" fmla="*/ 247 h 1549"/>
                <a:gd name="T72" fmla="*/ 104 w 1914"/>
                <a:gd name="T73" fmla="*/ 336 h 1549"/>
                <a:gd name="T74" fmla="*/ 98 w 1914"/>
                <a:gd name="T75" fmla="*/ 478 h 1549"/>
                <a:gd name="T76" fmla="*/ 85 w 1914"/>
                <a:gd name="T77" fmla="*/ 575 h 1549"/>
                <a:gd name="T78" fmla="*/ 226 w 1914"/>
                <a:gd name="T79" fmla="*/ 525 h 1549"/>
                <a:gd name="T80" fmla="*/ 323 w 1914"/>
                <a:gd name="T81" fmla="*/ 459 h 1549"/>
                <a:gd name="T82" fmla="*/ 563 w 1914"/>
                <a:gd name="T83" fmla="*/ 509 h 1549"/>
                <a:gd name="T84" fmla="*/ 670 w 1914"/>
                <a:gd name="T85" fmla="*/ 698 h 1549"/>
                <a:gd name="T86" fmla="*/ 763 w 1914"/>
                <a:gd name="T87" fmla="*/ 1000 h 1549"/>
                <a:gd name="T88" fmla="*/ 900 w 1914"/>
                <a:gd name="T89" fmla="*/ 1181 h 1549"/>
                <a:gd name="T90" fmla="*/ 976 w 1914"/>
                <a:gd name="T91" fmla="*/ 1231 h 1549"/>
                <a:gd name="T92" fmla="*/ 1031 w 1914"/>
                <a:gd name="T93" fmla="*/ 1298 h 1549"/>
                <a:gd name="T94" fmla="*/ 1317 w 1914"/>
                <a:gd name="T95" fmla="*/ 1436 h 1549"/>
                <a:gd name="T96" fmla="*/ 1436 w 1914"/>
                <a:gd name="T97" fmla="*/ 1537 h 1549"/>
                <a:gd name="T98" fmla="*/ 1425 w 1914"/>
                <a:gd name="T99" fmla="*/ 1479 h 1549"/>
                <a:gd name="T100" fmla="*/ 1324 w 1914"/>
                <a:gd name="T101" fmla="*/ 1361 h 1549"/>
                <a:gd name="T102" fmla="*/ 1294 w 1914"/>
                <a:gd name="T103" fmla="*/ 1266 h 1549"/>
                <a:gd name="T104" fmla="*/ 1183 w 1914"/>
                <a:gd name="T105" fmla="*/ 1212 h 1549"/>
                <a:gd name="T106" fmla="*/ 1317 w 1914"/>
                <a:gd name="T107" fmla="*/ 1119 h 1549"/>
                <a:gd name="T108" fmla="*/ 1431 w 1914"/>
                <a:gd name="T109" fmla="*/ 1208 h 1549"/>
                <a:gd name="T110" fmla="*/ 1517 w 1914"/>
                <a:gd name="T111" fmla="*/ 1033 h 1549"/>
                <a:gd name="T112" fmla="*/ 1628 w 1914"/>
                <a:gd name="T113" fmla="*/ 858 h 1549"/>
                <a:gd name="T114" fmla="*/ 1773 w 1914"/>
                <a:gd name="T115" fmla="*/ 814 h 1549"/>
                <a:gd name="T116" fmla="*/ 1715 w 1914"/>
                <a:gd name="T117" fmla="*/ 696 h 1549"/>
                <a:gd name="T118" fmla="*/ 1887 w 1914"/>
                <a:gd name="T119" fmla="*/ 756 h 1549"/>
                <a:gd name="T120" fmla="*/ 955 w 1914"/>
                <a:gd name="T121" fmla="*/ 118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4" h="1549">
                  <a:moveTo>
                    <a:pt x="1906" y="722"/>
                  </a:moveTo>
                  <a:cubicBezTo>
                    <a:pt x="1904" y="704"/>
                    <a:pt x="1897" y="696"/>
                    <a:pt x="1879" y="700"/>
                  </a:cubicBezTo>
                  <a:cubicBezTo>
                    <a:pt x="1867" y="702"/>
                    <a:pt x="1863" y="694"/>
                    <a:pt x="1866" y="682"/>
                  </a:cubicBezTo>
                  <a:cubicBezTo>
                    <a:pt x="1868" y="674"/>
                    <a:pt x="1866" y="665"/>
                    <a:pt x="1873" y="657"/>
                  </a:cubicBezTo>
                  <a:cubicBezTo>
                    <a:pt x="1881" y="645"/>
                    <a:pt x="1876" y="604"/>
                    <a:pt x="1866" y="600"/>
                  </a:cubicBezTo>
                  <a:cubicBezTo>
                    <a:pt x="1847" y="592"/>
                    <a:pt x="1842" y="566"/>
                    <a:pt x="1820" y="562"/>
                  </a:cubicBezTo>
                  <a:cubicBezTo>
                    <a:pt x="1815" y="561"/>
                    <a:pt x="1811" y="558"/>
                    <a:pt x="1806" y="555"/>
                  </a:cubicBezTo>
                  <a:cubicBezTo>
                    <a:pt x="1796" y="548"/>
                    <a:pt x="1782" y="542"/>
                    <a:pt x="1781" y="530"/>
                  </a:cubicBezTo>
                  <a:cubicBezTo>
                    <a:pt x="1778" y="499"/>
                    <a:pt x="1757" y="479"/>
                    <a:pt x="1746" y="454"/>
                  </a:cubicBezTo>
                  <a:cubicBezTo>
                    <a:pt x="1744" y="448"/>
                    <a:pt x="1739" y="445"/>
                    <a:pt x="1736" y="439"/>
                  </a:cubicBezTo>
                  <a:cubicBezTo>
                    <a:pt x="1730" y="429"/>
                    <a:pt x="1720" y="426"/>
                    <a:pt x="1710" y="428"/>
                  </a:cubicBezTo>
                  <a:cubicBezTo>
                    <a:pt x="1701" y="430"/>
                    <a:pt x="1693" y="434"/>
                    <a:pt x="1692" y="448"/>
                  </a:cubicBezTo>
                  <a:cubicBezTo>
                    <a:pt x="1692" y="461"/>
                    <a:pt x="1682" y="470"/>
                    <a:pt x="1670" y="468"/>
                  </a:cubicBezTo>
                  <a:cubicBezTo>
                    <a:pt x="1649" y="465"/>
                    <a:pt x="1644" y="453"/>
                    <a:pt x="1649" y="429"/>
                  </a:cubicBezTo>
                  <a:cubicBezTo>
                    <a:pt x="1651" y="415"/>
                    <a:pt x="1649" y="404"/>
                    <a:pt x="1632" y="406"/>
                  </a:cubicBezTo>
                  <a:cubicBezTo>
                    <a:pt x="1621" y="408"/>
                    <a:pt x="1615" y="402"/>
                    <a:pt x="1609" y="393"/>
                  </a:cubicBezTo>
                  <a:cubicBezTo>
                    <a:pt x="1598" y="377"/>
                    <a:pt x="1584" y="364"/>
                    <a:pt x="1563" y="368"/>
                  </a:cubicBezTo>
                  <a:cubicBezTo>
                    <a:pt x="1549" y="370"/>
                    <a:pt x="1536" y="368"/>
                    <a:pt x="1522" y="365"/>
                  </a:cubicBezTo>
                  <a:cubicBezTo>
                    <a:pt x="1489" y="355"/>
                    <a:pt x="1480" y="368"/>
                    <a:pt x="1485" y="404"/>
                  </a:cubicBezTo>
                  <a:cubicBezTo>
                    <a:pt x="1487" y="421"/>
                    <a:pt x="1496" y="441"/>
                    <a:pt x="1480" y="459"/>
                  </a:cubicBezTo>
                  <a:cubicBezTo>
                    <a:pt x="1471" y="470"/>
                    <a:pt x="1480" y="495"/>
                    <a:pt x="1492" y="504"/>
                  </a:cubicBezTo>
                  <a:cubicBezTo>
                    <a:pt x="1515" y="520"/>
                    <a:pt x="1509" y="540"/>
                    <a:pt x="1491" y="551"/>
                  </a:cubicBezTo>
                  <a:cubicBezTo>
                    <a:pt x="1487" y="553"/>
                    <a:pt x="1484" y="557"/>
                    <a:pt x="1480" y="559"/>
                  </a:cubicBezTo>
                  <a:cubicBezTo>
                    <a:pt x="1456" y="571"/>
                    <a:pt x="1454" y="578"/>
                    <a:pt x="1463" y="604"/>
                  </a:cubicBezTo>
                  <a:cubicBezTo>
                    <a:pt x="1468" y="617"/>
                    <a:pt x="1475" y="630"/>
                    <a:pt x="1468" y="644"/>
                  </a:cubicBezTo>
                  <a:cubicBezTo>
                    <a:pt x="1443" y="628"/>
                    <a:pt x="1435" y="603"/>
                    <a:pt x="1435" y="576"/>
                  </a:cubicBezTo>
                  <a:cubicBezTo>
                    <a:pt x="1436" y="558"/>
                    <a:pt x="1429" y="553"/>
                    <a:pt x="1414" y="555"/>
                  </a:cubicBezTo>
                  <a:cubicBezTo>
                    <a:pt x="1389" y="559"/>
                    <a:pt x="1367" y="546"/>
                    <a:pt x="1349" y="531"/>
                  </a:cubicBezTo>
                  <a:cubicBezTo>
                    <a:pt x="1331" y="517"/>
                    <a:pt x="1310" y="509"/>
                    <a:pt x="1293" y="507"/>
                  </a:cubicBezTo>
                  <a:cubicBezTo>
                    <a:pt x="1271" y="503"/>
                    <a:pt x="1263" y="494"/>
                    <a:pt x="1258" y="476"/>
                  </a:cubicBezTo>
                  <a:cubicBezTo>
                    <a:pt x="1255" y="468"/>
                    <a:pt x="1253" y="466"/>
                    <a:pt x="1245" y="465"/>
                  </a:cubicBezTo>
                  <a:cubicBezTo>
                    <a:pt x="1227" y="465"/>
                    <a:pt x="1224" y="457"/>
                    <a:pt x="1233" y="440"/>
                  </a:cubicBezTo>
                  <a:cubicBezTo>
                    <a:pt x="1235" y="434"/>
                    <a:pt x="1239" y="429"/>
                    <a:pt x="1241" y="424"/>
                  </a:cubicBezTo>
                  <a:cubicBezTo>
                    <a:pt x="1250" y="407"/>
                    <a:pt x="1258" y="390"/>
                    <a:pt x="1274" y="382"/>
                  </a:cubicBezTo>
                  <a:cubicBezTo>
                    <a:pt x="1296" y="370"/>
                    <a:pt x="1305" y="355"/>
                    <a:pt x="1305" y="330"/>
                  </a:cubicBezTo>
                  <a:cubicBezTo>
                    <a:pt x="1305" y="321"/>
                    <a:pt x="1305" y="311"/>
                    <a:pt x="1305" y="300"/>
                  </a:cubicBezTo>
                  <a:cubicBezTo>
                    <a:pt x="1317" y="314"/>
                    <a:pt x="1337" y="306"/>
                    <a:pt x="1353" y="309"/>
                  </a:cubicBezTo>
                  <a:cubicBezTo>
                    <a:pt x="1348" y="316"/>
                    <a:pt x="1352" y="325"/>
                    <a:pt x="1347" y="333"/>
                  </a:cubicBezTo>
                  <a:cubicBezTo>
                    <a:pt x="1339" y="344"/>
                    <a:pt x="1340" y="353"/>
                    <a:pt x="1357" y="350"/>
                  </a:cubicBezTo>
                  <a:cubicBezTo>
                    <a:pt x="1360" y="350"/>
                    <a:pt x="1361" y="347"/>
                    <a:pt x="1364" y="352"/>
                  </a:cubicBezTo>
                  <a:cubicBezTo>
                    <a:pt x="1372" y="371"/>
                    <a:pt x="1382" y="365"/>
                    <a:pt x="1394" y="355"/>
                  </a:cubicBezTo>
                  <a:cubicBezTo>
                    <a:pt x="1403" y="347"/>
                    <a:pt x="1412" y="333"/>
                    <a:pt x="1426" y="350"/>
                  </a:cubicBezTo>
                  <a:cubicBezTo>
                    <a:pt x="1430" y="354"/>
                    <a:pt x="1441" y="351"/>
                    <a:pt x="1449" y="351"/>
                  </a:cubicBezTo>
                  <a:cubicBezTo>
                    <a:pt x="1454" y="351"/>
                    <a:pt x="1457" y="348"/>
                    <a:pt x="1458" y="344"/>
                  </a:cubicBezTo>
                  <a:cubicBezTo>
                    <a:pt x="1460" y="339"/>
                    <a:pt x="1454" y="337"/>
                    <a:pt x="1453" y="334"/>
                  </a:cubicBezTo>
                  <a:cubicBezTo>
                    <a:pt x="1450" y="327"/>
                    <a:pt x="1441" y="333"/>
                    <a:pt x="1439" y="325"/>
                  </a:cubicBezTo>
                  <a:cubicBezTo>
                    <a:pt x="1435" y="305"/>
                    <a:pt x="1418" y="304"/>
                    <a:pt x="1406" y="296"/>
                  </a:cubicBezTo>
                  <a:cubicBezTo>
                    <a:pt x="1399" y="292"/>
                    <a:pt x="1384" y="293"/>
                    <a:pt x="1385" y="285"/>
                  </a:cubicBezTo>
                  <a:cubicBezTo>
                    <a:pt x="1387" y="271"/>
                    <a:pt x="1401" y="280"/>
                    <a:pt x="1409" y="279"/>
                  </a:cubicBezTo>
                  <a:cubicBezTo>
                    <a:pt x="1434" y="277"/>
                    <a:pt x="1453" y="258"/>
                    <a:pt x="1450" y="233"/>
                  </a:cubicBezTo>
                  <a:cubicBezTo>
                    <a:pt x="1449" y="216"/>
                    <a:pt x="1452" y="199"/>
                    <a:pt x="1451" y="182"/>
                  </a:cubicBezTo>
                  <a:cubicBezTo>
                    <a:pt x="1450" y="169"/>
                    <a:pt x="1446" y="153"/>
                    <a:pt x="1468" y="163"/>
                  </a:cubicBezTo>
                  <a:cubicBezTo>
                    <a:pt x="1473" y="165"/>
                    <a:pt x="1480" y="164"/>
                    <a:pt x="1485" y="162"/>
                  </a:cubicBezTo>
                  <a:cubicBezTo>
                    <a:pt x="1497" y="158"/>
                    <a:pt x="1520" y="170"/>
                    <a:pt x="1517" y="180"/>
                  </a:cubicBezTo>
                  <a:cubicBezTo>
                    <a:pt x="1509" y="210"/>
                    <a:pt x="1529" y="198"/>
                    <a:pt x="1537" y="196"/>
                  </a:cubicBezTo>
                  <a:cubicBezTo>
                    <a:pt x="1550" y="191"/>
                    <a:pt x="1546" y="200"/>
                    <a:pt x="1546" y="206"/>
                  </a:cubicBezTo>
                  <a:cubicBezTo>
                    <a:pt x="1552" y="203"/>
                    <a:pt x="1557" y="206"/>
                    <a:pt x="1561" y="209"/>
                  </a:cubicBezTo>
                  <a:cubicBezTo>
                    <a:pt x="1585" y="225"/>
                    <a:pt x="1585" y="237"/>
                    <a:pt x="1564" y="258"/>
                  </a:cubicBezTo>
                  <a:cubicBezTo>
                    <a:pt x="1560" y="261"/>
                    <a:pt x="1555" y="265"/>
                    <a:pt x="1554" y="271"/>
                  </a:cubicBezTo>
                  <a:cubicBezTo>
                    <a:pt x="1548" y="291"/>
                    <a:pt x="1540" y="298"/>
                    <a:pt x="1520" y="289"/>
                  </a:cubicBezTo>
                  <a:cubicBezTo>
                    <a:pt x="1503" y="283"/>
                    <a:pt x="1499" y="296"/>
                    <a:pt x="1490" y="303"/>
                  </a:cubicBezTo>
                  <a:cubicBezTo>
                    <a:pt x="1484" y="308"/>
                    <a:pt x="1485" y="317"/>
                    <a:pt x="1488" y="323"/>
                  </a:cubicBezTo>
                  <a:cubicBezTo>
                    <a:pt x="1493" y="334"/>
                    <a:pt x="1504" y="334"/>
                    <a:pt x="1515" y="334"/>
                  </a:cubicBezTo>
                  <a:cubicBezTo>
                    <a:pt x="1521" y="334"/>
                    <a:pt x="1526" y="330"/>
                    <a:pt x="1532" y="329"/>
                  </a:cubicBezTo>
                  <a:cubicBezTo>
                    <a:pt x="1547" y="329"/>
                    <a:pt x="1563" y="320"/>
                    <a:pt x="1576" y="337"/>
                  </a:cubicBezTo>
                  <a:cubicBezTo>
                    <a:pt x="1583" y="346"/>
                    <a:pt x="1588" y="360"/>
                    <a:pt x="1596" y="362"/>
                  </a:cubicBezTo>
                  <a:cubicBezTo>
                    <a:pt x="1622" y="370"/>
                    <a:pt x="1643" y="391"/>
                    <a:pt x="1670" y="394"/>
                  </a:cubicBezTo>
                  <a:cubicBezTo>
                    <a:pt x="1678" y="395"/>
                    <a:pt x="1687" y="401"/>
                    <a:pt x="1694" y="394"/>
                  </a:cubicBezTo>
                  <a:cubicBezTo>
                    <a:pt x="1701" y="386"/>
                    <a:pt x="1689" y="380"/>
                    <a:pt x="1689" y="372"/>
                  </a:cubicBezTo>
                  <a:cubicBezTo>
                    <a:pt x="1689" y="371"/>
                    <a:pt x="1690" y="370"/>
                    <a:pt x="1691" y="369"/>
                  </a:cubicBezTo>
                  <a:cubicBezTo>
                    <a:pt x="1712" y="380"/>
                    <a:pt x="1727" y="373"/>
                    <a:pt x="1724" y="351"/>
                  </a:cubicBezTo>
                  <a:cubicBezTo>
                    <a:pt x="1721" y="334"/>
                    <a:pt x="1714" y="316"/>
                    <a:pt x="1697" y="308"/>
                  </a:cubicBezTo>
                  <a:cubicBezTo>
                    <a:pt x="1685" y="303"/>
                    <a:pt x="1677" y="296"/>
                    <a:pt x="1677" y="281"/>
                  </a:cubicBezTo>
                  <a:cubicBezTo>
                    <a:pt x="1677" y="275"/>
                    <a:pt x="1676" y="269"/>
                    <a:pt x="1684" y="270"/>
                  </a:cubicBezTo>
                  <a:cubicBezTo>
                    <a:pt x="1690" y="271"/>
                    <a:pt x="1697" y="267"/>
                    <a:pt x="1697" y="278"/>
                  </a:cubicBezTo>
                  <a:cubicBezTo>
                    <a:pt x="1696" y="298"/>
                    <a:pt x="1710" y="305"/>
                    <a:pt x="1724" y="311"/>
                  </a:cubicBezTo>
                  <a:cubicBezTo>
                    <a:pt x="1734" y="315"/>
                    <a:pt x="1742" y="315"/>
                    <a:pt x="1740" y="300"/>
                  </a:cubicBezTo>
                  <a:cubicBezTo>
                    <a:pt x="1740" y="292"/>
                    <a:pt x="1744" y="293"/>
                    <a:pt x="1750" y="291"/>
                  </a:cubicBezTo>
                  <a:cubicBezTo>
                    <a:pt x="1763" y="287"/>
                    <a:pt x="1763" y="274"/>
                    <a:pt x="1764" y="262"/>
                  </a:cubicBezTo>
                  <a:cubicBezTo>
                    <a:pt x="1765" y="250"/>
                    <a:pt x="1764" y="243"/>
                    <a:pt x="1750" y="244"/>
                  </a:cubicBezTo>
                  <a:cubicBezTo>
                    <a:pt x="1744" y="244"/>
                    <a:pt x="1735" y="237"/>
                    <a:pt x="1734" y="234"/>
                  </a:cubicBezTo>
                  <a:cubicBezTo>
                    <a:pt x="1728" y="216"/>
                    <a:pt x="1715" y="217"/>
                    <a:pt x="1701" y="214"/>
                  </a:cubicBezTo>
                  <a:cubicBezTo>
                    <a:pt x="1667" y="208"/>
                    <a:pt x="1668" y="207"/>
                    <a:pt x="1664" y="174"/>
                  </a:cubicBezTo>
                  <a:cubicBezTo>
                    <a:pt x="1663" y="169"/>
                    <a:pt x="1665" y="166"/>
                    <a:pt x="1665" y="162"/>
                  </a:cubicBezTo>
                  <a:cubicBezTo>
                    <a:pt x="1666" y="150"/>
                    <a:pt x="1650" y="129"/>
                    <a:pt x="1639" y="125"/>
                  </a:cubicBezTo>
                  <a:cubicBezTo>
                    <a:pt x="1628" y="121"/>
                    <a:pt x="1615" y="123"/>
                    <a:pt x="1608" y="106"/>
                  </a:cubicBezTo>
                  <a:cubicBezTo>
                    <a:pt x="1605" y="97"/>
                    <a:pt x="1590" y="91"/>
                    <a:pt x="1582" y="99"/>
                  </a:cubicBezTo>
                  <a:cubicBezTo>
                    <a:pt x="1571" y="110"/>
                    <a:pt x="1566" y="97"/>
                    <a:pt x="1565" y="95"/>
                  </a:cubicBezTo>
                  <a:cubicBezTo>
                    <a:pt x="1553" y="69"/>
                    <a:pt x="1522" y="67"/>
                    <a:pt x="1511" y="42"/>
                  </a:cubicBezTo>
                  <a:cubicBezTo>
                    <a:pt x="1509" y="37"/>
                    <a:pt x="1502" y="34"/>
                    <a:pt x="1498" y="34"/>
                  </a:cubicBezTo>
                  <a:cubicBezTo>
                    <a:pt x="1469" y="31"/>
                    <a:pt x="1439" y="28"/>
                    <a:pt x="1410" y="29"/>
                  </a:cubicBezTo>
                  <a:cubicBezTo>
                    <a:pt x="1399" y="29"/>
                    <a:pt x="1391" y="32"/>
                    <a:pt x="1378" y="26"/>
                  </a:cubicBezTo>
                  <a:cubicBezTo>
                    <a:pt x="1360" y="17"/>
                    <a:pt x="1334" y="20"/>
                    <a:pt x="1316" y="38"/>
                  </a:cubicBezTo>
                  <a:cubicBezTo>
                    <a:pt x="1302" y="52"/>
                    <a:pt x="1296" y="69"/>
                    <a:pt x="1293" y="87"/>
                  </a:cubicBezTo>
                  <a:cubicBezTo>
                    <a:pt x="1290" y="99"/>
                    <a:pt x="1295" y="110"/>
                    <a:pt x="1302" y="122"/>
                  </a:cubicBezTo>
                  <a:cubicBezTo>
                    <a:pt x="1312" y="140"/>
                    <a:pt x="1320" y="151"/>
                    <a:pt x="1339" y="151"/>
                  </a:cubicBezTo>
                  <a:cubicBezTo>
                    <a:pt x="1351" y="151"/>
                    <a:pt x="1358" y="155"/>
                    <a:pt x="1360" y="168"/>
                  </a:cubicBezTo>
                  <a:cubicBezTo>
                    <a:pt x="1361" y="184"/>
                    <a:pt x="1354" y="204"/>
                    <a:pt x="1344" y="207"/>
                  </a:cubicBezTo>
                  <a:cubicBezTo>
                    <a:pt x="1343" y="176"/>
                    <a:pt x="1338" y="170"/>
                    <a:pt x="1307" y="168"/>
                  </a:cubicBezTo>
                  <a:cubicBezTo>
                    <a:pt x="1304" y="168"/>
                    <a:pt x="1299" y="168"/>
                    <a:pt x="1298" y="166"/>
                  </a:cubicBezTo>
                  <a:cubicBezTo>
                    <a:pt x="1287" y="152"/>
                    <a:pt x="1268" y="151"/>
                    <a:pt x="1258" y="134"/>
                  </a:cubicBezTo>
                  <a:cubicBezTo>
                    <a:pt x="1252" y="125"/>
                    <a:pt x="1251" y="109"/>
                    <a:pt x="1247" y="108"/>
                  </a:cubicBezTo>
                  <a:cubicBezTo>
                    <a:pt x="1224" y="99"/>
                    <a:pt x="1235" y="86"/>
                    <a:pt x="1239" y="72"/>
                  </a:cubicBezTo>
                  <a:cubicBezTo>
                    <a:pt x="1240" y="67"/>
                    <a:pt x="1240" y="65"/>
                    <a:pt x="1244" y="66"/>
                  </a:cubicBezTo>
                  <a:cubicBezTo>
                    <a:pt x="1270" y="75"/>
                    <a:pt x="1275" y="48"/>
                    <a:pt x="1289" y="36"/>
                  </a:cubicBezTo>
                  <a:cubicBezTo>
                    <a:pt x="1295" y="31"/>
                    <a:pt x="1294" y="25"/>
                    <a:pt x="1284" y="23"/>
                  </a:cubicBezTo>
                  <a:cubicBezTo>
                    <a:pt x="1261" y="18"/>
                    <a:pt x="1238" y="19"/>
                    <a:pt x="1215" y="19"/>
                  </a:cubicBezTo>
                  <a:cubicBezTo>
                    <a:pt x="1213" y="19"/>
                    <a:pt x="1210" y="20"/>
                    <a:pt x="1210" y="22"/>
                  </a:cubicBezTo>
                  <a:cubicBezTo>
                    <a:pt x="1205" y="39"/>
                    <a:pt x="1192" y="55"/>
                    <a:pt x="1207" y="75"/>
                  </a:cubicBezTo>
                  <a:cubicBezTo>
                    <a:pt x="1213" y="84"/>
                    <a:pt x="1207" y="103"/>
                    <a:pt x="1198" y="110"/>
                  </a:cubicBezTo>
                  <a:cubicBezTo>
                    <a:pt x="1183" y="122"/>
                    <a:pt x="1183" y="157"/>
                    <a:pt x="1200" y="162"/>
                  </a:cubicBezTo>
                  <a:cubicBezTo>
                    <a:pt x="1219" y="169"/>
                    <a:pt x="1212" y="181"/>
                    <a:pt x="1213" y="193"/>
                  </a:cubicBezTo>
                  <a:cubicBezTo>
                    <a:pt x="1213" y="199"/>
                    <a:pt x="1212" y="202"/>
                    <a:pt x="1205" y="202"/>
                  </a:cubicBezTo>
                  <a:cubicBezTo>
                    <a:pt x="1197" y="203"/>
                    <a:pt x="1193" y="194"/>
                    <a:pt x="1195" y="191"/>
                  </a:cubicBezTo>
                  <a:cubicBezTo>
                    <a:pt x="1205" y="165"/>
                    <a:pt x="1183" y="163"/>
                    <a:pt x="1171" y="157"/>
                  </a:cubicBezTo>
                  <a:cubicBezTo>
                    <a:pt x="1157" y="149"/>
                    <a:pt x="1155" y="163"/>
                    <a:pt x="1150" y="173"/>
                  </a:cubicBezTo>
                  <a:cubicBezTo>
                    <a:pt x="1149" y="176"/>
                    <a:pt x="1146" y="179"/>
                    <a:pt x="1143" y="180"/>
                  </a:cubicBezTo>
                  <a:cubicBezTo>
                    <a:pt x="1136" y="182"/>
                    <a:pt x="1137" y="185"/>
                    <a:pt x="1141" y="190"/>
                  </a:cubicBezTo>
                  <a:cubicBezTo>
                    <a:pt x="1143" y="194"/>
                    <a:pt x="1152" y="193"/>
                    <a:pt x="1146" y="202"/>
                  </a:cubicBezTo>
                  <a:cubicBezTo>
                    <a:pt x="1142" y="208"/>
                    <a:pt x="1138" y="211"/>
                    <a:pt x="1132" y="211"/>
                  </a:cubicBezTo>
                  <a:cubicBezTo>
                    <a:pt x="1123" y="211"/>
                    <a:pt x="1114" y="214"/>
                    <a:pt x="1106" y="212"/>
                  </a:cubicBezTo>
                  <a:cubicBezTo>
                    <a:pt x="1091" y="206"/>
                    <a:pt x="1072" y="210"/>
                    <a:pt x="1057" y="193"/>
                  </a:cubicBezTo>
                  <a:cubicBezTo>
                    <a:pt x="1064" y="194"/>
                    <a:pt x="1069" y="193"/>
                    <a:pt x="1073" y="195"/>
                  </a:cubicBezTo>
                  <a:cubicBezTo>
                    <a:pt x="1083" y="202"/>
                    <a:pt x="1093" y="196"/>
                    <a:pt x="1100" y="191"/>
                  </a:cubicBezTo>
                  <a:cubicBezTo>
                    <a:pt x="1104" y="188"/>
                    <a:pt x="1105" y="176"/>
                    <a:pt x="1096" y="170"/>
                  </a:cubicBezTo>
                  <a:cubicBezTo>
                    <a:pt x="1093" y="169"/>
                    <a:pt x="1096" y="166"/>
                    <a:pt x="1097" y="164"/>
                  </a:cubicBezTo>
                  <a:cubicBezTo>
                    <a:pt x="1106" y="146"/>
                    <a:pt x="1103" y="138"/>
                    <a:pt x="1084" y="134"/>
                  </a:cubicBezTo>
                  <a:cubicBezTo>
                    <a:pt x="1073" y="132"/>
                    <a:pt x="1063" y="126"/>
                    <a:pt x="1063" y="116"/>
                  </a:cubicBezTo>
                  <a:cubicBezTo>
                    <a:pt x="1063" y="99"/>
                    <a:pt x="1055" y="87"/>
                    <a:pt x="1050" y="73"/>
                  </a:cubicBezTo>
                  <a:cubicBezTo>
                    <a:pt x="1042" y="50"/>
                    <a:pt x="1028" y="43"/>
                    <a:pt x="1005" y="44"/>
                  </a:cubicBezTo>
                  <a:cubicBezTo>
                    <a:pt x="994" y="45"/>
                    <a:pt x="989" y="49"/>
                    <a:pt x="991" y="61"/>
                  </a:cubicBezTo>
                  <a:cubicBezTo>
                    <a:pt x="995" y="63"/>
                    <a:pt x="995" y="65"/>
                    <a:pt x="994" y="69"/>
                  </a:cubicBezTo>
                  <a:cubicBezTo>
                    <a:pt x="992" y="67"/>
                    <a:pt x="990" y="66"/>
                    <a:pt x="988" y="65"/>
                  </a:cubicBezTo>
                  <a:cubicBezTo>
                    <a:pt x="982" y="60"/>
                    <a:pt x="975" y="56"/>
                    <a:pt x="967" y="57"/>
                  </a:cubicBezTo>
                  <a:cubicBezTo>
                    <a:pt x="963" y="58"/>
                    <a:pt x="959" y="53"/>
                    <a:pt x="957" y="62"/>
                  </a:cubicBezTo>
                  <a:cubicBezTo>
                    <a:pt x="956" y="72"/>
                    <a:pt x="950" y="72"/>
                    <a:pt x="942" y="67"/>
                  </a:cubicBezTo>
                  <a:cubicBezTo>
                    <a:pt x="931" y="61"/>
                    <a:pt x="923" y="45"/>
                    <a:pt x="908" y="59"/>
                  </a:cubicBezTo>
                  <a:cubicBezTo>
                    <a:pt x="905" y="62"/>
                    <a:pt x="904" y="59"/>
                    <a:pt x="904" y="56"/>
                  </a:cubicBezTo>
                  <a:cubicBezTo>
                    <a:pt x="898" y="35"/>
                    <a:pt x="886" y="44"/>
                    <a:pt x="874" y="49"/>
                  </a:cubicBezTo>
                  <a:cubicBezTo>
                    <a:pt x="874" y="43"/>
                    <a:pt x="877" y="38"/>
                    <a:pt x="872" y="34"/>
                  </a:cubicBezTo>
                  <a:cubicBezTo>
                    <a:pt x="858" y="23"/>
                    <a:pt x="845" y="10"/>
                    <a:pt x="826" y="15"/>
                  </a:cubicBezTo>
                  <a:cubicBezTo>
                    <a:pt x="816" y="17"/>
                    <a:pt x="806" y="16"/>
                    <a:pt x="797" y="11"/>
                  </a:cubicBezTo>
                  <a:cubicBezTo>
                    <a:pt x="778" y="0"/>
                    <a:pt x="758" y="6"/>
                    <a:pt x="738" y="7"/>
                  </a:cubicBezTo>
                  <a:cubicBezTo>
                    <a:pt x="728" y="7"/>
                    <a:pt x="719" y="12"/>
                    <a:pt x="731" y="25"/>
                  </a:cubicBezTo>
                  <a:cubicBezTo>
                    <a:pt x="736" y="29"/>
                    <a:pt x="738" y="31"/>
                    <a:pt x="733" y="38"/>
                  </a:cubicBezTo>
                  <a:cubicBezTo>
                    <a:pt x="723" y="54"/>
                    <a:pt x="714" y="72"/>
                    <a:pt x="705" y="88"/>
                  </a:cubicBezTo>
                  <a:cubicBezTo>
                    <a:pt x="712" y="92"/>
                    <a:pt x="720" y="93"/>
                    <a:pt x="725" y="98"/>
                  </a:cubicBezTo>
                  <a:cubicBezTo>
                    <a:pt x="742" y="116"/>
                    <a:pt x="760" y="123"/>
                    <a:pt x="782" y="109"/>
                  </a:cubicBezTo>
                  <a:cubicBezTo>
                    <a:pt x="786" y="106"/>
                    <a:pt x="792" y="109"/>
                    <a:pt x="793" y="101"/>
                  </a:cubicBezTo>
                  <a:cubicBezTo>
                    <a:pt x="797" y="82"/>
                    <a:pt x="814" y="77"/>
                    <a:pt x="827" y="62"/>
                  </a:cubicBezTo>
                  <a:cubicBezTo>
                    <a:pt x="824" y="76"/>
                    <a:pt x="824" y="84"/>
                    <a:pt x="816" y="90"/>
                  </a:cubicBezTo>
                  <a:cubicBezTo>
                    <a:pt x="810" y="95"/>
                    <a:pt x="808" y="103"/>
                    <a:pt x="820" y="104"/>
                  </a:cubicBezTo>
                  <a:cubicBezTo>
                    <a:pt x="828" y="105"/>
                    <a:pt x="834" y="113"/>
                    <a:pt x="833" y="117"/>
                  </a:cubicBezTo>
                  <a:cubicBezTo>
                    <a:pt x="828" y="138"/>
                    <a:pt x="839" y="138"/>
                    <a:pt x="852" y="138"/>
                  </a:cubicBezTo>
                  <a:cubicBezTo>
                    <a:pt x="872" y="138"/>
                    <a:pt x="892" y="138"/>
                    <a:pt x="913" y="138"/>
                  </a:cubicBezTo>
                  <a:cubicBezTo>
                    <a:pt x="896" y="143"/>
                    <a:pt x="879" y="141"/>
                    <a:pt x="862" y="146"/>
                  </a:cubicBezTo>
                  <a:cubicBezTo>
                    <a:pt x="856" y="148"/>
                    <a:pt x="847" y="148"/>
                    <a:pt x="845" y="155"/>
                  </a:cubicBezTo>
                  <a:cubicBezTo>
                    <a:pt x="841" y="164"/>
                    <a:pt x="850" y="167"/>
                    <a:pt x="854" y="173"/>
                  </a:cubicBezTo>
                  <a:cubicBezTo>
                    <a:pt x="855" y="174"/>
                    <a:pt x="855" y="176"/>
                    <a:pt x="856" y="178"/>
                  </a:cubicBezTo>
                  <a:cubicBezTo>
                    <a:pt x="851" y="174"/>
                    <a:pt x="845" y="177"/>
                    <a:pt x="841" y="175"/>
                  </a:cubicBezTo>
                  <a:cubicBezTo>
                    <a:pt x="808" y="164"/>
                    <a:pt x="778" y="143"/>
                    <a:pt x="742" y="152"/>
                  </a:cubicBezTo>
                  <a:cubicBezTo>
                    <a:pt x="740" y="152"/>
                    <a:pt x="739" y="155"/>
                    <a:pt x="738" y="152"/>
                  </a:cubicBezTo>
                  <a:cubicBezTo>
                    <a:pt x="733" y="133"/>
                    <a:pt x="717" y="140"/>
                    <a:pt x="711" y="144"/>
                  </a:cubicBezTo>
                  <a:cubicBezTo>
                    <a:pt x="702" y="151"/>
                    <a:pt x="699" y="146"/>
                    <a:pt x="694" y="141"/>
                  </a:cubicBezTo>
                  <a:cubicBezTo>
                    <a:pt x="677" y="125"/>
                    <a:pt x="671" y="126"/>
                    <a:pt x="655" y="143"/>
                  </a:cubicBezTo>
                  <a:cubicBezTo>
                    <a:pt x="653" y="145"/>
                    <a:pt x="650" y="146"/>
                    <a:pt x="648" y="146"/>
                  </a:cubicBezTo>
                  <a:cubicBezTo>
                    <a:pt x="628" y="145"/>
                    <a:pt x="609" y="154"/>
                    <a:pt x="588" y="155"/>
                  </a:cubicBezTo>
                  <a:cubicBezTo>
                    <a:pt x="577" y="156"/>
                    <a:pt x="567" y="161"/>
                    <a:pt x="560" y="170"/>
                  </a:cubicBezTo>
                  <a:cubicBezTo>
                    <a:pt x="551" y="180"/>
                    <a:pt x="544" y="183"/>
                    <a:pt x="532" y="177"/>
                  </a:cubicBezTo>
                  <a:cubicBezTo>
                    <a:pt x="501" y="162"/>
                    <a:pt x="467" y="153"/>
                    <a:pt x="434" y="147"/>
                  </a:cubicBezTo>
                  <a:cubicBezTo>
                    <a:pt x="400" y="141"/>
                    <a:pt x="366" y="136"/>
                    <a:pt x="332" y="134"/>
                  </a:cubicBezTo>
                  <a:cubicBezTo>
                    <a:pt x="301" y="133"/>
                    <a:pt x="273" y="114"/>
                    <a:pt x="241" y="116"/>
                  </a:cubicBezTo>
                  <a:cubicBezTo>
                    <a:pt x="239" y="116"/>
                    <a:pt x="237" y="112"/>
                    <a:pt x="235" y="112"/>
                  </a:cubicBezTo>
                  <a:cubicBezTo>
                    <a:pt x="218" y="108"/>
                    <a:pt x="201" y="91"/>
                    <a:pt x="187" y="102"/>
                  </a:cubicBezTo>
                  <a:cubicBezTo>
                    <a:pt x="162" y="123"/>
                    <a:pt x="130" y="116"/>
                    <a:pt x="105" y="137"/>
                  </a:cubicBezTo>
                  <a:cubicBezTo>
                    <a:pt x="97" y="144"/>
                    <a:pt x="85" y="148"/>
                    <a:pt x="79" y="159"/>
                  </a:cubicBezTo>
                  <a:cubicBezTo>
                    <a:pt x="70" y="174"/>
                    <a:pt x="58" y="182"/>
                    <a:pt x="42" y="180"/>
                  </a:cubicBezTo>
                  <a:cubicBezTo>
                    <a:pt x="28" y="178"/>
                    <a:pt x="25" y="188"/>
                    <a:pt x="24" y="197"/>
                  </a:cubicBezTo>
                  <a:cubicBezTo>
                    <a:pt x="22" y="208"/>
                    <a:pt x="20" y="219"/>
                    <a:pt x="34" y="225"/>
                  </a:cubicBezTo>
                  <a:cubicBezTo>
                    <a:pt x="45" y="231"/>
                    <a:pt x="59" y="233"/>
                    <a:pt x="65" y="247"/>
                  </a:cubicBezTo>
                  <a:cubicBezTo>
                    <a:pt x="50" y="252"/>
                    <a:pt x="36" y="256"/>
                    <a:pt x="22" y="262"/>
                  </a:cubicBezTo>
                  <a:cubicBezTo>
                    <a:pt x="8" y="268"/>
                    <a:pt x="0" y="279"/>
                    <a:pt x="3" y="297"/>
                  </a:cubicBezTo>
                  <a:cubicBezTo>
                    <a:pt x="5" y="307"/>
                    <a:pt x="16" y="304"/>
                    <a:pt x="18" y="311"/>
                  </a:cubicBezTo>
                  <a:cubicBezTo>
                    <a:pt x="24" y="336"/>
                    <a:pt x="43" y="335"/>
                    <a:pt x="60" y="333"/>
                  </a:cubicBezTo>
                  <a:cubicBezTo>
                    <a:pt x="75" y="332"/>
                    <a:pt x="89" y="334"/>
                    <a:pt x="104" y="336"/>
                  </a:cubicBezTo>
                  <a:cubicBezTo>
                    <a:pt x="93" y="336"/>
                    <a:pt x="86" y="346"/>
                    <a:pt x="76" y="347"/>
                  </a:cubicBezTo>
                  <a:cubicBezTo>
                    <a:pt x="55" y="348"/>
                    <a:pt x="33" y="373"/>
                    <a:pt x="31" y="396"/>
                  </a:cubicBezTo>
                  <a:cubicBezTo>
                    <a:pt x="30" y="410"/>
                    <a:pt x="39" y="418"/>
                    <a:pt x="42" y="429"/>
                  </a:cubicBezTo>
                  <a:cubicBezTo>
                    <a:pt x="50" y="451"/>
                    <a:pt x="61" y="464"/>
                    <a:pt x="83" y="462"/>
                  </a:cubicBezTo>
                  <a:cubicBezTo>
                    <a:pt x="94" y="460"/>
                    <a:pt x="100" y="466"/>
                    <a:pt x="98" y="478"/>
                  </a:cubicBezTo>
                  <a:cubicBezTo>
                    <a:pt x="97" y="489"/>
                    <a:pt x="102" y="493"/>
                    <a:pt x="112" y="491"/>
                  </a:cubicBezTo>
                  <a:cubicBezTo>
                    <a:pt x="130" y="488"/>
                    <a:pt x="147" y="488"/>
                    <a:pt x="164" y="498"/>
                  </a:cubicBezTo>
                  <a:cubicBezTo>
                    <a:pt x="155" y="507"/>
                    <a:pt x="147" y="516"/>
                    <a:pt x="136" y="524"/>
                  </a:cubicBezTo>
                  <a:cubicBezTo>
                    <a:pt x="123" y="533"/>
                    <a:pt x="109" y="540"/>
                    <a:pt x="96" y="548"/>
                  </a:cubicBezTo>
                  <a:cubicBezTo>
                    <a:pt x="87" y="554"/>
                    <a:pt x="81" y="565"/>
                    <a:pt x="85" y="575"/>
                  </a:cubicBezTo>
                  <a:cubicBezTo>
                    <a:pt x="90" y="586"/>
                    <a:pt x="100" y="581"/>
                    <a:pt x="109" y="577"/>
                  </a:cubicBezTo>
                  <a:cubicBezTo>
                    <a:pt x="119" y="573"/>
                    <a:pt x="129" y="571"/>
                    <a:pt x="139" y="568"/>
                  </a:cubicBezTo>
                  <a:cubicBezTo>
                    <a:pt x="149" y="565"/>
                    <a:pt x="162" y="565"/>
                    <a:pt x="167" y="558"/>
                  </a:cubicBezTo>
                  <a:cubicBezTo>
                    <a:pt x="180" y="542"/>
                    <a:pt x="199" y="539"/>
                    <a:pt x="212" y="525"/>
                  </a:cubicBezTo>
                  <a:cubicBezTo>
                    <a:pt x="216" y="520"/>
                    <a:pt x="220" y="515"/>
                    <a:pt x="226" y="525"/>
                  </a:cubicBezTo>
                  <a:cubicBezTo>
                    <a:pt x="232" y="535"/>
                    <a:pt x="270" y="524"/>
                    <a:pt x="273" y="512"/>
                  </a:cubicBezTo>
                  <a:cubicBezTo>
                    <a:pt x="274" y="507"/>
                    <a:pt x="275" y="498"/>
                    <a:pt x="270" y="497"/>
                  </a:cubicBezTo>
                  <a:cubicBezTo>
                    <a:pt x="247" y="491"/>
                    <a:pt x="260" y="474"/>
                    <a:pt x="259" y="461"/>
                  </a:cubicBezTo>
                  <a:cubicBezTo>
                    <a:pt x="268" y="481"/>
                    <a:pt x="283" y="475"/>
                    <a:pt x="295" y="473"/>
                  </a:cubicBezTo>
                  <a:cubicBezTo>
                    <a:pt x="305" y="471"/>
                    <a:pt x="314" y="459"/>
                    <a:pt x="323" y="459"/>
                  </a:cubicBezTo>
                  <a:cubicBezTo>
                    <a:pt x="341" y="459"/>
                    <a:pt x="347" y="449"/>
                    <a:pt x="345" y="430"/>
                  </a:cubicBezTo>
                  <a:cubicBezTo>
                    <a:pt x="372" y="446"/>
                    <a:pt x="398" y="453"/>
                    <a:pt x="427" y="455"/>
                  </a:cubicBezTo>
                  <a:cubicBezTo>
                    <a:pt x="444" y="455"/>
                    <a:pt x="465" y="460"/>
                    <a:pt x="481" y="475"/>
                  </a:cubicBezTo>
                  <a:cubicBezTo>
                    <a:pt x="500" y="494"/>
                    <a:pt x="522" y="505"/>
                    <a:pt x="550" y="500"/>
                  </a:cubicBezTo>
                  <a:cubicBezTo>
                    <a:pt x="556" y="499"/>
                    <a:pt x="560" y="502"/>
                    <a:pt x="563" y="509"/>
                  </a:cubicBezTo>
                  <a:cubicBezTo>
                    <a:pt x="569" y="529"/>
                    <a:pt x="591" y="539"/>
                    <a:pt x="591" y="562"/>
                  </a:cubicBezTo>
                  <a:cubicBezTo>
                    <a:pt x="618" y="560"/>
                    <a:pt x="609" y="592"/>
                    <a:pt x="624" y="602"/>
                  </a:cubicBezTo>
                  <a:cubicBezTo>
                    <a:pt x="628" y="605"/>
                    <a:pt x="625" y="613"/>
                    <a:pt x="632" y="616"/>
                  </a:cubicBezTo>
                  <a:cubicBezTo>
                    <a:pt x="656" y="629"/>
                    <a:pt x="662" y="643"/>
                    <a:pt x="658" y="671"/>
                  </a:cubicBezTo>
                  <a:cubicBezTo>
                    <a:pt x="656" y="684"/>
                    <a:pt x="662" y="693"/>
                    <a:pt x="670" y="698"/>
                  </a:cubicBezTo>
                  <a:cubicBezTo>
                    <a:pt x="694" y="712"/>
                    <a:pt x="713" y="726"/>
                    <a:pt x="720" y="758"/>
                  </a:cubicBezTo>
                  <a:cubicBezTo>
                    <a:pt x="723" y="774"/>
                    <a:pt x="729" y="791"/>
                    <a:pt x="724" y="805"/>
                  </a:cubicBezTo>
                  <a:cubicBezTo>
                    <a:pt x="712" y="842"/>
                    <a:pt x="720" y="877"/>
                    <a:pt x="722" y="913"/>
                  </a:cubicBezTo>
                  <a:cubicBezTo>
                    <a:pt x="723" y="925"/>
                    <a:pt x="726" y="942"/>
                    <a:pt x="734" y="951"/>
                  </a:cubicBezTo>
                  <a:cubicBezTo>
                    <a:pt x="747" y="966"/>
                    <a:pt x="754" y="983"/>
                    <a:pt x="763" y="1000"/>
                  </a:cubicBezTo>
                  <a:cubicBezTo>
                    <a:pt x="771" y="1015"/>
                    <a:pt x="778" y="1036"/>
                    <a:pt x="801" y="1040"/>
                  </a:cubicBezTo>
                  <a:cubicBezTo>
                    <a:pt x="821" y="1043"/>
                    <a:pt x="835" y="1058"/>
                    <a:pt x="843" y="1079"/>
                  </a:cubicBezTo>
                  <a:cubicBezTo>
                    <a:pt x="851" y="1102"/>
                    <a:pt x="857" y="1125"/>
                    <a:pt x="878" y="1139"/>
                  </a:cubicBezTo>
                  <a:cubicBezTo>
                    <a:pt x="881" y="1141"/>
                    <a:pt x="882" y="1143"/>
                    <a:pt x="881" y="1149"/>
                  </a:cubicBezTo>
                  <a:cubicBezTo>
                    <a:pt x="876" y="1166"/>
                    <a:pt x="885" y="1176"/>
                    <a:pt x="900" y="1181"/>
                  </a:cubicBezTo>
                  <a:cubicBezTo>
                    <a:pt x="912" y="1186"/>
                    <a:pt x="925" y="1193"/>
                    <a:pt x="923" y="1211"/>
                  </a:cubicBezTo>
                  <a:cubicBezTo>
                    <a:pt x="923" y="1219"/>
                    <a:pt x="928" y="1222"/>
                    <a:pt x="932" y="1226"/>
                  </a:cubicBezTo>
                  <a:cubicBezTo>
                    <a:pt x="942" y="1234"/>
                    <a:pt x="952" y="1241"/>
                    <a:pt x="964" y="1244"/>
                  </a:cubicBezTo>
                  <a:cubicBezTo>
                    <a:pt x="968" y="1245"/>
                    <a:pt x="971" y="1251"/>
                    <a:pt x="976" y="1246"/>
                  </a:cubicBezTo>
                  <a:cubicBezTo>
                    <a:pt x="980" y="1241"/>
                    <a:pt x="979" y="1236"/>
                    <a:pt x="976" y="1231"/>
                  </a:cubicBezTo>
                  <a:cubicBezTo>
                    <a:pt x="967" y="1217"/>
                    <a:pt x="961" y="1201"/>
                    <a:pt x="955" y="1185"/>
                  </a:cubicBezTo>
                  <a:cubicBezTo>
                    <a:pt x="963" y="1183"/>
                    <a:pt x="968" y="1186"/>
                    <a:pt x="967" y="1195"/>
                  </a:cubicBezTo>
                  <a:cubicBezTo>
                    <a:pt x="967" y="1200"/>
                    <a:pt x="966" y="1206"/>
                    <a:pt x="971" y="1208"/>
                  </a:cubicBezTo>
                  <a:cubicBezTo>
                    <a:pt x="989" y="1215"/>
                    <a:pt x="996" y="1234"/>
                    <a:pt x="1009" y="1245"/>
                  </a:cubicBezTo>
                  <a:cubicBezTo>
                    <a:pt x="1026" y="1259"/>
                    <a:pt x="1034" y="1276"/>
                    <a:pt x="1031" y="1298"/>
                  </a:cubicBezTo>
                  <a:cubicBezTo>
                    <a:pt x="1029" y="1309"/>
                    <a:pt x="1032" y="1319"/>
                    <a:pt x="1042" y="1325"/>
                  </a:cubicBezTo>
                  <a:cubicBezTo>
                    <a:pt x="1080" y="1352"/>
                    <a:pt x="1122" y="1372"/>
                    <a:pt x="1165" y="1387"/>
                  </a:cubicBezTo>
                  <a:cubicBezTo>
                    <a:pt x="1180" y="1393"/>
                    <a:pt x="1195" y="1397"/>
                    <a:pt x="1210" y="1389"/>
                  </a:cubicBezTo>
                  <a:cubicBezTo>
                    <a:pt x="1222" y="1383"/>
                    <a:pt x="1231" y="1388"/>
                    <a:pt x="1239" y="1398"/>
                  </a:cubicBezTo>
                  <a:cubicBezTo>
                    <a:pt x="1259" y="1425"/>
                    <a:pt x="1289" y="1429"/>
                    <a:pt x="1317" y="1436"/>
                  </a:cubicBezTo>
                  <a:cubicBezTo>
                    <a:pt x="1321" y="1437"/>
                    <a:pt x="1325" y="1438"/>
                    <a:pt x="1329" y="1441"/>
                  </a:cubicBezTo>
                  <a:cubicBezTo>
                    <a:pt x="1353" y="1459"/>
                    <a:pt x="1352" y="1503"/>
                    <a:pt x="1388" y="1507"/>
                  </a:cubicBezTo>
                  <a:cubicBezTo>
                    <a:pt x="1389" y="1507"/>
                    <a:pt x="1390" y="1509"/>
                    <a:pt x="1390" y="1510"/>
                  </a:cubicBezTo>
                  <a:cubicBezTo>
                    <a:pt x="1390" y="1524"/>
                    <a:pt x="1402" y="1524"/>
                    <a:pt x="1408" y="1524"/>
                  </a:cubicBezTo>
                  <a:cubicBezTo>
                    <a:pt x="1420" y="1524"/>
                    <a:pt x="1428" y="1530"/>
                    <a:pt x="1436" y="1537"/>
                  </a:cubicBezTo>
                  <a:cubicBezTo>
                    <a:pt x="1451" y="1549"/>
                    <a:pt x="1466" y="1543"/>
                    <a:pt x="1473" y="1525"/>
                  </a:cubicBezTo>
                  <a:cubicBezTo>
                    <a:pt x="1474" y="1521"/>
                    <a:pt x="1472" y="1510"/>
                    <a:pt x="1482" y="1514"/>
                  </a:cubicBezTo>
                  <a:cubicBezTo>
                    <a:pt x="1484" y="1511"/>
                    <a:pt x="1485" y="1507"/>
                    <a:pt x="1487" y="1504"/>
                  </a:cubicBezTo>
                  <a:cubicBezTo>
                    <a:pt x="1482" y="1492"/>
                    <a:pt x="1471" y="1485"/>
                    <a:pt x="1462" y="1489"/>
                  </a:cubicBezTo>
                  <a:cubicBezTo>
                    <a:pt x="1446" y="1495"/>
                    <a:pt x="1435" y="1492"/>
                    <a:pt x="1425" y="1479"/>
                  </a:cubicBezTo>
                  <a:cubicBezTo>
                    <a:pt x="1415" y="1467"/>
                    <a:pt x="1409" y="1455"/>
                    <a:pt x="1415" y="1438"/>
                  </a:cubicBezTo>
                  <a:cubicBezTo>
                    <a:pt x="1417" y="1432"/>
                    <a:pt x="1417" y="1426"/>
                    <a:pt x="1418" y="1420"/>
                  </a:cubicBezTo>
                  <a:cubicBezTo>
                    <a:pt x="1426" y="1386"/>
                    <a:pt x="1409" y="1364"/>
                    <a:pt x="1376" y="1364"/>
                  </a:cubicBezTo>
                  <a:cubicBezTo>
                    <a:pt x="1362" y="1364"/>
                    <a:pt x="1347" y="1367"/>
                    <a:pt x="1333" y="1368"/>
                  </a:cubicBezTo>
                  <a:cubicBezTo>
                    <a:pt x="1328" y="1368"/>
                    <a:pt x="1324" y="1369"/>
                    <a:pt x="1324" y="1361"/>
                  </a:cubicBezTo>
                  <a:cubicBezTo>
                    <a:pt x="1323" y="1355"/>
                    <a:pt x="1322" y="1351"/>
                    <a:pt x="1328" y="1349"/>
                  </a:cubicBezTo>
                  <a:cubicBezTo>
                    <a:pt x="1340" y="1344"/>
                    <a:pt x="1345" y="1333"/>
                    <a:pt x="1347" y="1320"/>
                  </a:cubicBezTo>
                  <a:cubicBezTo>
                    <a:pt x="1348" y="1313"/>
                    <a:pt x="1351" y="1307"/>
                    <a:pt x="1355" y="1302"/>
                  </a:cubicBezTo>
                  <a:cubicBezTo>
                    <a:pt x="1363" y="1293"/>
                    <a:pt x="1362" y="1266"/>
                    <a:pt x="1354" y="1263"/>
                  </a:cubicBezTo>
                  <a:cubicBezTo>
                    <a:pt x="1334" y="1257"/>
                    <a:pt x="1314" y="1264"/>
                    <a:pt x="1294" y="1266"/>
                  </a:cubicBezTo>
                  <a:cubicBezTo>
                    <a:pt x="1284" y="1267"/>
                    <a:pt x="1284" y="1280"/>
                    <a:pt x="1281" y="1287"/>
                  </a:cubicBezTo>
                  <a:cubicBezTo>
                    <a:pt x="1266" y="1318"/>
                    <a:pt x="1256" y="1322"/>
                    <a:pt x="1225" y="1318"/>
                  </a:cubicBezTo>
                  <a:cubicBezTo>
                    <a:pt x="1211" y="1316"/>
                    <a:pt x="1204" y="1310"/>
                    <a:pt x="1201" y="1297"/>
                  </a:cubicBezTo>
                  <a:cubicBezTo>
                    <a:pt x="1200" y="1291"/>
                    <a:pt x="1195" y="1288"/>
                    <a:pt x="1192" y="1284"/>
                  </a:cubicBezTo>
                  <a:cubicBezTo>
                    <a:pt x="1177" y="1266"/>
                    <a:pt x="1171" y="1232"/>
                    <a:pt x="1183" y="1212"/>
                  </a:cubicBezTo>
                  <a:cubicBezTo>
                    <a:pt x="1190" y="1200"/>
                    <a:pt x="1192" y="1188"/>
                    <a:pt x="1187" y="1178"/>
                  </a:cubicBezTo>
                  <a:cubicBezTo>
                    <a:pt x="1182" y="1166"/>
                    <a:pt x="1189" y="1158"/>
                    <a:pt x="1195" y="1156"/>
                  </a:cubicBezTo>
                  <a:cubicBezTo>
                    <a:pt x="1209" y="1152"/>
                    <a:pt x="1220" y="1142"/>
                    <a:pt x="1232" y="1134"/>
                  </a:cubicBezTo>
                  <a:cubicBezTo>
                    <a:pt x="1244" y="1126"/>
                    <a:pt x="1255" y="1133"/>
                    <a:pt x="1266" y="1135"/>
                  </a:cubicBezTo>
                  <a:cubicBezTo>
                    <a:pt x="1297" y="1141"/>
                    <a:pt x="1298" y="1142"/>
                    <a:pt x="1317" y="1119"/>
                  </a:cubicBezTo>
                  <a:cubicBezTo>
                    <a:pt x="1319" y="1118"/>
                    <a:pt x="1321" y="1117"/>
                    <a:pt x="1323" y="1117"/>
                  </a:cubicBezTo>
                  <a:cubicBezTo>
                    <a:pt x="1336" y="1118"/>
                    <a:pt x="1351" y="1113"/>
                    <a:pt x="1362" y="1123"/>
                  </a:cubicBezTo>
                  <a:cubicBezTo>
                    <a:pt x="1370" y="1130"/>
                    <a:pt x="1378" y="1131"/>
                    <a:pt x="1386" y="1129"/>
                  </a:cubicBezTo>
                  <a:cubicBezTo>
                    <a:pt x="1401" y="1126"/>
                    <a:pt x="1407" y="1135"/>
                    <a:pt x="1407" y="1148"/>
                  </a:cubicBezTo>
                  <a:cubicBezTo>
                    <a:pt x="1406" y="1173"/>
                    <a:pt x="1420" y="1190"/>
                    <a:pt x="1431" y="1208"/>
                  </a:cubicBezTo>
                  <a:cubicBezTo>
                    <a:pt x="1439" y="1221"/>
                    <a:pt x="1452" y="1216"/>
                    <a:pt x="1462" y="1214"/>
                  </a:cubicBezTo>
                  <a:cubicBezTo>
                    <a:pt x="1471" y="1213"/>
                    <a:pt x="1470" y="1202"/>
                    <a:pt x="1471" y="1193"/>
                  </a:cubicBezTo>
                  <a:cubicBezTo>
                    <a:pt x="1473" y="1165"/>
                    <a:pt x="1467" y="1140"/>
                    <a:pt x="1454" y="1115"/>
                  </a:cubicBezTo>
                  <a:cubicBezTo>
                    <a:pt x="1448" y="1104"/>
                    <a:pt x="1449" y="1092"/>
                    <a:pt x="1457" y="1085"/>
                  </a:cubicBezTo>
                  <a:cubicBezTo>
                    <a:pt x="1476" y="1066"/>
                    <a:pt x="1495" y="1048"/>
                    <a:pt x="1517" y="1033"/>
                  </a:cubicBezTo>
                  <a:cubicBezTo>
                    <a:pt x="1539" y="1017"/>
                    <a:pt x="1547" y="1006"/>
                    <a:pt x="1540" y="981"/>
                  </a:cubicBezTo>
                  <a:cubicBezTo>
                    <a:pt x="1538" y="973"/>
                    <a:pt x="1540" y="970"/>
                    <a:pt x="1545" y="964"/>
                  </a:cubicBezTo>
                  <a:cubicBezTo>
                    <a:pt x="1554" y="951"/>
                    <a:pt x="1567" y="937"/>
                    <a:pt x="1568" y="923"/>
                  </a:cubicBezTo>
                  <a:cubicBezTo>
                    <a:pt x="1570" y="900"/>
                    <a:pt x="1583" y="898"/>
                    <a:pt x="1598" y="896"/>
                  </a:cubicBezTo>
                  <a:cubicBezTo>
                    <a:pt x="1624" y="893"/>
                    <a:pt x="1629" y="887"/>
                    <a:pt x="1628" y="858"/>
                  </a:cubicBezTo>
                  <a:cubicBezTo>
                    <a:pt x="1627" y="851"/>
                    <a:pt x="1631" y="849"/>
                    <a:pt x="1634" y="847"/>
                  </a:cubicBezTo>
                  <a:cubicBezTo>
                    <a:pt x="1646" y="835"/>
                    <a:pt x="1661" y="828"/>
                    <a:pt x="1676" y="824"/>
                  </a:cubicBezTo>
                  <a:cubicBezTo>
                    <a:pt x="1679" y="823"/>
                    <a:pt x="1684" y="822"/>
                    <a:pt x="1685" y="829"/>
                  </a:cubicBezTo>
                  <a:cubicBezTo>
                    <a:pt x="1686" y="853"/>
                    <a:pt x="1703" y="847"/>
                    <a:pt x="1713" y="841"/>
                  </a:cubicBezTo>
                  <a:cubicBezTo>
                    <a:pt x="1732" y="829"/>
                    <a:pt x="1752" y="820"/>
                    <a:pt x="1773" y="814"/>
                  </a:cubicBezTo>
                  <a:cubicBezTo>
                    <a:pt x="1781" y="812"/>
                    <a:pt x="1786" y="803"/>
                    <a:pt x="1784" y="794"/>
                  </a:cubicBezTo>
                  <a:cubicBezTo>
                    <a:pt x="1782" y="785"/>
                    <a:pt x="1777" y="778"/>
                    <a:pt x="1767" y="781"/>
                  </a:cubicBezTo>
                  <a:cubicBezTo>
                    <a:pt x="1761" y="782"/>
                    <a:pt x="1756" y="778"/>
                    <a:pt x="1750" y="776"/>
                  </a:cubicBezTo>
                  <a:cubicBezTo>
                    <a:pt x="1724" y="769"/>
                    <a:pt x="1721" y="763"/>
                    <a:pt x="1731" y="737"/>
                  </a:cubicBezTo>
                  <a:cubicBezTo>
                    <a:pt x="1737" y="721"/>
                    <a:pt x="1731" y="705"/>
                    <a:pt x="1715" y="696"/>
                  </a:cubicBezTo>
                  <a:cubicBezTo>
                    <a:pt x="1752" y="690"/>
                    <a:pt x="1793" y="720"/>
                    <a:pt x="1825" y="678"/>
                  </a:cubicBezTo>
                  <a:cubicBezTo>
                    <a:pt x="1821" y="699"/>
                    <a:pt x="1815" y="716"/>
                    <a:pt x="1805" y="732"/>
                  </a:cubicBezTo>
                  <a:cubicBezTo>
                    <a:pt x="1801" y="737"/>
                    <a:pt x="1798" y="743"/>
                    <a:pt x="1803" y="751"/>
                  </a:cubicBezTo>
                  <a:cubicBezTo>
                    <a:pt x="1808" y="758"/>
                    <a:pt x="1816" y="757"/>
                    <a:pt x="1819" y="755"/>
                  </a:cubicBezTo>
                  <a:cubicBezTo>
                    <a:pt x="1842" y="739"/>
                    <a:pt x="1864" y="770"/>
                    <a:pt x="1887" y="756"/>
                  </a:cubicBezTo>
                  <a:cubicBezTo>
                    <a:pt x="1888" y="755"/>
                    <a:pt x="1892" y="762"/>
                    <a:pt x="1895" y="763"/>
                  </a:cubicBezTo>
                  <a:cubicBezTo>
                    <a:pt x="1899" y="765"/>
                    <a:pt x="1903" y="771"/>
                    <a:pt x="1907" y="766"/>
                  </a:cubicBezTo>
                  <a:cubicBezTo>
                    <a:pt x="1911" y="762"/>
                    <a:pt x="1914" y="751"/>
                    <a:pt x="1914" y="750"/>
                  </a:cubicBezTo>
                  <a:cubicBezTo>
                    <a:pt x="1902" y="744"/>
                    <a:pt x="1907" y="731"/>
                    <a:pt x="1906" y="722"/>
                  </a:cubicBezTo>
                  <a:close/>
                  <a:moveTo>
                    <a:pt x="955" y="1182"/>
                  </a:moveTo>
                  <a:cubicBezTo>
                    <a:pt x="955" y="1183"/>
                    <a:pt x="955" y="1184"/>
                    <a:pt x="955" y="1185"/>
                  </a:cubicBezTo>
                  <a:cubicBezTo>
                    <a:pt x="954" y="1184"/>
                    <a:pt x="953" y="1184"/>
                    <a:pt x="953" y="1183"/>
                  </a:cubicBezTo>
                  <a:cubicBezTo>
                    <a:pt x="953" y="1183"/>
                    <a:pt x="954" y="1183"/>
                    <a:pt x="955" y="118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Freeform 31"/>
            <p:cNvSpPr>
              <a:spLocks noEditPoints="1"/>
            </p:cNvSpPr>
            <p:nvPr/>
          </p:nvSpPr>
          <p:spPr bwMode="auto">
            <a:xfrm>
              <a:off x="3414107" y="930001"/>
              <a:ext cx="1812411" cy="1453535"/>
            </a:xfrm>
            <a:custGeom>
              <a:avLst/>
              <a:gdLst>
                <a:gd name="T0" fmla="*/ 832 w 1014"/>
                <a:gd name="T1" fmla="*/ 510 h 813"/>
                <a:gd name="T2" fmla="*/ 845 w 1014"/>
                <a:gd name="T3" fmla="*/ 469 h 813"/>
                <a:gd name="T4" fmla="*/ 789 w 1014"/>
                <a:gd name="T5" fmla="*/ 412 h 813"/>
                <a:gd name="T6" fmla="*/ 865 w 1014"/>
                <a:gd name="T7" fmla="*/ 410 h 813"/>
                <a:gd name="T8" fmla="*/ 865 w 1014"/>
                <a:gd name="T9" fmla="*/ 389 h 813"/>
                <a:gd name="T10" fmla="*/ 877 w 1014"/>
                <a:gd name="T11" fmla="*/ 378 h 813"/>
                <a:gd name="T12" fmla="*/ 892 w 1014"/>
                <a:gd name="T13" fmla="*/ 371 h 813"/>
                <a:gd name="T14" fmla="*/ 869 w 1014"/>
                <a:gd name="T15" fmla="*/ 357 h 813"/>
                <a:gd name="T16" fmla="*/ 889 w 1014"/>
                <a:gd name="T17" fmla="*/ 332 h 813"/>
                <a:gd name="T18" fmla="*/ 851 w 1014"/>
                <a:gd name="T19" fmla="*/ 299 h 813"/>
                <a:gd name="T20" fmla="*/ 912 w 1014"/>
                <a:gd name="T21" fmla="*/ 280 h 813"/>
                <a:gd name="T22" fmla="*/ 874 w 1014"/>
                <a:gd name="T23" fmla="*/ 258 h 813"/>
                <a:gd name="T24" fmla="*/ 860 w 1014"/>
                <a:gd name="T25" fmla="*/ 243 h 813"/>
                <a:gd name="T26" fmla="*/ 857 w 1014"/>
                <a:gd name="T27" fmla="*/ 240 h 813"/>
                <a:gd name="T28" fmla="*/ 889 w 1014"/>
                <a:gd name="T29" fmla="*/ 194 h 813"/>
                <a:gd name="T30" fmla="*/ 915 w 1014"/>
                <a:gd name="T31" fmla="*/ 163 h 813"/>
                <a:gd name="T32" fmla="*/ 915 w 1014"/>
                <a:gd name="T33" fmla="*/ 154 h 813"/>
                <a:gd name="T34" fmla="*/ 951 w 1014"/>
                <a:gd name="T35" fmla="*/ 133 h 813"/>
                <a:gd name="T36" fmla="*/ 943 w 1014"/>
                <a:gd name="T37" fmla="*/ 82 h 813"/>
                <a:gd name="T38" fmla="*/ 841 w 1014"/>
                <a:gd name="T39" fmla="*/ 108 h 813"/>
                <a:gd name="T40" fmla="*/ 845 w 1014"/>
                <a:gd name="T41" fmla="*/ 80 h 813"/>
                <a:gd name="T42" fmla="*/ 800 w 1014"/>
                <a:gd name="T43" fmla="*/ 92 h 813"/>
                <a:gd name="T44" fmla="*/ 786 w 1014"/>
                <a:gd name="T45" fmla="*/ 80 h 813"/>
                <a:gd name="T46" fmla="*/ 835 w 1014"/>
                <a:gd name="T47" fmla="*/ 69 h 813"/>
                <a:gd name="T48" fmla="*/ 833 w 1014"/>
                <a:gd name="T49" fmla="*/ 45 h 813"/>
                <a:gd name="T50" fmla="*/ 720 w 1014"/>
                <a:gd name="T51" fmla="*/ 11 h 813"/>
                <a:gd name="T52" fmla="*/ 567 w 1014"/>
                <a:gd name="T53" fmla="*/ 34 h 813"/>
                <a:gd name="T54" fmla="*/ 532 w 1014"/>
                <a:gd name="T55" fmla="*/ 34 h 813"/>
                <a:gd name="T56" fmla="*/ 463 w 1014"/>
                <a:gd name="T57" fmla="*/ 51 h 813"/>
                <a:gd name="T58" fmla="*/ 471 w 1014"/>
                <a:gd name="T59" fmla="*/ 86 h 813"/>
                <a:gd name="T60" fmla="*/ 379 w 1014"/>
                <a:gd name="T61" fmla="*/ 57 h 813"/>
                <a:gd name="T62" fmla="*/ 372 w 1014"/>
                <a:gd name="T63" fmla="*/ 76 h 813"/>
                <a:gd name="T64" fmla="*/ 312 w 1014"/>
                <a:gd name="T65" fmla="*/ 65 h 813"/>
                <a:gd name="T66" fmla="*/ 207 w 1014"/>
                <a:gd name="T67" fmla="*/ 86 h 813"/>
                <a:gd name="T68" fmla="*/ 180 w 1014"/>
                <a:gd name="T69" fmla="*/ 114 h 813"/>
                <a:gd name="T70" fmla="*/ 112 w 1014"/>
                <a:gd name="T71" fmla="*/ 140 h 813"/>
                <a:gd name="T72" fmla="*/ 115 w 1014"/>
                <a:gd name="T73" fmla="*/ 165 h 813"/>
                <a:gd name="T74" fmla="*/ 131 w 1014"/>
                <a:gd name="T75" fmla="*/ 172 h 813"/>
                <a:gd name="T76" fmla="*/ 44 w 1014"/>
                <a:gd name="T77" fmla="*/ 215 h 813"/>
                <a:gd name="T78" fmla="*/ 1 w 1014"/>
                <a:gd name="T79" fmla="*/ 235 h 813"/>
                <a:gd name="T80" fmla="*/ 70 w 1014"/>
                <a:gd name="T81" fmla="*/ 269 h 813"/>
                <a:gd name="T82" fmla="*/ 29 w 1014"/>
                <a:gd name="T83" fmla="*/ 278 h 813"/>
                <a:gd name="T84" fmla="*/ 54 w 1014"/>
                <a:gd name="T85" fmla="*/ 292 h 813"/>
                <a:gd name="T86" fmla="*/ 83 w 1014"/>
                <a:gd name="T87" fmla="*/ 317 h 813"/>
                <a:gd name="T88" fmla="*/ 247 w 1014"/>
                <a:gd name="T89" fmla="*/ 346 h 813"/>
                <a:gd name="T90" fmla="*/ 291 w 1014"/>
                <a:gd name="T91" fmla="*/ 454 h 813"/>
                <a:gd name="T92" fmla="*/ 319 w 1014"/>
                <a:gd name="T93" fmla="*/ 472 h 813"/>
                <a:gd name="T94" fmla="*/ 354 w 1014"/>
                <a:gd name="T95" fmla="*/ 491 h 813"/>
                <a:gd name="T96" fmla="*/ 348 w 1014"/>
                <a:gd name="T97" fmla="*/ 501 h 813"/>
                <a:gd name="T98" fmla="*/ 358 w 1014"/>
                <a:gd name="T99" fmla="*/ 521 h 813"/>
                <a:gd name="T100" fmla="*/ 340 w 1014"/>
                <a:gd name="T101" fmla="*/ 569 h 813"/>
                <a:gd name="T102" fmla="*/ 324 w 1014"/>
                <a:gd name="T103" fmla="*/ 645 h 813"/>
                <a:gd name="T104" fmla="*/ 343 w 1014"/>
                <a:gd name="T105" fmla="*/ 676 h 813"/>
                <a:gd name="T106" fmla="*/ 406 w 1014"/>
                <a:gd name="T107" fmla="*/ 780 h 813"/>
                <a:gd name="T108" fmla="*/ 461 w 1014"/>
                <a:gd name="T109" fmla="*/ 804 h 813"/>
                <a:gd name="T110" fmla="*/ 505 w 1014"/>
                <a:gd name="T111" fmla="*/ 740 h 813"/>
                <a:gd name="T112" fmla="*/ 560 w 1014"/>
                <a:gd name="T113" fmla="*/ 659 h 813"/>
                <a:gd name="T114" fmla="*/ 598 w 1014"/>
                <a:gd name="T115" fmla="*/ 650 h 813"/>
                <a:gd name="T116" fmla="*/ 681 w 1014"/>
                <a:gd name="T117" fmla="*/ 578 h 813"/>
                <a:gd name="T118" fmla="*/ 794 w 1014"/>
                <a:gd name="T119" fmla="*/ 550 h 813"/>
                <a:gd name="T120" fmla="*/ 843 w 1014"/>
                <a:gd name="T121" fmla="*/ 519 h 813"/>
                <a:gd name="T122" fmla="*/ 841 w 1014"/>
                <a:gd name="T123" fmla="*/ 111 h 813"/>
                <a:gd name="T124" fmla="*/ 841 w 1014"/>
                <a:gd name="T125" fmla="*/ 109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4" h="813">
                  <a:moveTo>
                    <a:pt x="843" y="519"/>
                  </a:moveTo>
                  <a:cubicBezTo>
                    <a:pt x="844" y="512"/>
                    <a:pt x="835" y="514"/>
                    <a:pt x="832" y="510"/>
                  </a:cubicBezTo>
                  <a:cubicBezTo>
                    <a:pt x="838" y="504"/>
                    <a:pt x="851" y="514"/>
                    <a:pt x="852" y="503"/>
                  </a:cubicBezTo>
                  <a:cubicBezTo>
                    <a:pt x="853" y="492"/>
                    <a:pt x="851" y="480"/>
                    <a:pt x="845" y="469"/>
                  </a:cubicBezTo>
                  <a:cubicBezTo>
                    <a:pt x="834" y="450"/>
                    <a:pt x="811" y="452"/>
                    <a:pt x="799" y="433"/>
                  </a:cubicBezTo>
                  <a:cubicBezTo>
                    <a:pt x="795" y="426"/>
                    <a:pt x="783" y="419"/>
                    <a:pt x="789" y="412"/>
                  </a:cubicBezTo>
                  <a:cubicBezTo>
                    <a:pt x="795" y="403"/>
                    <a:pt x="807" y="400"/>
                    <a:pt x="818" y="409"/>
                  </a:cubicBezTo>
                  <a:cubicBezTo>
                    <a:pt x="833" y="421"/>
                    <a:pt x="849" y="411"/>
                    <a:pt x="865" y="410"/>
                  </a:cubicBezTo>
                  <a:cubicBezTo>
                    <a:pt x="871" y="410"/>
                    <a:pt x="871" y="402"/>
                    <a:pt x="873" y="397"/>
                  </a:cubicBezTo>
                  <a:cubicBezTo>
                    <a:pt x="875" y="390"/>
                    <a:pt x="869" y="391"/>
                    <a:pt x="865" y="389"/>
                  </a:cubicBezTo>
                  <a:cubicBezTo>
                    <a:pt x="859" y="386"/>
                    <a:pt x="849" y="388"/>
                    <a:pt x="844" y="377"/>
                  </a:cubicBezTo>
                  <a:cubicBezTo>
                    <a:pt x="856" y="379"/>
                    <a:pt x="866" y="370"/>
                    <a:pt x="877" y="378"/>
                  </a:cubicBezTo>
                  <a:cubicBezTo>
                    <a:pt x="881" y="382"/>
                    <a:pt x="885" y="382"/>
                    <a:pt x="889" y="378"/>
                  </a:cubicBezTo>
                  <a:cubicBezTo>
                    <a:pt x="891" y="376"/>
                    <a:pt x="894" y="374"/>
                    <a:pt x="892" y="371"/>
                  </a:cubicBezTo>
                  <a:cubicBezTo>
                    <a:pt x="889" y="365"/>
                    <a:pt x="884" y="368"/>
                    <a:pt x="880" y="368"/>
                  </a:cubicBezTo>
                  <a:cubicBezTo>
                    <a:pt x="872" y="368"/>
                    <a:pt x="869" y="366"/>
                    <a:pt x="869" y="357"/>
                  </a:cubicBezTo>
                  <a:cubicBezTo>
                    <a:pt x="869" y="349"/>
                    <a:pt x="871" y="345"/>
                    <a:pt x="879" y="347"/>
                  </a:cubicBezTo>
                  <a:cubicBezTo>
                    <a:pt x="891" y="349"/>
                    <a:pt x="891" y="339"/>
                    <a:pt x="889" y="332"/>
                  </a:cubicBezTo>
                  <a:cubicBezTo>
                    <a:pt x="885" y="319"/>
                    <a:pt x="879" y="307"/>
                    <a:pt x="865" y="304"/>
                  </a:cubicBezTo>
                  <a:cubicBezTo>
                    <a:pt x="860" y="303"/>
                    <a:pt x="853" y="306"/>
                    <a:pt x="851" y="299"/>
                  </a:cubicBezTo>
                  <a:cubicBezTo>
                    <a:pt x="865" y="280"/>
                    <a:pt x="881" y="282"/>
                    <a:pt x="898" y="290"/>
                  </a:cubicBezTo>
                  <a:cubicBezTo>
                    <a:pt x="907" y="295"/>
                    <a:pt x="910" y="286"/>
                    <a:pt x="912" y="280"/>
                  </a:cubicBezTo>
                  <a:cubicBezTo>
                    <a:pt x="914" y="273"/>
                    <a:pt x="908" y="269"/>
                    <a:pt x="901" y="270"/>
                  </a:cubicBezTo>
                  <a:cubicBezTo>
                    <a:pt x="890" y="272"/>
                    <a:pt x="882" y="266"/>
                    <a:pt x="874" y="258"/>
                  </a:cubicBezTo>
                  <a:cubicBezTo>
                    <a:pt x="880" y="258"/>
                    <a:pt x="886" y="257"/>
                    <a:pt x="892" y="256"/>
                  </a:cubicBezTo>
                  <a:cubicBezTo>
                    <a:pt x="880" y="254"/>
                    <a:pt x="873" y="238"/>
                    <a:pt x="860" y="243"/>
                  </a:cubicBezTo>
                  <a:cubicBezTo>
                    <a:pt x="858" y="245"/>
                    <a:pt x="856" y="246"/>
                    <a:pt x="854" y="247"/>
                  </a:cubicBezTo>
                  <a:cubicBezTo>
                    <a:pt x="853" y="244"/>
                    <a:pt x="853" y="241"/>
                    <a:pt x="857" y="240"/>
                  </a:cubicBezTo>
                  <a:cubicBezTo>
                    <a:pt x="860" y="226"/>
                    <a:pt x="858" y="209"/>
                    <a:pt x="878" y="209"/>
                  </a:cubicBezTo>
                  <a:cubicBezTo>
                    <a:pt x="880" y="209"/>
                    <a:pt x="892" y="202"/>
                    <a:pt x="889" y="194"/>
                  </a:cubicBezTo>
                  <a:cubicBezTo>
                    <a:pt x="882" y="179"/>
                    <a:pt x="889" y="176"/>
                    <a:pt x="901" y="175"/>
                  </a:cubicBezTo>
                  <a:cubicBezTo>
                    <a:pt x="906" y="174"/>
                    <a:pt x="914" y="171"/>
                    <a:pt x="915" y="163"/>
                  </a:cubicBezTo>
                  <a:cubicBezTo>
                    <a:pt x="901" y="163"/>
                    <a:pt x="887" y="163"/>
                    <a:pt x="870" y="163"/>
                  </a:cubicBezTo>
                  <a:cubicBezTo>
                    <a:pt x="885" y="151"/>
                    <a:pt x="901" y="155"/>
                    <a:pt x="915" y="154"/>
                  </a:cubicBezTo>
                  <a:cubicBezTo>
                    <a:pt x="926" y="153"/>
                    <a:pt x="938" y="155"/>
                    <a:pt x="940" y="139"/>
                  </a:cubicBezTo>
                  <a:cubicBezTo>
                    <a:pt x="941" y="131"/>
                    <a:pt x="948" y="134"/>
                    <a:pt x="951" y="133"/>
                  </a:cubicBezTo>
                  <a:cubicBezTo>
                    <a:pt x="973" y="127"/>
                    <a:pt x="988" y="109"/>
                    <a:pt x="1014" y="100"/>
                  </a:cubicBezTo>
                  <a:cubicBezTo>
                    <a:pt x="986" y="90"/>
                    <a:pt x="966" y="83"/>
                    <a:pt x="943" y="82"/>
                  </a:cubicBezTo>
                  <a:cubicBezTo>
                    <a:pt x="926" y="81"/>
                    <a:pt x="916" y="98"/>
                    <a:pt x="905" y="98"/>
                  </a:cubicBezTo>
                  <a:cubicBezTo>
                    <a:pt x="883" y="97"/>
                    <a:pt x="862" y="99"/>
                    <a:pt x="841" y="108"/>
                  </a:cubicBezTo>
                  <a:cubicBezTo>
                    <a:pt x="841" y="106"/>
                    <a:pt x="841" y="103"/>
                    <a:pt x="842" y="102"/>
                  </a:cubicBezTo>
                  <a:cubicBezTo>
                    <a:pt x="847" y="95"/>
                    <a:pt x="851" y="88"/>
                    <a:pt x="845" y="80"/>
                  </a:cubicBezTo>
                  <a:cubicBezTo>
                    <a:pt x="838" y="72"/>
                    <a:pt x="832" y="75"/>
                    <a:pt x="823" y="77"/>
                  </a:cubicBezTo>
                  <a:cubicBezTo>
                    <a:pt x="813" y="79"/>
                    <a:pt x="808" y="88"/>
                    <a:pt x="800" y="92"/>
                  </a:cubicBezTo>
                  <a:cubicBezTo>
                    <a:pt x="797" y="93"/>
                    <a:pt x="794" y="97"/>
                    <a:pt x="791" y="95"/>
                  </a:cubicBezTo>
                  <a:cubicBezTo>
                    <a:pt x="787" y="91"/>
                    <a:pt x="791" y="83"/>
                    <a:pt x="786" y="80"/>
                  </a:cubicBezTo>
                  <a:cubicBezTo>
                    <a:pt x="789" y="78"/>
                    <a:pt x="791" y="76"/>
                    <a:pt x="794" y="75"/>
                  </a:cubicBezTo>
                  <a:cubicBezTo>
                    <a:pt x="808" y="73"/>
                    <a:pt x="821" y="70"/>
                    <a:pt x="835" y="69"/>
                  </a:cubicBezTo>
                  <a:cubicBezTo>
                    <a:pt x="841" y="69"/>
                    <a:pt x="852" y="65"/>
                    <a:pt x="852" y="56"/>
                  </a:cubicBezTo>
                  <a:cubicBezTo>
                    <a:pt x="851" y="47"/>
                    <a:pt x="841" y="44"/>
                    <a:pt x="833" y="45"/>
                  </a:cubicBezTo>
                  <a:cubicBezTo>
                    <a:pt x="822" y="46"/>
                    <a:pt x="807" y="45"/>
                    <a:pt x="801" y="39"/>
                  </a:cubicBezTo>
                  <a:cubicBezTo>
                    <a:pt x="778" y="15"/>
                    <a:pt x="747" y="19"/>
                    <a:pt x="720" y="11"/>
                  </a:cubicBezTo>
                  <a:cubicBezTo>
                    <a:pt x="684" y="0"/>
                    <a:pt x="646" y="6"/>
                    <a:pt x="609" y="12"/>
                  </a:cubicBezTo>
                  <a:cubicBezTo>
                    <a:pt x="595" y="14"/>
                    <a:pt x="569" y="1"/>
                    <a:pt x="567" y="34"/>
                  </a:cubicBezTo>
                  <a:cubicBezTo>
                    <a:pt x="567" y="35"/>
                    <a:pt x="563" y="36"/>
                    <a:pt x="561" y="36"/>
                  </a:cubicBezTo>
                  <a:cubicBezTo>
                    <a:pt x="552" y="35"/>
                    <a:pt x="541" y="39"/>
                    <a:pt x="532" y="34"/>
                  </a:cubicBezTo>
                  <a:cubicBezTo>
                    <a:pt x="514" y="23"/>
                    <a:pt x="495" y="23"/>
                    <a:pt x="474" y="27"/>
                  </a:cubicBezTo>
                  <a:cubicBezTo>
                    <a:pt x="460" y="30"/>
                    <a:pt x="453" y="39"/>
                    <a:pt x="463" y="51"/>
                  </a:cubicBezTo>
                  <a:cubicBezTo>
                    <a:pt x="469" y="60"/>
                    <a:pt x="474" y="66"/>
                    <a:pt x="469" y="77"/>
                  </a:cubicBezTo>
                  <a:cubicBezTo>
                    <a:pt x="468" y="79"/>
                    <a:pt x="470" y="83"/>
                    <a:pt x="471" y="86"/>
                  </a:cubicBezTo>
                  <a:cubicBezTo>
                    <a:pt x="463" y="89"/>
                    <a:pt x="458" y="83"/>
                    <a:pt x="452" y="80"/>
                  </a:cubicBezTo>
                  <a:cubicBezTo>
                    <a:pt x="428" y="70"/>
                    <a:pt x="405" y="59"/>
                    <a:pt x="379" y="57"/>
                  </a:cubicBezTo>
                  <a:cubicBezTo>
                    <a:pt x="374" y="57"/>
                    <a:pt x="367" y="54"/>
                    <a:pt x="366" y="62"/>
                  </a:cubicBezTo>
                  <a:cubicBezTo>
                    <a:pt x="365" y="68"/>
                    <a:pt x="365" y="73"/>
                    <a:pt x="372" y="76"/>
                  </a:cubicBezTo>
                  <a:cubicBezTo>
                    <a:pt x="374" y="76"/>
                    <a:pt x="378" y="79"/>
                    <a:pt x="374" y="85"/>
                  </a:cubicBezTo>
                  <a:cubicBezTo>
                    <a:pt x="354" y="77"/>
                    <a:pt x="329" y="88"/>
                    <a:pt x="312" y="65"/>
                  </a:cubicBezTo>
                  <a:cubicBezTo>
                    <a:pt x="308" y="61"/>
                    <a:pt x="304" y="62"/>
                    <a:pt x="299" y="63"/>
                  </a:cubicBezTo>
                  <a:cubicBezTo>
                    <a:pt x="268" y="69"/>
                    <a:pt x="237" y="73"/>
                    <a:pt x="207" y="86"/>
                  </a:cubicBezTo>
                  <a:cubicBezTo>
                    <a:pt x="198" y="90"/>
                    <a:pt x="194" y="91"/>
                    <a:pt x="195" y="101"/>
                  </a:cubicBezTo>
                  <a:cubicBezTo>
                    <a:pt x="196" y="113"/>
                    <a:pt x="196" y="122"/>
                    <a:pt x="180" y="114"/>
                  </a:cubicBezTo>
                  <a:cubicBezTo>
                    <a:pt x="175" y="111"/>
                    <a:pt x="165" y="111"/>
                    <a:pt x="162" y="114"/>
                  </a:cubicBezTo>
                  <a:cubicBezTo>
                    <a:pt x="147" y="128"/>
                    <a:pt x="127" y="128"/>
                    <a:pt x="112" y="140"/>
                  </a:cubicBezTo>
                  <a:cubicBezTo>
                    <a:pt x="106" y="145"/>
                    <a:pt x="91" y="140"/>
                    <a:pt x="93" y="154"/>
                  </a:cubicBezTo>
                  <a:cubicBezTo>
                    <a:pt x="94" y="169"/>
                    <a:pt x="108" y="160"/>
                    <a:pt x="115" y="165"/>
                  </a:cubicBezTo>
                  <a:cubicBezTo>
                    <a:pt x="118" y="168"/>
                    <a:pt x="121" y="168"/>
                    <a:pt x="124" y="166"/>
                  </a:cubicBezTo>
                  <a:cubicBezTo>
                    <a:pt x="130" y="161"/>
                    <a:pt x="132" y="166"/>
                    <a:pt x="131" y="172"/>
                  </a:cubicBezTo>
                  <a:cubicBezTo>
                    <a:pt x="130" y="183"/>
                    <a:pt x="125" y="198"/>
                    <a:pt x="115" y="197"/>
                  </a:cubicBezTo>
                  <a:cubicBezTo>
                    <a:pt x="88" y="194"/>
                    <a:pt x="66" y="206"/>
                    <a:pt x="44" y="215"/>
                  </a:cubicBezTo>
                  <a:cubicBezTo>
                    <a:pt x="32" y="220"/>
                    <a:pt x="20" y="215"/>
                    <a:pt x="10" y="224"/>
                  </a:cubicBezTo>
                  <a:cubicBezTo>
                    <a:pt x="6" y="227"/>
                    <a:pt x="2" y="231"/>
                    <a:pt x="1" y="235"/>
                  </a:cubicBezTo>
                  <a:cubicBezTo>
                    <a:pt x="0" y="243"/>
                    <a:pt x="8" y="239"/>
                    <a:pt x="11" y="241"/>
                  </a:cubicBezTo>
                  <a:cubicBezTo>
                    <a:pt x="29" y="254"/>
                    <a:pt x="52" y="256"/>
                    <a:pt x="70" y="269"/>
                  </a:cubicBezTo>
                  <a:cubicBezTo>
                    <a:pt x="59" y="270"/>
                    <a:pt x="49" y="270"/>
                    <a:pt x="40" y="271"/>
                  </a:cubicBezTo>
                  <a:cubicBezTo>
                    <a:pt x="36" y="272"/>
                    <a:pt x="29" y="272"/>
                    <a:pt x="29" y="278"/>
                  </a:cubicBezTo>
                  <a:cubicBezTo>
                    <a:pt x="29" y="284"/>
                    <a:pt x="34" y="288"/>
                    <a:pt x="39" y="290"/>
                  </a:cubicBezTo>
                  <a:cubicBezTo>
                    <a:pt x="44" y="292"/>
                    <a:pt x="49" y="290"/>
                    <a:pt x="54" y="292"/>
                  </a:cubicBezTo>
                  <a:cubicBezTo>
                    <a:pt x="59" y="293"/>
                    <a:pt x="65" y="294"/>
                    <a:pt x="66" y="298"/>
                  </a:cubicBezTo>
                  <a:cubicBezTo>
                    <a:pt x="71" y="315"/>
                    <a:pt x="71" y="314"/>
                    <a:pt x="83" y="317"/>
                  </a:cubicBezTo>
                  <a:cubicBezTo>
                    <a:pt x="103" y="322"/>
                    <a:pt x="122" y="317"/>
                    <a:pt x="140" y="313"/>
                  </a:cubicBezTo>
                  <a:cubicBezTo>
                    <a:pt x="180" y="305"/>
                    <a:pt x="217" y="319"/>
                    <a:pt x="247" y="346"/>
                  </a:cubicBezTo>
                  <a:cubicBezTo>
                    <a:pt x="266" y="364"/>
                    <a:pt x="274" y="387"/>
                    <a:pt x="288" y="407"/>
                  </a:cubicBezTo>
                  <a:cubicBezTo>
                    <a:pt x="297" y="421"/>
                    <a:pt x="307" y="437"/>
                    <a:pt x="291" y="454"/>
                  </a:cubicBezTo>
                  <a:cubicBezTo>
                    <a:pt x="289" y="457"/>
                    <a:pt x="278" y="468"/>
                    <a:pt x="292" y="475"/>
                  </a:cubicBezTo>
                  <a:cubicBezTo>
                    <a:pt x="301" y="479"/>
                    <a:pt x="311" y="485"/>
                    <a:pt x="319" y="472"/>
                  </a:cubicBezTo>
                  <a:cubicBezTo>
                    <a:pt x="325" y="461"/>
                    <a:pt x="335" y="469"/>
                    <a:pt x="336" y="472"/>
                  </a:cubicBezTo>
                  <a:cubicBezTo>
                    <a:pt x="338" y="483"/>
                    <a:pt x="348" y="485"/>
                    <a:pt x="354" y="491"/>
                  </a:cubicBezTo>
                  <a:cubicBezTo>
                    <a:pt x="358" y="494"/>
                    <a:pt x="363" y="494"/>
                    <a:pt x="361" y="500"/>
                  </a:cubicBezTo>
                  <a:cubicBezTo>
                    <a:pt x="358" y="507"/>
                    <a:pt x="353" y="504"/>
                    <a:pt x="348" y="501"/>
                  </a:cubicBezTo>
                  <a:cubicBezTo>
                    <a:pt x="336" y="493"/>
                    <a:pt x="323" y="495"/>
                    <a:pt x="306" y="498"/>
                  </a:cubicBezTo>
                  <a:cubicBezTo>
                    <a:pt x="324" y="511"/>
                    <a:pt x="339" y="521"/>
                    <a:pt x="358" y="521"/>
                  </a:cubicBezTo>
                  <a:cubicBezTo>
                    <a:pt x="364" y="521"/>
                    <a:pt x="373" y="526"/>
                    <a:pt x="370" y="530"/>
                  </a:cubicBezTo>
                  <a:cubicBezTo>
                    <a:pt x="359" y="542"/>
                    <a:pt x="371" y="575"/>
                    <a:pt x="340" y="569"/>
                  </a:cubicBezTo>
                  <a:cubicBezTo>
                    <a:pt x="339" y="569"/>
                    <a:pt x="337" y="571"/>
                    <a:pt x="335" y="573"/>
                  </a:cubicBezTo>
                  <a:cubicBezTo>
                    <a:pt x="323" y="584"/>
                    <a:pt x="316" y="631"/>
                    <a:pt x="324" y="645"/>
                  </a:cubicBezTo>
                  <a:cubicBezTo>
                    <a:pt x="326" y="647"/>
                    <a:pt x="328" y="649"/>
                    <a:pt x="330" y="651"/>
                  </a:cubicBezTo>
                  <a:cubicBezTo>
                    <a:pt x="336" y="658"/>
                    <a:pt x="340" y="666"/>
                    <a:pt x="343" y="676"/>
                  </a:cubicBezTo>
                  <a:cubicBezTo>
                    <a:pt x="347" y="688"/>
                    <a:pt x="351" y="703"/>
                    <a:pt x="357" y="713"/>
                  </a:cubicBezTo>
                  <a:cubicBezTo>
                    <a:pt x="372" y="736"/>
                    <a:pt x="387" y="761"/>
                    <a:pt x="406" y="780"/>
                  </a:cubicBezTo>
                  <a:cubicBezTo>
                    <a:pt x="414" y="788"/>
                    <a:pt x="422" y="792"/>
                    <a:pt x="431" y="789"/>
                  </a:cubicBezTo>
                  <a:cubicBezTo>
                    <a:pt x="446" y="783"/>
                    <a:pt x="453" y="794"/>
                    <a:pt x="461" y="804"/>
                  </a:cubicBezTo>
                  <a:cubicBezTo>
                    <a:pt x="465" y="810"/>
                    <a:pt x="492" y="813"/>
                    <a:pt x="496" y="808"/>
                  </a:cubicBezTo>
                  <a:cubicBezTo>
                    <a:pt x="505" y="798"/>
                    <a:pt x="511" y="753"/>
                    <a:pt x="505" y="740"/>
                  </a:cubicBezTo>
                  <a:cubicBezTo>
                    <a:pt x="525" y="733"/>
                    <a:pt x="537" y="717"/>
                    <a:pt x="536" y="694"/>
                  </a:cubicBezTo>
                  <a:cubicBezTo>
                    <a:pt x="535" y="674"/>
                    <a:pt x="547" y="663"/>
                    <a:pt x="560" y="659"/>
                  </a:cubicBezTo>
                  <a:cubicBezTo>
                    <a:pt x="571" y="655"/>
                    <a:pt x="582" y="641"/>
                    <a:pt x="596" y="650"/>
                  </a:cubicBezTo>
                  <a:cubicBezTo>
                    <a:pt x="596" y="651"/>
                    <a:pt x="597" y="650"/>
                    <a:pt x="598" y="650"/>
                  </a:cubicBezTo>
                  <a:cubicBezTo>
                    <a:pt x="625" y="644"/>
                    <a:pt x="647" y="629"/>
                    <a:pt x="658" y="602"/>
                  </a:cubicBezTo>
                  <a:cubicBezTo>
                    <a:pt x="664" y="591"/>
                    <a:pt x="679" y="591"/>
                    <a:pt x="681" y="578"/>
                  </a:cubicBezTo>
                  <a:cubicBezTo>
                    <a:pt x="696" y="596"/>
                    <a:pt x="710" y="578"/>
                    <a:pt x="724" y="575"/>
                  </a:cubicBezTo>
                  <a:cubicBezTo>
                    <a:pt x="748" y="571"/>
                    <a:pt x="774" y="570"/>
                    <a:pt x="794" y="550"/>
                  </a:cubicBezTo>
                  <a:cubicBezTo>
                    <a:pt x="804" y="539"/>
                    <a:pt x="819" y="533"/>
                    <a:pt x="832" y="526"/>
                  </a:cubicBezTo>
                  <a:cubicBezTo>
                    <a:pt x="836" y="524"/>
                    <a:pt x="843" y="525"/>
                    <a:pt x="843" y="519"/>
                  </a:cubicBezTo>
                  <a:close/>
                  <a:moveTo>
                    <a:pt x="841" y="109"/>
                  </a:moveTo>
                  <a:cubicBezTo>
                    <a:pt x="841" y="110"/>
                    <a:pt x="841" y="110"/>
                    <a:pt x="841" y="111"/>
                  </a:cubicBezTo>
                  <a:cubicBezTo>
                    <a:pt x="840" y="111"/>
                    <a:pt x="840" y="111"/>
                    <a:pt x="839" y="110"/>
                  </a:cubicBezTo>
                  <a:cubicBezTo>
                    <a:pt x="839" y="110"/>
                    <a:pt x="840" y="109"/>
                    <a:pt x="841" y="109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2716193" y="973282"/>
              <a:ext cx="1054986" cy="532000"/>
            </a:xfrm>
            <a:custGeom>
              <a:avLst/>
              <a:gdLst>
                <a:gd name="T0" fmla="*/ 36 w 591"/>
                <a:gd name="T1" fmla="*/ 170 h 298"/>
                <a:gd name="T2" fmla="*/ 41 w 591"/>
                <a:gd name="T3" fmla="*/ 178 h 298"/>
                <a:gd name="T4" fmla="*/ 44 w 591"/>
                <a:gd name="T5" fmla="*/ 190 h 298"/>
                <a:gd name="T6" fmla="*/ 132 w 591"/>
                <a:gd name="T7" fmla="*/ 216 h 298"/>
                <a:gd name="T8" fmla="*/ 138 w 591"/>
                <a:gd name="T9" fmla="*/ 210 h 298"/>
                <a:gd name="T10" fmla="*/ 151 w 591"/>
                <a:gd name="T11" fmla="*/ 200 h 298"/>
                <a:gd name="T12" fmla="*/ 157 w 591"/>
                <a:gd name="T13" fmla="*/ 215 h 298"/>
                <a:gd name="T14" fmla="*/ 147 w 591"/>
                <a:gd name="T15" fmla="*/ 223 h 298"/>
                <a:gd name="T16" fmla="*/ 139 w 591"/>
                <a:gd name="T17" fmla="*/ 237 h 298"/>
                <a:gd name="T18" fmla="*/ 144 w 591"/>
                <a:gd name="T19" fmla="*/ 250 h 298"/>
                <a:gd name="T20" fmla="*/ 122 w 591"/>
                <a:gd name="T21" fmla="*/ 259 h 298"/>
                <a:gd name="T22" fmla="*/ 120 w 591"/>
                <a:gd name="T23" fmla="*/ 275 h 298"/>
                <a:gd name="T24" fmla="*/ 194 w 591"/>
                <a:gd name="T25" fmla="*/ 284 h 298"/>
                <a:gd name="T26" fmla="*/ 225 w 591"/>
                <a:gd name="T27" fmla="*/ 277 h 298"/>
                <a:gd name="T28" fmla="*/ 242 w 591"/>
                <a:gd name="T29" fmla="*/ 276 h 298"/>
                <a:gd name="T30" fmla="*/ 283 w 591"/>
                <a:gd name="T31" fmla="*/ 289 h 298"/>
                <a:gd name="T32" fmla="*/ 304 w 591"/>
                <a:gd name="T33" fmla="*/ 279 h 298"/>
                <a:gd name="T34" fmla="*/ 316 w 591"/>
                <a:gd name="T35" fmla="*/ 263 h 298"/>
                <a:gd name="T36" fmla="*/ 298 w 591"/>
                <a:gd name="T37" fmla="*/ 252 h 298"/>
                <a:gd name="T38" fmla="*/ 317 w 591"/>
                <a:gd name="T39" fmla="*/ 226 h 298"/>
                <a:gd name="T40" fmla="*/ 357 w 591"/>
                <a:gd name="T41" fmla="*/ 201 h 298"/>
                <a:gd name="T42" fmla="*/ 362 w 591"/>
                <a:gd name="T43" fmla="*/ 174 h 298"/>
                <a:gd name="T44" fmla="*/ 365 w 591"/>
                <a:gd name="T45" fmla="*/ 166 h 298"/>
                <a:gd name="T46" fmla="*/ 409 w 591"/>
                <a:gd name="T47" fmla="*/ 156 h 298"/>
                <a:gd name="T48" fmla="*/ 419 w 591"/>
                <a:gd name="T49" fmla="*/ 154 h 298"/>
                <a:gd name="T50" fmla="*/ 474 w 591"/>
                <a:gd name="T51" fmla="*/ 114 h 298"/>
                <a:gd name="T52" fmla="*/ 547 w 591"/>
                <a:gd name="T53" fmla="*/ 68 h 298"/>
                <a:gd name="T54" fmla="*/ 582 w 591"/>
                <a:gd name="T55" fmla="*/ 51 h 298"/>
                <a:gd name="T56" fmla="*/ 591 w 591"/>
                <a:gd name="T57" fmla="*/ 40 h 298"/>
                <a:gd name="T58" fmla="*/ 581 w 591"/>
                <a:gd name="T59" fmla="*/ 33 h 298"/>
                <a:gd name="T60" fmla="*/ 564 w 591"/>
                <a:gd name="T61" fmla="*/ 32 h 298"/>
                <a:gd name="T62" fmla="*/ 519 w 591"/>
                <a:gd name="T63" fmla="*/ 20 h 298"/>
                <a:gd name="T64" fmla="*/ 500 w 591"/>
                <a:gd name="T65" fmla="*/ 17 h 298"/>
                <a:gd name="T66" fmla="*/ 383 w 591"/>
                <a:gd name="T67" fmla="*/ 15 h 298"/>
                <a:gd name="T68" fmla="*/ 378 w 591"/>
                <a:gd name="T69" fmla="*/ 15 h 298"/>
                <a:gd name="T70" fmla="*/ 316 w 591"/>
                <a:gd name="T71" fmla="*/ 11 h 298"/>
                <a:gd name="T72" fmla="*/ 269 w 591"/>
                <a:gd name="T73" fmla="*/ 19 h 298"/>
                <a:gd name="T74" fmla="*/ 233 w 591"/>
                <a:gd name="T75" fmla="*/ 35 h 298"/>
                <a:gd name="T76" fmla="*/ 216 w 591"/>
                <a:gd name="T77" fmla="*/ 39 h 298"/>
                <a:gd name="T78" fmla="*/ 189 w 591"/>
                <a:gd name="T79" fmla="*/ 49 h 298"/>
                <a:gd name="T80" fmla="*/ 179 w 591"/>
                <a:gd name="T81" fmla="*/ 52 h 298"/>
                <a:gd name="T82" fmla="*/ 82 w 591"/>
                <a:gd name="T83" fmla="*/ 69 h 298"/>
                <a:gd name="T84" fmla="*/ 91 w 591"/>
                <a:gd name="T85" fmla="*/ 76 h 298"/>
                <a:gd name="T86" fmla="*/ 106 w 591"/>
                <a:gd name="T87" fmla="*/ 91 h 298"/>
                <a:gd name="T88" fmla="*/ 109 w 591"/>
                <a:gd name="T89" fmla="*/ 100 h 298"/>
                <a:gd name="T90" fmla="*/ 167 w 591"/>
                <a:gd name="T91" fmla="*/ 107 h 298"/>
                <a:gd name="T92" fmla="*/ 170 w 591"/>
                <a:gd name="T93" fmla="*/ 121 h 298"/>
                <a:gd name="T94" fmla="*/ 163 w 591"/>
                <a:gd name="T95" fmla="*/ 138 h 298"/>
                <a:gd name="T96" fmla="*/ 153 w 591"/>
                <a:gd name="T97" fmla="*/ 127 h 298"/>
                <a:gd name="T98" fmla="*/ 144 w 591"/>
                <a:gd name="T99" fmla="*/ 122 h 298"/>
                <a:gd name="T100" fmla="*/ 85 w 591"/>
                <a:gd name="T101" fmla="*/ 90 h 298"/>
                <a:gd name="T102" fmla="*/ 40 w 591"/>
                <a:gd name="T103" fmla="*/ 82 h 298"/>
                <a:gd name="T104" fmla="*/ 5 w 591"/>
                <a:gd name="T105" fmla="*/ 121 h 298"/>
                <a:gd name="T106" fmla="*/ 2 w 591"/>
                <a:gd name="T107" fmla="*/ 133 h 298"/>
                <a:gd name="T108" fmla="*/ 36 w 591"/>
                <a:gd name="T109" fmla="*/ 17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1" h="298">
                  <a:moveTo>
                    <a:pt x="36" y="170"/>
                  </a:moveTo>
                  <a:cubicBezTo>
                    <a:pt x="40" y="170"/>
                    <a:pt x="44" y="172"/>
                    <a:pt x="41" y="178"/>
                  </a:cubicBezTo>
                  <a:cubicBezTo>
                    <a:pt x="37" y="184"/>
                    <a:pt x="41" y="186"/>
                    <a:pt x="44" y="190"/>
                  </a:cubicBezTo>
                  <a:cubicBezTo>
                    <a:pt x="68" y="218"/>
                    <a:pt x="100" y="219"/>
                    <a:pt x="132" y="216"/>
                  </a:cubicBezTo>
                  <a:cubicBezTo>
                    <a:pt x="136" y="216"/>
                    <a:pt x="138" y="214"/>
                    <a:pt x="138" y="210"/>
                  </a:cubicBezTo>
                  <a:cubicBezTo>
                    <a:pt x="138" y="200"/>
                    <a:pt x="148" y="205"/>
                    <a:pt x="151" y="200"/>
                  </a:cubicBezTo>
                  <a:cubicBezTo>
                    <a:pt x="153" y="205"/>
                    <a:pt x="156" y="210"/>
                    <a:pt x="157" y="215"/>
                  </a:cubicBezTo>
                  <a:cubicBezTo>
                    <a:pt x="158" y="222"/>
                    <a:pt x="149" y="224"/>
                    <a:pt x="147" y="223"/>
                  </a:cubicBezTo>
                  <a:cubicBezTo>
                    <a:pt x="131" y="220"/>
                    <a:pt x="139" y="231"/>
                    <a:pt x="139" y="237"/>
                  </a:cubicBezTo>
                  <a:cubicBezTo>
                    <a:pt x="140" y="241"/>
                    <a:pt x="147" y="242"/>
                    <a:pt x="144" y="250"/>
                  </a:cubicBezTo>
                  <a:cubicBezTo>
                    <a:pt x="135" y="248"/>
                    <a:pt x="129" y="254"/>
                    <a:pt x="122" y="259"/>
                  </a:cubicBezTo>
                  <a:cubicBezTo>
                    <a:pt x="115" y="264"/>
                    <a:pt x="116" y="273"/>
                    <a:pt x="120" y="275"/>
                  </a:cubicBezTo>
                  <a:cubicBezTo>
                    <a:pt x="144" y="287"/>
                    <a:pt x="170" y="287"/>
                    <a:pt x="194" y="284"/>
                  </a:cubicBezTo>
                  <a:cubicBezTo>
                    <a:pt x="204" y="282"/>
                    <a:pt x="217" y="287"/>
                    <a:pt x="225" y="277"/>
                  </a:cubicBezTo>
                  <a:cubicBezTo>
                    <a:pt x="231" y="269"/>
                    <a:pt x="235" y="272"/>
                    <a:pt x="242" y="276"/>
                  </a:cubicBezTo>
                  <a:cubicBezTo>
                    <a:pt x="255" y="283"/>
                    <a:pt x="265" y="298"/>
                    <a:pt x="283" y="289"/>
                  </a:cubicBezTo>
                  <a:cubicBezTo>
                    <a:pt x="290" y="285"/>
                    <a:pt x="295" y="278"/>
                    <a:pt x="304" y="279"/>
                  </a:cubicBezTo>
                  <a:cubicBezTo>
                    <a:pt x="312" y="280"/>
                    <a:pt x="317" y="272"/>
                    <a:pt x="316" y="263"/>
                  </a:cubicBezTo>
                  <a:cubicBezTo>
                    <a:pt x="315" y="252"/>
                    <a:pt x="308" y="250"/>
                    <a:pt x="298" y="252"/>
                  </a:cubicBezTo>
                  <a:cubicBezTo>
                    <a:pt x="307" y="245"/>
                    <a:pt x="310" y="226"/>
                    <a:pt x="317" y="226"/>
                  </a:cubicBezTo>
                  <a:cubicBezTo>
                    <a:pt x="337" y="226"/>
                    <a:pt x="347" y="220"/>
                    <a:pt x="357" y="201"/>
                  </a:cubicBezTo>
                  <a:cubicBezTo>
                    <a:pt x="362" y="191"/>
                    <a:pt x="355" y="181"/>
                    <a:pt x="362" y="174"/>
                  </a:cubicBezTo>
                  <a:cubicBezTo>
                    <a:pt x="363" y="174"/>
                    <a:pt x="359" y="165"/>
                    <a:pt x="365" y="166"/>
                  </a:cubicBezTo>
                  <a:cubicBezTo>
                    <a:pt x="381" y="169"/>
                    <a:pt x="393" y="153"/>
                    <a:pt x="409" y="156"/>
                  </a:cubicBezTo>
                  <a:cubicBezTo>
                    <a:pt x="412" y="157"/>
                    <a:pt x="417" y="158"/>
                    <a:pt x="419" y="154"/>
                  </a:cubicBezTo>
                  <a:cubicBezTo>
                    <a:pt x="431" y="130"/>
                    <a:pt x="456" y="126"/>
                    <a:pt x="474" y="114"/>
                  </a:cubicBezTo>
                  <a:cubicBezTo>
                    <a:pt x="498" y="98"/>
                    <a:pt x="524" y="85"/>
                    <a:pt x="547" y="68"/>
                  </a:cubicBezTo>
                  <a:cubicBezTo>
                    <a:pt x="558" y="60"/>
                    <a:pt x="570" y="55"/>
                    <a:pt x="582" y="51"/>
                  </a:cubicBezTo>
                  <a:cubicBezTo>
                    <a:pt x="588" y="49"/>
                    <a:pt x="591" y="48"/>
                    <a:pt x="591" y="40"/>
                  </a:cubicBezTo>
                  <a:cubicBezTo>
                    <a:pt x="590" y="33"/>
                    <a:pt x="585" y="33"/>
                    <a:pt x="581" y="33"/>
                  </a:cubicBezTo>
                  <a:cubicBezTo>
                    <a:pt x="575" y="33"/>
                    <a:pt x="565" y="35"/>
                    <a:pt x="564" y="32"/>
                  </a:cubicBezTo>
                  <a:cubicBezTo>
                    <a:pt x="552" y="11"/>
                    <a:pt x="535" y="19"/>
                    <a:pt x="519" y="20"/>
                  </a:cubicBezTo>
                  <a:cubicBezTo>
                    <a:pt x="512" y="21"/>
                    <a:pt x="506" y="18"/>
                    <a:pt x="500" y="17"/>
                  </a:cubicBezTo>
                  <a:cubicBezTo>
                    <a:pt x="461" y="11"/>
                    <a:pt x="422" y="0"/>
                    <a:pt x="383" y="15"/>
                  </a:cubicBezTo>
                  <a:cubicBezTo>
                    <a:pt x="381" y="15"/>
                    <a:pt x="379" y="16"/>
                    <a:pt x="378" y="15"/>
                  </a:cubicBezTo>
                  <a:cubicBezTo>
                    <a:pt x="357" y="2"/>
                    <a:pt x="337" y="9"/>
                    <a:pt x="316" y="11"/>
                  </a:cubicBezTo>
                  <a:cubicBezTo>
                    <a:pt x="299" y="13"/>
                    <a:pt x="283" y="21"/>
                    <a:pt x="269" y="19"/>
                  </a:cubicBezTo>
                  <a:cubicBezTo>
                    <a:pt x="251" y="16"/>
                    <a:pt x="236" y="26"/>
                    <a:pt x="233" y="35"/>
                  </a:cubicBezTo>
                  <a:cubicBezTo>
                    <a:pt x="227" y="52"/>
                    <a:pt x="222" y="40"/>
                    <a:pt x="216" y="39"/>
                  </a:cubicBezTo>
                  <a:cubicBezTo>
                    <a:pt x="205" y="36"/>
                    <a:pt x="191" y="23"/>
                    <a:pt x="189" y="49"/>
                  </a:cubicBezTo>
                  <a:cubicBezTo>
                    <a:pt x="189" y="57"/>
                    <a:pt x="184" y="53"/>
                    <a:pt x="179" y="52"/>
                  </a:cubicBezTo>
                  <a:cubicBezTo>
                    <a:pt x="144" y="41"/>
                    <a:pt x="114" y="59"/>
                    <a:pt x="82" y="69"/>
                  </a:cubicBezTo>
                  <a:cubicBezTo>
                    <a:pt x="84" y="76"/>
                    <a:pt x="88" y="77"/>
                    <a:pt x="91" y="76"/>
                  </a:cubicBezTo>
                  <a:cubicBezTo>
                    <a:pt x="107" y="68"/>
                    <a:pt x="104" y="84"/>
                    <a:pt x="106" y="91"/>
                  </a:cubicBezTo>
                  <a:cubicBezTo>
                    <a:pt x="107" y="94"/>
                    <a:pt x="105" y="99"/>
                    <a:pt x="109" y="100"/>
                  </a:cubicBezTo>
                  <a:cubicBezTo>
                    <a:pt x="128" y="106"/>
                    <a:pt x="146" y="123"/>
                    <a:pt x="167" y="107"/>
                  </a:cubicBezTo>
                  <a:cubicBezTo>
                    <a:pt x="169" y="112"/>
                    <a:pt x="171" y="117"/>
                    <a:pt x="170" y="121"/>
                  </a:cubicBezTo>
                  <a:cubicBezTo>
                    <a:pt x="169" y="127"/>
                    <a:pt x="166" y="132"/>
                    <a:pt x="163" y="138"/>
                  </a:cubicBezTo>
                  <a:cubicBezTo>
                    <a:pt x="159" y="135"/>
                    <a:pt x="153" y="135"/>
                    <a:pt x="153" y="127"/>
                  </a:cubicBezTo>
                  <a:cubicBezTo>
                    <a:pt x="153" y="121"/>
                    <a:pt x="147" y="124"/>
                    <a:pt x="144" y="122"/>
                  </a:cubicBezTo>
                  <a:cubicBezTo>
                    <a:pt x="123" y="114"/>
                    <a:pt x="98" y="116"/>
                    <a:pt x="85" y="90"/>
                  </a:cubicBezTo>
                  <a:cubicBezTo>
                    <a:pt x="80" y="81"/>
                    <a:pt x="45" y="75"/>
                    <a:pt x="40" y="82"/>
                  </a:cubicBezTo>
                  <a:cubicBezTo>
                    <a:pt x="30" y="96"/>
                    <a:pt x="14" y="104"/>
                    <a:pt x="5" y="121"/>
                  </a:cubicBezTo>
                  <a:cubicBezTo>
                    <a:pt x="3" y="125"/>
                    <a:pt x="0" y="127"/>
                    <a:pt x="2" y="133"/>
                  </a:cubicBezTo>
                  <a:cubicBezTo>
                    <a:pt x="6" y="155"/>
                    <a:pt x="16" y="167"/>
                    <a:pt x="36" y="17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2712587" y="1424131"/>
              <a:ext cx="512164" cy="187553"/>
            </a:xfrm>
            <a:custGeom>
              <a:avLst/>
              <a:gdLst>
                <a:gd name="T0" fmla="*/ 51 w 287"/>
                <a:gd name="T1" fmla="*/ 32 h 105"/>
                <a:gd name="T2" fmla="*/ 75 w 287"/>
                <a:gd name="T3" fmla="*/ 61 h 105"/>
                <a:gd name="T4" fmla="*/ 92 w 287"/>
                <a:gd name="T5" fmla="*/ 88 h 105"/>
                <a:gd name="T6" fmla="*/ 134 w 287"/>
                <a:gd name="T7" fmla="*/ 88 h 105"/>
                <a:gd name="T8" fmla="*/ 211 w 287"/>
                <a:gd name="T9" fmla="*/ 97 h 105"/>
                <a:gd name="T10" fmla="*/ 227 w 287"/>
                <a:gd name="T11" fmla="*/ 91 h 105"/>
                <a:gd name="T12" fmla="*/ 263 w 287"/>
                <a:gd name="T13" fmla="*/ 96 h 105"/>
                <a:gd name="T14" fmla="*/ 285 w 287"/>
                <a:gd name="T15" fmla="*/ 69 h 105"/>
                <a:gd name="T16" fmla="*/ 269 w 287"/>
                <a:gd name="T17" fmla="*/ 54 h 105"/>
                <a:gd name="T18" fmla="*/ 207 w 287"/>
                <a:gd name="T19" fmla="*/ 52 h 105"/>
                <a:gd name="T20" fmla="*/ 109 w 287"/>
                <a:gd name="T21" fmla="*/ 38 h 105"/>
                <a:gd name="T22" fmla="*/ 123 w 287"/>
                <a:gd name="T23" fmla="*/ 35 h 105"/>
                <a:gd name="T24" fmla="*/ 70 w 287"/>
                <a:gd name="T25" fmla="*/ 19 h 105"/>
                <a:gd name="T26" fmla="*/ 61 w 287"/>
                <a:gd name="T27" fmla="*/ 18 h 105"/>
                <a:gd name="T28" fmla="*/ 12 w 287"/>
                <a:gd name="T29" fmla="*/ 3 h 105"/>
                <a:gd name="T30" fmla="*/ 2 w 287"/>
                <a:gd name="T31" fmla="*/ 6 h 105"/>
                <a:gd name="T32" fmla="*/ 6 w 287"/>
                <a:gd name="T33" fmla="*/ 19 h 105"/>
                <a:gd name="T34" fmla="*/ 51 w 287"/>
                <a:gd name="T35" fmla="*/ 3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105">
                  <a:moveTo>
                    <a:pt x="51" y="32"/>
                  </a:moveTo>
                  <a:cubicBezTo>
                    <a:pt x="67" y="30"/>
                    <a:pt x="77" y="44"/>
                    <a:pt x="75" y="61"/>
                  </a:cubicBezTo>
                  <a:cubicBezTo>
                    <a:pt x="74" y="74"/>
                    <a:pt x="73" y="87"/>
                    <a:pt x="92" y="88"/>
                  </a:cubicBezTo>
                  <a:cubicBezTo>
                    <a:pt x="106" y="89"/>
                    <a:pt x="120" y="100"/>
                    <a:pt x="134" y="88"/>
                  </a:cubicBezTo>
                  <a:cubicBezTo>
                    <a:pt x="159" y="105"/>
                    <a:pt x="186" y="91"/>
                    <a:pt x="211" y="97"/>
                  </a:cubicBezTo>
                  <a:cubicBezTo>
                    <a:pt x="219" y="98"/>
                    <a:pt x="221" y="85"/>
                    <a:pt x="227" y="91"/>
                  </a:cubicBezTo>
                  <a:cubicBezTo>
                    <a:pt x="239" y="101"/>
                    <a:pt x="252" y="96"/>
                    <a:pt x="263" y="96"/>
                  </a:cubicBezTo>
                  <a:cubicBezTo>
                    <a:pt x="277" y="95"/>
                    <a:pt x="284" y="83"/>
                    <a:pt x="285" y="69"/>
                  </a:cubicBezTo>
                  <a:cubicBezTo>
                    <a:pt x="287" y="56"/>
                    <a:pt x="275" y="57"/>
                    <a:pt x="269" y="54"/>
                  </a:cubicBezTo>
                  <a:cubicBezTo>
                    <a:pt x="249" y="46"/>
                    <a:pt x="228" y="47"/>
                    <a:pt x="207" y="52"/>
                  </a:cubicBezTo>
                  <a:cubicBezTo>
                    <a:pt x="173" y="60"/>
                    <a:pt x="139" y="67"/>
                    <a:pt x="109" y="38"/>
                  </a:cubicBezTo>
                  <a:cubicBezTo>
                    <a:pt x="114" y="37"/>
                    <a:pt x="119" y="36"/>
                    <a:pt x="123" y="35"/>
                  </a:cubicBezTo>
                  <a:cubicBezTo>
                    <a:pt x="105" y="30"/>
                    <a:pt x="92" y="6"/>
                    <a:pt x="70" y="19"/>
                  </a:cubicBezTo>
                  <a:cubicBezTo>
                    <a:pt x="68" y="21"/>
                    <a:pt x="63" y="20"/>
                    <a:pt x="61" y="18"/>
                  </a:cubicBezTo>
                  <a:cubicBezTo>
                    <a:pt x="48" y="0"/>
                    <a:pt x="29" y="3"/>
                    <a:pt x="12" y="3"/>
                  </a:cubicBezTo>
                  <a:cubicBezTo>
                    <a:pt x="8" y="3"/>
                    <a:pt x="4" y="0"/>
                    <a:pt x="2" y="6"/>
                  </a:cubicBezTo>
                  <a:cubicBezTo>
                    <a:pt x="0" y="11"/>
                    <a:pt x="3" y="15"/>
                    <a:pt x="6" y="19"/>
                  </a:cubicBezTo>
                  <a:cubicBezTo>
                    <a:pt x="18" y="35"/>
                    <a:pt x="34" y="34"/>
                    <a:pt x="51" y="3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Freeform 34"/>
            <p:cNvSpPr>
              <a:spLocks/>
            </p:cNvSpPr>
            <p:nvPr/>
          </p:nvSpPr>
          <p:spPr bwMode="auto">
            <a:xfrm>
              <a:off x="2092219" y="1434951"/>
              <a:ext cx="371499" cy="173126"/>
            </a:xfrm>
            <a:custGeom>
              <a:avLst/>
              <a:gdLst>
                <a:gd name="T0" fmla="*/ 3 w 208"/>
                <a:gd name="T1" fmla="*/ 60 h 97"/>
                <a:gd name="T2" fmla="*/ 11 w 208"/>
                <a:gd name="T3" fmla="*/ 69 h 97"/>
                <a:gd name="T4" fmla="*/ 63 w 208"/>
                <a:gd name="T5" fmla="*/ 69 h 97"/>
                <a:gd name="T6" fmla="*/ 67 w 208"/>
                <a:gd name="T7" fmla="*/ 73 h 97"/>
                <a:gd name="T8" fmla="*/ 55 w 208"/>
                <a:gd name="T9" fmla="*/ 84 h 97"/>
                <a:gd name="T10" fmla="*/ 87 w 208"/>
                <a:gd name="T11" fmla="*/ 93 h 97"/>
                <a:gd name="T12" fmla="*/ 190 w 208"/>
                <a:gd name="T13" fmla="*/ 73 h 97"/>
                <a:gd name="T14" fmla="*/ 204 w 208"/>
                <a:gd name="T15" fmla="*/ 53 h 97"/>
                <a:gd name="T16" fmla="*/ 202 w 208"/>
                <a:gd name="T17" fmla="*/ 36 h 97"/>
                <a:gd name="T18" fmla="*/ 183 w 208"/>
                <a:gd name="T19" fmla="*/ 35 h 97"/>
                <a:gd name="T20" fmla="*/ 163 w 208"/>
                <a:gd name="T21" fmla="*/ 29 h 97"/>
                <a:gd name="T22" fmla="*/ 154 w 208"/>
                <a:gd name="T23" fmla="*/ 11 h 97"/>
                <a:gd name="T24" fmla="*/ 138 w 208"/>
                <a:gd name="T25" fmla="*/ 9 h 97"/>
                <a:gd name="T26" fmla="*/ 126 w 208"/>
                <a:gd name="T27" fmla="*/ 28 h 97"/>
                <a:gd name="T28" fmla="*/ 132 w 208"/>
                <a:gd name="T29" fmla="*/ 51 h 97"/>
                <a:gd name="T30" fmla="*/ 108 w 208"/>
                <a:gd name="T31" fmla="*/ 44 h 97"/>
                <a:gd name="T32" fmla="*/ 51 w 208"/>
                <a:gd name="T33" fmla="*/ 14 h 97"/>
                <a:gd name="T34" fmla="*/ 46 w 208"/>
                <a:gd name="T35" fmla="*/ 16 h 97"/>
                <a:gd name="T36" fmla="*/ 3 w 208"/>
                <a:gd name="T37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97">
                  <a:moveTo>
                    <a:pt x="3" y="60"/>
                  </a:moveTo>
                  <a:cubicBezTo>
                    <a:pt x="0" y="65"/>
                    <a:pt x="6" y="69"/>
                    <a:pt x="11" y="69"/>
                  </a:cubicBezTo>
                  <a:cubicBezTo>
                    <a:pt x="28" y="69"/>
                    <a:pt x="45" y="77"/>
                    <a:pt x="63" y="69"/>
                  </a:cubicBezTo>
                  <a:cubicBezTo>
                    <a:pt x="63" y="69"/>
                    <a:pt x="65" y="72"/>
                    <a:pt x="67" y="73"/>
                  </a:cubicBezTo>
                  <a:cubicBezTo>
                    <a:pt x="63" y="77"/>
                    <a:pt x="59" y="80"/>
                    <a:pt x="55" y="84"/>
                  </a:cubicBezTo>
                  <a:cubicBezTo>
                    <a:pt x="64" y="94"/>
                    <a:pt x="76" y="97"/>
                    <a:pt x="87" y="93"/>
                  </a:cubicBezTo>
                  <a:cubicBezTo>
                    <a:pt x="121" y="82"/>
                    <a:pt x="154" y="69"/>
                    <a:pt x="190" y="73"/>
                  </a:cubicBezTo>
                  <a:cubicBezTo>
                    <a:pt x="202" y="74"/>
                    <a:pt x="200" y="60"/>
                    <a:pt x="204" y="53"/>
                  </a:cubicBezTo>
                  <a:cubicBezTo>
                    <a:pt x="207" y="49"/>
                    <a:pt x="208" y="39"/>
                    <a:pt x="202" y="36"/>
                  </a:cubicBezTo>
                  <a:cubicBezTo>
                    <a:pt x="197" y="34"/>
                    <a:pt x="191" y="27"/>
                    <a:pt x="183" y="35"/>
                  </a:cubicBezTo>
                  <a:cubicBezTo>
                    <a:pt x="175" y="42"/>
                    <a:pt x="168" y="36"/>
                    <a:pt x="163" y="29"/>
                  </a:cubicBezTo>
                  <a:cubicBezTo>
                    <a:pt x="160" y="24"/>
                    <a:pt x="157" y="17"/>
                    <a:pt x="154" y="11"/>
                  </a:cubicBezTo>
                  <a:cubicBezTo>
                    <a:pt x="150" y="0"/>
                    <a:pt x="140" y="3"/>
                    <a:pt x="138" y="9"/>
                  </a:cubicBezTo>
                  <a:cubicBezTo>
                    <a:pt x="134" y="16"/>
                    <a:pt x="115" y="15"/>
                    <a:pt x="126" y="28"/>
                  </a:cubicBezTo>
                  <a:cubicBezTo>
                    <a:pt x="134" y="36"/>
                    <a:pt x="130" y="43"/>
                    <a:pt x="132" y="51"/>
                  </a:cubicBezTo>
                  <a:cubicBezTo>
                    <a:pt x="124" y="50"/>
                    <a:pt x="116" y="56"/>
                    <a:pt x="108" y="44"/>
                  </a:cubicBezTo>
                  <a:cubicBezTo>
                    <a:pt x="95" y="24"/>
                    <a:pt x="67" y="31"/>
                    <a:pt x="51" y="14"/>
                  </a:cubicBezTo>
                  <a:cubicBezTo>
                    <a:pt x="50" y="13"/>
                    <a:pt x="47" y="16"/>
                    <a:pt x="46" y="16"/>
                  </a:cubicBezTo>
                  <a:cubicBezTo>
                    <a:pt x="22" y="20"/>
                    <a:pt x="16" y="44"/>
                    <a:pt x="3" y="6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4" name="Freeform 35"/>
            <p:cNvSpPr>
              <a:spLocks/>
            </p:cNvSpPr>
            <p:nvPr/>
          </p:nvSpPr>
          <p:spPr bwMode="auto">
            <a:xfrm>
              <a:off x="4838788" y="2049908"/>
              <a:ext cx="310184" cy="164108"/>
            </a:xfrm>
            <a:custGeom>
              <a:avLst/>
              <a:gdLst>
                <a:gd name="T0" fmla="*/ 166 w 173"/>
                <a:gd name="T1" fmla="*/ 28 h 92"/>
                <a:gd name="T2" fmla="*/ 138 w 173"/>
                <a:gd name="T3" fmla="*/ 6 h 92"/>
                <a:gd name="T4" fmla="*/ 130 w 173"/>
                <a:gd name="T5" fmla="*/ 2 h 92"/>
                <a:gd name="T6" fmla="*/ 75 w 173"/>
                <a:gd name="T7" fmla="*/ 22 h 92"/>
                <a:gd name="T8" fmla="*/ 70 w 173"/>
                <a:gd name="T9" fmla="*/ 18 h 92"/>
                <a:gd name="T10" fmla="*/ 63 w 173"/>
                <a:gd name="T11" fmla="*/ 23 h 92"/>
                <a:gd name="T12" fmla="*/ 48 w 173"/>
                <a:gd name="T13" fmla="*/ 34 h 92"/>
                <a:gd name="T14" fmla="*/ 43 w 173"/>
                <a:gd name="T15" fmla="*/ 20 h 92"/>
                <a:gd name="T16" fmla="*/ 22 w 173"/>
                <a:gd name="T17" fmla="*/ 3 h 92"/>
                <a:gd name="T18" fmla="*/ 0 w 173"/>
                <a:gd name="T19" fmla="*/ 30 h 92"/>
                <a:gd name="T20" fmla="*/ 22 w 173"/>
                <a:gd name="T21" fmla="*/ 27 h 92"/>
                <a:gd name="T22" fmla="*/ 33 w 173"/>
                <a:gd name="T23" fmla="*/ 36 h 92"/>
                <a:gd name="T24" fmla="*/ 24 w 173"/>
                <a:gd name="T25" fmla="*/ 44 h 92"/>
                <a:gd name="T26" fmla="*/ 7 w 173"/>
                <a:gd name="T27" fmla="*/ 52 h 92"/>
                <a:gd name="T28" fmla="*/ 35 w 173"/>
                <a:gd name="T29" fmla="*/ 62 h 92"/>
                <a:gd name="T30" fmla="*/ 27 w 173"/>
                <a:gd name="T31" fmla="*/ 78 h 92"/>
                <a:gd name="T32" fmla="*/ 67 w 173"/>
                <a:gd name="T33" fmla="*/ 85 h 92"/>
                <a:gd name="T34" fmla="*/ 99 w 173"/>
                <a:gd name="T35" fmla="*/ 85 h 92"/>
                <a:gd name="T36" fmla="*/ 141 w 173"/>
                <a:gd name="T37" fmla="*/ 67 h 92"/>
                <a:gd name="T38" fmla="*/ 168 w 173"/>
                <a:gd name="T39" fmla="*/ 42 h 92"/>
                <a:gd name="T40" fmla="*/ 166 w 173"/>
                <a:gd name="T41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92">
                  <a:moveTo>
                    <a:pt x="166" y="28"/>
                  </a:moveTo>
                  <a:cubicBezTo>
                    <a:pt x="155" y="24"/>
                    <a:pt x="150" y="10"/>
                    <a:pt x="138" y="6"/>
                  </a:cubicBezTo>
                  <a:cubicBezTo>
                    <a:pt x="135" y="5"/>
                    <a:pt x="132" y="0"/>
                    <a:pt x="130" y="2"/>
                  </a:cubicBezTo>
                  <a:cubicBezTo>
                    <a:pt x="117" y="27"/>
                    <a:pt x="89" y="2"/>
                    <a:pt x="75" y="22"/>
                  </a:cubicBezTo>
                  <a:cubicBezTo>
                    <a:pt x="75" y="22"/>
                    <a:pt x="72" y="20"/>
                    <a:pt x="70" y="18"/>
                  </a:cubicBezTo>
                  <a:cubicBezTo>
                    <a:pt x="62" y="10"/>
                    <a:pt x="65" y="17"/>
                    <a:pt x="63" y="23"/>
                  </a:cubicBezTo>
                  <a:cubicBezTo>
                    <a:pt x="62" y="28"/>
                    <a:pt x="53" y="34"/>
                    <a:pt x="48" y="34"/>
                  </a:cubicBezTo>
                  <a:cubicBezTo>
                    <a:pt x="44" y="35"/>
                    <a:pt x="45" y="25"/>
                    <a:pt x="43" y="20"/>
                  </a:cubicBezTo>
                  <a:cubicBezTo>
                    <a:pt x="40" y="11"/>
                    <a:pt x="32" y="4"/>
                    <a:pt x="22" y="3"/>
                  </a:cubicBezTo>
                  <a:cubicBezTo>
                    <a:pt x="22" y="20"/>
                    <a:pt x="2" y="16"/>
                    <a:pt x="0" y="30"/>
                  </a:cubicBezTo>
                  <a:cubicBezTo>
                    <a:pt x="8" y="35"/>
                    <a:pt x="14" y="26"/>
                    <a:pt x="22" y="27"/>
                  </a:cubicBezTo>
                  <a:cubicBezTo>
                    <a:pt x="28" y="28"/>
                    <a:pt x="33" y="27"/>
                    <a:pt x="33" y="36"/>
                  </a:cubicBezTo>
                  <a:cubicBezTo>
                    <a:pt x="32" y="42"/>
                    <a:pt x="30" y="44"/>
                    <a:pt x="24" y="44"/>
                  </a:cubicBezTo>
                  <a:cubicBezTo>
                    <a:pt x="18" y="44"/>
                    <a:pt x="12" y="45"/>
                    <a:pt x="7" y="52"/>
                  </a:cubicBezTo>
                  <a:cubicBezTo>
                    <a:pt x="18" y="54"/>
                    <a:pt x="29" y="49"/>
                    <a:pt x="35" y="62"/>
                  </a:cubicBezTo>
                  <a:cubicBezTo>
                    <a:pt x="40" y="72"/>
                    <a:pt x="28" y="71"/>
                    <a:pt x="27" y="78"/>
                  </a:cubicBezTo>
                  <a:cubicBezTo>
                    <a:pt x="41" y="79"/>
                    <a:pt x="54" y="75"/>
                    <a:pt x="67" y="85"/>
                  </a:cubicBezTo>
                  <a:cubicBezTo>
                    <a:pt x="75" y="90"/>
                    <a:pt x="88" y="92"/>
                    <a:pt x="99" y="85"/>
                  </a:cubicBezTo>
                  <a:cubicBezTo>
                    <a:pt x="112" y="77"/>
                    <a:pt x="126" y="69"/>
                    <a:pt x="141" y="67"/>
                  </a:cubicBezTo>
                  <a:cubicBezTo>
                    <a:pt x="156" y="64"/>
                    <a:pt x="161" y="52"/>
                    <a:pt x="168" y="42"/>
                  </a:cubicBezTo>
                  <a:cubicBezTo>
                    <a:pt x="173" y="36"/>
                    <a:pt x="172" y="31"/>
                    <a:pt x="166" y="28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2546674" y="1620700"/>
              <a:ext cx="192964" cy="178535"/>
            </a:xfrm>
            <a:custGeom>
              <a:avLst/>
              <a:gdLst>
                <a:gd name="T0" fmla="*/ 77 w 107"/>
                <a:gd name="T1" fmla="*/ 4 h 100"/>
                <a:gd name="T2" fmla="*/ 33 w 107"/>
                <a:gd name="T3" fmla="*/ 3 h 100"/>
                <a:gd name="T4" fmla="*/ 14 w 107"/>
                <a:gd name="T5" fmla="*/ 17 h 100"/>
                <a:gd name="T6" fmla="*/ 27 w 107"/>
                <a:gd name="T7" fmla="*/ 37 h 100"/>
                <a:gd name="T8" fmla="*/ 21 w 107"/>
                <a:gd name="T9" fmla="*/ 37 h 100"/>
                <a:gd name="T10" fmla="*/ 2 w 107"/>
                <a:gd name="T11" fmla="*/ 40 h 100"/>
                <a:gd name="T12" fmla="*/ 15 w 107"/>
                <a:gd name="T13" fmla="*/ 65 h 100"/>
                <a:gd name="T14" fmla="*/ 45 w 107"/>
                <a:gd name="T15" fmla="*/ 89 h 100"/>
                <a:gd name="T16" fmla="*/ 67 w 107"/>
                <a:gd name="T17" fmla="*/ 95 h 100"/>
                <a:gd name="T18" fmla="*/ 94 w 107"/>
                <a:gd name="T19" fmla="*/ 79 h 100"/>
                <a:gd name="T20" fmla="*/ 93 w 107"/>
                <a:gd name="T21" fmla="*/ 41 h 100"/>
                <a:gd name="T22" fmla="*/ 90 w 107"/>
                <a:gd name="T23" fmla="*/ 23 h 100"/>
                <a:gd name="T24" fmla="*/ 77 w 107"/>
                <a:gd name="T25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0">
                  <a:moveTo>
                    <a:pt x="77" y="4"/>
                  </a:moveTo>
                  <a:cubicBezTo>
                    <a:pt x="62" y="7"/>
                    <a:pt x="48" y="3"/>
                    <a:pt x="33" y="3"/>
                  </a:cubicBezTo>
                  <a:cubicBezTo>
                    <a:pt x="23" y="3"/>
                    <a:pt x="17" y="7"/>
                    <a:pt x="14" y="17"/>
                  </a:cubicBezTo>
                  <a:cubicBezTo>
                    <a:pt x="11" y="29"/>
                    <a:pt x="18" y="33"/>
                    <a:pt x="27" y="37"/>
                  </a:cubicBezTo>
                  <a:cubicBezTo>
                    <a:pt x="25" y="37"/>
                    <a:pt x="23" y="37"/>
                    <a:pt x="21" y="37"/>
                  </a:cubicBezTo>
                  <a:cubicBezTo>
                    <a:pt x="15" y="40"/>
                    <a:pt x="6" y="24"/>
                    <a:pt x="2" y="40"/>
                  </a:cubicBezTo>
                  <a:cubicBezTo>
                    <a:pt x="0" y="51"/>
                    <a:pt x="1" y="60"/>
                    <a:pt x="15" y="65"/>
                  </a:cubicBezTo>
                  <a:cubicBezTo>
                    <a:pt x="26" y="68"/>
                    <a:pt x="38" y="77"/>
                    <a:pt x="45" y="89"/>
                  </a:cubicBezTo>
                  <a:cubicBezTo>
                    <a:pt x="50" y="99"/>
                    <a:pt x="61" y="100"/>
                    <a:pt x="67" y="95"/>
                  </a:cubicBezTo>
                  <a:cubicBezTo>
                    <a:pt x="76" y="88"/>
                    <a:pt x="85" y="85"/>
                    <a:pt x="94" y="79"/>
                  </a:cubicBezTo>
                  <a:cubicBezTo>
                    <a:pt x="107" y="72"/>
                    <a:pt x="106" y="50"/>
                    <a:pt x="93" y="41"/>
                  </a:cubicBezTo>
                  <a:cubicBezTo>
                    <a:pt x="86" y="36"/>
                    <a:pt x="86" y="30"/>
                    <a:pt x="90" y="23"/>
                  </a:cubicBezTo>
                  <a:cubicBezTo>
                    <a:pt x="99" y="6"/>
                    <a:pt x="91" y="0"/>
                    <a:pt x="77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3067856" y="3793788"/>
              <a:ext cx="315594" cy="153288"/>
            </a:xfrm>
            <a:custGeom>
              <a:avLst/>
              <a:gdLst>
                <a:gd name="T0" fmla="*/ 169 w 177"/>
                <a:gd name="T1" fmla="*/ 53 h 86"/>
                <a:gd name="T2" fmla="*/ 57 w 177"/>
                <a:gd name="T3" fmla="*/ 4 h 86"/>
                <a:gd name="T4" fmla="*/ 3 w 177"/>
                <a:gd name="T5" fmla="*/ 26 h 86"/>
                <a:gd name="T6" fmla="*/ 2 w 177"/>
                <a:gd name="T7" fmla="*/ 36 h 86"/>
                <a:gd name="T8" fmla="*/ 11 w 177"/>
                <a:gd name="T9" fmla="*/ 35 h 86"/>
                <a:gd name="T10" fmla="*/ 34 w 177"/>
                <a:gd name="T11" fmla="*/ 27 h 86"/>
                <a:gd name="T12" fmla="*/ 90 w 177"/>
                <a:gd name="T13" fmla="*/ 41 h 86"/>
                <a:gd name="T14" fmla="*/ 117 w 177"/>
                <a:gd name="T15" fmla="*/ 58 h 86"/>
                <a:gd name="T16" fmla="*/ 140 w 177"/>
                <a:gd name="T17" fmla="*/ 74 h 86"/>
                <a:gd name="T18" fmla="*/ 168 w 177"/>
                <a:gd name="T19" fmla="*/ 71 h 86"/>
                <a:gd name="T20" fmla="*/ 177 w 177"/>
                <a:gd name="T21" fmla="*/ 64 h 86"/>
                <a:gd name="T22" fmla="*/ 169 w 177"/>
                <a:gd name="T23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86">
                  <a:moveTo>
                    <a:pt x="169" y="53"/>
                  </a:moveTo>
                  <a:cubicBezTo>
                    <a:pt x="131" y="38"/>
                    <a:pt x="97" y="12"/>
                    <a:pt x="57" y="4"/>
                  </a:cubicBezTo>
                  <a:cubicBezTo>
                    <a:pt x="38" y="0"/>
                    <a:pt x="12" y="10"/>
                    <a:pt x="3" y="26"/>
                  </a:cubicBezTo>
                  <a:cubicBezTo>
                    <a:pt x="1" y="29"/>
                    <a:pt x="0" y="32"/>
                    <a:pt x="2" y="36"/>
                  </a:cubicBezTo>
                  <a:cubicBezTo>
                    <a:pt x="4" y="40"/>
                    <a:pt x="8" y="36"/>
                    <a:pt x="11" y="35"/>
                  </a:cubicBezTo>
                  <a:cubicBezTo>
                    <a:pt x="19" y="33"/>
                    <a:pt x="24" y="24"/>
                    <a:pt x="34" y="27"/>
                  </a:cubicBezTo>
                  <a:cubicBezTo>
                    <a:pt x="53" y="32"/>
                    <a:pt x="71" y="36"/>
                    <a:pt x="90" y="41"/>
                  </a:cubicBezTo>
                  <a:cubicBezTo>
                    <a:pt x="101" y="43"/>
                    <a:pt x="104" y="59"/>
                    <a:pt x="117" y="58"/>
                  </a:cubicBezTo>
                  <a:cubicBezTo>
                    <a:pt x="112" y="86"/>
                    <a:pt x="133" y="68"/>
                    <a:pt x="140" y="74"/>
                  </a:cubicBezTo>
                  <a:cubicBezTo>
                    <a:pt x="150" y="72"/>
                    <a:pt x="159" y="76"/>
                    <a:pt x="168" y="71"/>
                  </a:cubicBezTo>
                  <a:cubicBezTo>
                    <a:pt x="171" y="68"/>
                    <a:pt x="174" y="66"/>
                    <a:pt x="177" y="64"/>
                  </a:cubicBezTo>
                  <a:cubicBezTo>
                    <a:pt x="174" y="60"/>
                    <a:pt x="172" y="54"/>
                    <a:pt x="169" y="5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2451095" y="1252808"/>
              <a:ext cx="205587" cy="129844"/>
            </a:xfrm>
            <a:custGeom>
              <a:avLst/>
              <a:gdLst>
                <a:gd name="T0" fmla="*/ 5 w 115"/>
                <a:gd name="T1" fmla="*/ 24 h 73"/>
                <a:gd name="T2" fmla="*/ 12 w 115"/>
                <a:gd name="T3" fmla="*/ 37 h 73"/>
                <a:gd name="T4" fmla="*/ 32 w 115"/>
                <a:gd name="T5" fmla="*/ 57 h 73"/>
                <a:gd name="T6" fmla="*/ 75 w 115"/>
                <a:gd name="T7" fmla="*/ 64 h 73"/>
                <a:gd name="T8" fmla="*/ 95 w 115"/>
                <a:gd name="T9" fmla="*/ 73 h 73"/>
                <a:gd name="T10" fmla="*/ 107 w 115"/>
                <a:gd name="T11" fmla="*/ 52 h 73"/>
                <a:gd name="T12" fmla="*/ 83 w 115"/>
                <a:gd name="T13" fmla="*/ 29 h 73"/>
                <a:gd name="T14" fmla="*/ 54 w 115"/>
                <a:gd name="T15" fmla="*/ 18 h 73"/>
                <a:gd name="T16" fmla="*/ 10 w 115"/>
                <a:gd name="T17" fmla="*/ 9 h 73"/>
                <a:gd name="T18" fmla="*/ 1 w 115"/>
                <a:gd name="T19" fmla="*/ 13 h 73"/>
                <a:gd name="T20" fmla="*/ 5 w 115"/>
                <a:gd name="T21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73">
                  <a:moveTo>
                    <a:pt x="5" y="24"/>
                  </a:moveTo>
                  <a:cubicBezTo>
                    <a:pt x="10" y="27"/>
                    <a:pt x="13" y="29"/>
                    <a:pt x="12" y="37"/>
                  </a:cubicBezTo>
                  <a:cubicBezTo>
                    <a:pt x="8" y="57"/>
                    <a:pt x="13" y="61"/>
                    <a:pt x="32" y="57"/>
                  </a:cubicBezTo>
                  <a:cubicBezTo>
                    <a:pt x="47" y="53"/>
                    <a:pt x="64" y="51"/>
                    <a:pt x="75" y="64"/>
                  </a:cubicBezTo>
                  <a:cubicBezTo>
                    <a:pt x="81" y="72"/>
                    <a:pt x="87" y="73"/>
                    <a:pt x="95" y="73"/>
                  </a:cubicBezTo>
                  <a:cubicBezTo>
                    <a:pt x="115" y="73"/>
                    <a:pt x="115" y="72"/>
                    <a:pt x="107" y="52"/>
                  </a:cubicBezTo>
                  <a:cubicBezTo>
                    <a:pt x="101" y="41"/>
                    <a:pt x="100" y="29"/>
                    <a:pt x="83" y="29"/>
                  </a:cubicBezTo>
                  <a:cubicBezTo>
                    <a:pt x="74" y="28"/>
                    <a:pt x="57" y="21"/>
                    <a:pt x="54" y="18"/>
                  </a:cubicBezTo>
                  <a:cubicBezTo>
                    <a:pt x="41" y="0"/>
                    <a:pt x="25" y="9"/>
                    <a:pt x="10" y="9"/>
                  </a:cubicBezTo>
                  <a:cubicBezTo>
                    <a:pt x="7" y="9"/>
                    <a:pt x="2" y="7"/>
                    <a:pt x="1" y="13"/>
                  </a:cubicBezTo>
                  <a:cubicBezTo>
                    <a:pt x="0" y="18"/>
                    <a:pt x="1" y="22"/>
                    <a:pt x="5" y="2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39"/>
            <p:cNvSpPr>
              <a:spLocks/>
            </p:cNvSpPr>
            <p:nvPr/>
          </p:nvSpPr>
          <p:spPr bwMode="auto">
            <a:xfrm>
              <a:off x="2548478" y="1438558"/>
              <a:ext cx="158699" cy="135254"/>
            </a:xfrm>
            <a:custGeom>
              <a:avLst/>
              <a:gdLst>
                <a:gd name="T0" fmla="*/ 38 w 88"/>
                <a:gd name="T1" fmla="*/ 8 h 76"/>
                <a:gd name="T2" fmla="*/ 6 w 88"/>
                <a:gd name="T3" fmla="*/ 37 h 76"/>
                <a:gd name="T4" fmla="*/ 19 w 88"/>
                <a:gd name="T5" fmla="*/ 50 h 76"/>
                <a:gd name="T6" fmla="*/ 28 w 88"/>
                <a:gd name="T7" fmla="*/ 63 h 76"/>
                <a:gd name="T8" fmla="*/ 41 w 88"/>
                <a:gd name="T9" fmla="*/ 76 h 76"/>
                <a:gd name="T10" fmla="*/ 60 w 88"/>
                <a:gd name="T11" fmla="*/ 71 h 76"/>
                <a:gd name="T12" fmla="*/ 83 w 88"/>
                <a:gd name="T13" fmla="*/ 55 h 76"/>
                <a:gd name="T14" fmla="*/ 76 w 88"/>
                <a:gd name="T15" fmla="*/ 10 h 76"/>
                <a:gd name="T16" fmla="*/ 59 w 88"/>
                <a:gd name="T17" fmla="*/ 4 h 76"/>
                <a:gd name="T18" fmla="*/ 38 w 88"/>
                <a:gd name="T19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6">
                  <a:moveTo>
                    <a:pt x="38" y="8"/>
                  </a:moveTo>
                  <a:cubicBezTo>
                    <a:pt x="27" y="15"/>
                    <a:pt x="3" y="6"/>
                    <a:pt x="6" y="37"/>
                  </a:cubicBezTo>
                  <a:cubicBezTo>
                    <a:pt x="0" y="49"/>
                    <a:pt x="8" y="51"/>
                    <a:pt x="19" y="50"/>
                  </a:cubicBezTo>
                  <a:cubicBezTo>
                    <a:pt x="30" y="49"/>
                    <a:pt x="29" y="57"/>
                    <a:pt x="28" y="63"/>
                  </a:cubicBezTo>
                  <a:cubicBezTo>
                    <a:pt x="27" y="74"/>
                    <a:pt x="33" y="75"/>
                    <a:pt x="41" y="76"/>
                  </a:cubicBezTo>
                  <a:cubicBezTo>
                    <a:pt x="48" y="76"/>
                    <a:pt x="54" y="70"/>
                    <a:pt x="60" y="71"/>
                  </a:cubicBezTo>
                  <a:cubicBezTo>
                    <a:pt x="73" y="74"/>
                    <a:pt x="81" y="65"/>
                    <a:pt x="83" y="55"/>
                  </a:cubicBezTo>
                  <a:cubicBezTo>
                    <a:pt x="86" y="40"/>
                    <a:pt x="88" y="23"/>
                    <a:pt x="76" y="10"/>
                  </a:cubicBezTo>
                  <a:cubicBezTo>
                    <a:pt x="72" y="6"/>
                    <a:pt x="65" y="0"/>
                    <a:pt x="59" y="4"/>
                  </a:cubicBezTo>
                  <a:cubicBezTo>
                    <a:pt x="52" y="8"/>
                    <a:pt x="44" y="4"/>
                    <a:pt x="38" y="8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40"/>
            <p:cNvSpPr>
              <a:spLocks/>
            </p:cNvSpPr>
            <p:nvPr/>
          </p:nvSpPr>
          <p:spPr bwMode="auto">
            <a:xfrm>
              <a:off x="1946145" y="1395276"/>
              <a:ext cx="210998" cy="117220"/>
            </a:xfrm>
            <a:custGeom>
              <a:avLst/>
              <a:gdLst>
                <a:gd name="T0" fmla="*/ 11 w 118"/>
                <a:gd name="T1" fmla="*/ 61 h 66"/>
                <a:gd name="T2" fmla="*/ 34 w 118"/>
                <a:gd name="T3" fmla="*/ 58 h 66"/>
                <a:gd name="T4" fmla="*/ 69 w 118"/>
                <a:gd name="T5" fmla="*/ 39 h 66"/>
                <a:gd name="T6" fmla="*/ 75 w 118"/>
                <a:gd name="T7" fmla="*/ 32 h 66"/>
                <a:gd name="T8" fmla="*/ 80 w 118"/>
                <a:gd name="T9" fmla="*/ 40 h 66"/>
                <a:gd name="T10" fmla="*/ 95 w 118"/>
                <a:gd name="T11" fmla="*/ 45 h 66"/>
                <a:gd name="T12" fmla="*/ 110 w 118"/>
                <a:gd name="T13" fmla="*/ 14 h 66"/>
                <a:gd name="T14" fmla="*/ 113 w 118"/>
                <a:gd name="T15" fmla="*/ 5 h 66"/>
                <a:gd name="T16" fmla="*/ 102 w 118"/>
                <a:gd name="T17" fmla="*/ 2 h 66"/>
                <a:gd name="T18" fmla="*/ 71 w 118"/>
                <a:gd name="T19" fmla="*/ 5 h 66"/>
                <a:gd name="T20" fmla="*/ 59 w 118"/>
                <a:gd name="T21" fmla="*/ 11 h 66"/>
                <a:gd name="T22" fmla="*/ 6 w 118"/>
                <a:gd name="T23" fmla="*/ 44 h 66"/>
                <a:gd name="T24" fmla="*/ 2 w 118"/>
                <a:gd name="T25" fmla="*/ 52 h 66"/>
                <a:gd name="T26" fmla="*/ 11 w 118"/>
                <a:gd name="T2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66">
                  <a:moveTo>
                    <a:pt x="11" y="61"/>
                  </a:moveTo>
                  <a:cubicBezTo>
                    <a:pt x="19" y="61"/>
                    <a:pt x="28" y="56"/>
                    <a:pt x="34" y="58"/>
                  </a:cubicBezTo>
                  <a:cubicBezTo>
                    <a:pt x="53" y="66"/>
                    <a:pt x="61" y="54"/>
                    <a:pt x="69" y="39"/>
                  </a:cubicBezTo>
                  <a:cubicBezTo>
                    <a:pt x="70" y="36"/>
                    <a:pt x="72" y="32"/>
                    <a:pt x="75" y="32"/>
                  </a:cubicBezTo>
                  <a:cubicBezTo>
                    <a:pt x="81" y="30"/>
                    <a:pt x="79" y="37"/>
                    <a:pt x="80" y="40"/>
                  </a:cubicBezTo>
                  <a:cubicBezTo>
                    <a:pt x="83" y="49"/>
                    <a:pt x="88" y="47"/>
                    <a:pt x="95" y="45"/>
                  </a:cubicBezTo>
                  <a:cubicBezTo>
                    <a:pt x="114" y="41"/>
                    <a:pt x="107" y="25"/>
                    <a:pt x="110" y="14"/>
                  </a:cubicBezTo>
                  <a:cubicBezTo>
                    <a:pt x="111" y="11"/>
                    <a:pt x="118" y="10"/>
                    <a:pt x="113" y="5"/>
                  </a:cubicBezTo>
                  <a:cubicBezTo>
                    <a:pt x="109" y="1"/>
                    <a:pt x="103" y="0"/>
                    <a:pt x="102" y="2"/>
                  </a:cubicBezTo>
                  <a:cubicBezTo>
                    <a:pt x="93" y="14"/>
                    <a:pt x="83" y="6"/>
                    <a:pt x="71" y="5"/>
                  </a:cubicBezTo>
                  <a:cubicBezTo>
                    <a:pt x="67" y="4"/>
                    <a:pt x="63" y="8"/>
                    <a:pt x="59" y="11"/>
                  </a:cubicBezTo>
                  <a:cubicBezTo>
                    <a:pt x="41" y="21"/>
                    <a:pt x="27" y="38"/>
                    <a:pt x="6" y="44"/>
                  </a:cubicBezTo>
                  <a:cubicBezTo>
                    <a:pt x="3" y="45"/>
                    <a:pt x="0" y="48"/>
                    <a:pt x="2" y="52"/>
                  </a:cubicBezTo>
                  <a:cubicBezTo>
                    <a:pt x="4" y="55"/>
                    <a:pt x="4" y="61"/>
                    <a:pt x="11" y="6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3372629" y="3901992"/>
              <a:ext cx="183946" cy="100990"/>
            </a:xfrm>
            <a:custGeom>
              <a:avLst/>
              <a:gdLst>
                <a:gd name="T0" fmla="*/ 95 w 103"/>
                <a:gd name="T1" fmla="*/ 25 h 56"/>
                <a:gd name="T2" fmla="*/ 35 w 103"/>
                <a:gd name="T3" fmla="*/ 8 h 56"/>
                <a:gd name="T4" fmla="*/ 21 w 103"/>
                <a:gd name="T5" fmla="*/ 7 h 56"/>
                <a:gd name="T6" fmla="*/ 27 w 103"/>
                <a:gd name="T7" fmla="*/ 23 h 56"/>
                <a:gd name="T8" fmla="*/ 29 w 103"/>
                <a:gd name="T9" fmla="*/ 33 h 56"/>
                <a:gd name="T10" fmla="*/ 23 w 103"/>
                <a:gd name="T11" fmla="*/ 26 h 56"/>
                <a:gd name="T12" fmla="*/ 0 w 103"/>
                <a:gd name="T13" fmla="*/ 34 h 56"/>
                <a:gd name="T14" fmla="*/ 51 w 103"/>
                <a:gd name="T15" fmla="*/ 50 h 56"/>
                <a:gd name="T16" fmla="*/ 92 w 103"/>
                <a:gd name="T17" fmla="*/ 38 h 56"/>
                <a:gd name="T18" fmla="*/ 102 w 103"/>
                <a:gd name="T19" fmla="*/ 34 h 56"/>
                <a:gd name="T20" fmla="*/ 95 w 103"/>
                <a:gd name="T21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56">
                  <a:moveTo>
                    <a:pt x="95" y="25"/>
                  </a:moveTo>
                  <a:cubicBezTo>
                    <a:pt x="77" y="10"/>
                    <a:pt x="57" y="6"/>
                    <a:pt x="35" y="8"/>
                  </a:cubicBezTo>
                  <a:cubicBezTo>
                    <a:pt x="30" y="8"/>
                    <a:pt x="25" y="0"/>
                    <a:pt x="21" y="7"/>
                  </a:cubicBezTo>
                  <a:cubicBezTo>
                    <a:pt x="16" y="15"/>
                    <a:pt x="27" y="17"/>
                    <a:pt x="27" y="23"/>
                  </a:cubicBezTo>
                  <a:cubicBezTo>
                    <a:pt x="27" y="27"/>
                    <a:pt x="33" y="30"/>
                    <a:pt x="29" y="33"/>
                  </a:cubicBezTo>
                  <a:cubicBezTo>
                    <a:pt x="23" y="36"/>
                    <a:pt x="24" y="29"/>
                    <a:pt x="23" y="26"/>
                  </a:cubicBezTo>
                  <a:cubicBezTo>
                    <a:pt x="14" y="25"/>
                    <a:pt x="6" y="25"/>
                    <a:pt x="0" y="34"/>
                  </a:cubicBezTo>
                  <a:cubicBezTo>
                    <a:pt x="13" y="56"/>
                    <a:pt x="38" y="32"/>
                    <a:pt x="51" y="50"/>
                  </a:cubicBezTo>
                  <a:cubicBezTo>
                    <a:pt x="61" y="33"/>
                    <a:pt x="78" y="40"/>
                    <a:pt x="92" y="38"/>
                  </a:cubicBezTo>
                  <a:cubicBezTo>
                    <a:pt x="96" y="38"/>
                    <a:pt x="101" y="40"/>
                    <a:pt x="102" y="34"/>
                  </a:cubicBezTo>
                  <a:cubicBezTo>
                    <a:pt x="103" y="29"/>
                    <a:pt x="99" y="28"/>
                    <a:pt x="95" y="25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2222064" y="1301500"/>
              <a:ext cx="137058" cy="122631"/>
            </a:xfrm>
            <a:custGeom>
              <a:avLst/>
              <a:gdLst>
                <a:gd name="T0" fmla="*/ 10 w 77"/>
                <a:gd name="T1" fmla="*/ 56 h 68"/>
                <a:gd name="T2" fmla="*/ 54 w 77"/>
                <a:gd name="T3" fmla="*/ 41 h 68"/>
                <a:gd name="T4" fmla="*/ 66 w 77"/>
                <a:gd name="T5" fmla="*/ 27 h 68"/>
                <a:gd name="T6" fmla="*/ 66 w 77"/>
                <a:gd name="T7" fmla="*/ 9 h 68"/>
                <a:gd name="T8" fmla="*/ 12 w 77"/>
                <a:gd name="T9" fmla="*/ 12 h 68"/>
                <a:gd name="T10" fmla="*/ 7 w 77"/>
                <a:gd name="T11" fmla="*/ 22 h 68"/>
                <a:gd name="T12" fmla="*/ 16 w 77"/>
                <a:gd name="T13" fmla="*/ 28 h 68"/>
                <a:gd name="T14" fmla="*/ 52 w 77"/>
                <a:gd name="T15" fmla="*/ 27 h 68"/>
                <a:gd name="T16" fmla="*/ 53 w 77"/>
                <a:gd name="T17" fmla="*/ 30 h 68"/>
                <a:gd name="T18" fmla="*/ 14 w 77"/>
                <a:gd name="T19" fmla="*/ 36 h 68"/>
                <a:gd name="T20" fmla="*/ 2 w 77"/>
                <a:gd name="T21" fmla="*/ 42 h 68"/>
                <a:gd name="T22" fmla="*/ 10 w 77"/>
                <a:gd name="T23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68">
                  <a:moveTo>
                    <a:pt x="10" y="56"/>
                  </a:moveTo>
                  <a:cubicBezTo>
                    <a:pt x="24" y="68"/>
                    <a:pt x="46" y="59"/>
                    <a:pt x="54" y="41"/>
                  </a:cubicBezTo>
                  <a:cubicBezTo>
                    <a:pt x="56" y="36"/>
                    <a:pt x="58" y="29"/>
                    <a:pt x="66" y="27"/>
                  </a:cubicBezTo>
                  <a:cubicBezTo>
                    <a:pt x="75" y="24"/>
                    <a:pt x="77" y="16"/>
                    <a:pt x="66" y="9"/>
                  </a:cubicBezTo>
                  <a:cubicBezTo>
                    <a:pt x="50" y="0"/>
                    <a:pt x="26" y="0"/>
                    <a:pt x="12" y="12"/>
                  </a:cubicBezTo>
                  <a:cubicBezTo>
                    <a:pt x="10" y="14"/>
                    <a:pt x="7" y="19"/>
                    <a:pt x="7" y="22"/>
                  </a:cubicBezTo>
                  <a:cubicBezTo>
                    <a:pt x="7" y="26"/>
                    <a:pt x="11" y="28"/>
                    <a:pt x="16" y="28"/>
                  </a:cubicBezTo>
                  <a:cubicBezTo>
                    <a:pt x="28" y="27"/>
                    <a:pt x="40" y="27"/>
                    <a:pt x="52" y="27"/>
                  </a:cubicBezTo>
                  <a:cubicBezTo>
                    <a:pt x="53" y="28"/>
                    <a:pt x="53" y="29"/>
                    <a:pt x="53" y="30"/>
                  </a:cubicBezTo>
                  <a:cubicBezTo>
                    <a:pt x="40" y="32"/>
                    <a:pt x="27" y="35"/>
                    <a:pt x="14" y="36"/>
                  </a:cubicBezTo>
                  <a:cubicBezTo>
                    <a:pt x="9" y="37"/>
                    <a:pt x="4" y="37"/>
                    <a:pt x="2" y="42"/>
                  </a:cubicBezTo>
                  <a:cubicBezTo>
                    <a:pt x="0" y="49"/>
                    <a:pt x="6" y="52"/>
                    <a:pt x="10" y="56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43"/>
            <p:cNvSpPr>
              <a:spLocks/>
            </p:cNvSpPr>
            <p:nvPr/>
          </p:nvSpPr>
          <p:spPr bwMode="auto">
            <a:xfrm>
              <a:off x="2721604" y="1519710"/>
              <a:ext cx="91974" cy="70332"/>
            </a:xfrm>
            <a:custGeom>
              <a:avLst/>
              <a:gdLst>
                <a:gd name="T0" fmla="*/ 2 w 52"/>
                <a:gd name="T1" fmla="*/ 20 h 39"/>
                <a:gd name="T2" fmla="*/ 32 w 52"/>
                <a:gd name="T3" fmla="*/ 37 h 39"/>
                <a:gd name="T4" fmla="*/ 52 w 52"/>
                <a:gd name="T5" fmla="*/ 22 h 39"/>
                <a:gd name="T6" fmla="*/ 30 w 52"/>
                <a:gd name="T7" fmla="*/ 1 h 39"/>
                <a:gd name="T8" fmla="*/ 2 w 5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2" y="20"/>
                  </a:moveTo>
                  <a:cubicBezTo>
                    <a:pt x="4" y="35"/>
                    <a:pt x="24" y="33"/>
                    <a:pt x="32" y="37"/>
                  </a:cubicBezTo>
                  <a:cubicBezTo>
                    <a:pt x="48" y="39"/>
                    <a:pt x="52" y="33"/>
                    <a:pt x="52" y="22"/>
                  </a:cubicBezTo>
                  <a:cubicBezTo>
                    <a:pt x="51" y="6"/>
                    <a:pt x="38" y="1"/>
                    <a:pt x="30" y="1"/>
                  </a:cubicBezTo>
                  <a:cubicBezTo>
                    <a:pt x="18" y="0"/>
                    <a:pt x="0" y="8"/>
                    <a:pt x="2" y="2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3358201" y="19525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3286066" y="1952524"/>
              <a:ext cx="82956" cy="72136"/>
            </a:xfrm>
            <a:custGeom>
              <a:avLst/>
              <a:gdLst>
                <a:gd name="T0" fmla="*/ 1 w 47"/>
                <a:gd name="T1" fmla="*/ 23 h 40"/>
                <a:gd name="T2" fmla="*/ 24 w 47"/>
                <a:gd name="T3" fmla="*/ 38 h 40"/>
                <a:gd name="T4" fmla="*/ 41 w 47"/>
                <a:gd name="T5" fmla="*/ 0 h 40"/>
                <a:gd name="T6" fmla="*/ 19 w 47"/>
                <a:gd name="T7" fmla="*/ 0 h 40"/>
                <a:gd name="T8" fmla="*/ 1 w 47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1" y="23"/>
                  </a:moveTo>
                  <a:cubicBezTo>
                    <a:pt x="2" y="35"/>
                    <a:pt x="12" y="40"/>
                    <a:pt x="24" y="38"/>
                  </a:cubicBezTo>
                  <a:cubicBezTo>
                    <a:pt x="47" y="34"/>
                    <a:pt x="40" y="15"/>
                    <a:pt x="41" y="0"/>
                  </a:cubicBezTo>
                  <a:cubicBezTo>
                    <a:pt x="34" y="0"/>
                    <a:pt x="27" y="0"/>
                    <a:pt x="19" y="0"/>
                  </a:cubicBezTo>
                  <a:cubicBezTo>
                    <a:pt x="5" y="0"/>
                    <a:pt x="0" y="12"/>
                    <a:pt x="1" y="2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9" name="Freeform 46"/>
            <p:cNvSpPr>
              <a:spLocks/>
            </p:cNvSpPr>
            <p:nvPr/>
          </p:nvSpPr>
          <p:spPr bwMode="auto">
            <a:xfrm>
              <a:off x="1632355" y="2637814"/>
              <a:ext cx="46888" cy="48691"/>
            </a:xfrm>
            <a:custGeom>
              <a:avLst/>
              <a:gdLst>
                <a:gd name="T0" fmla="*/ 6 w 26"/>
                <a:gd name="T1" fmla="*/ 1 h 27"/>
                <a:gd name="T2" fmla="*/ 2 w 26"/>
                <a:gd name="T3" fmla="*/ 9 h 27"/>
                <a:gd name="T4" fmla="*/ 16 w 26"/>
                <a:gd name="T5" fmla="*/ 27 h 27"/>
                <a:gd name="T6" fmla="*/ 25 w 26"/>
                <a:gd name="T7" fmla="*/ 15 h 27"/>
                <a:gd name="T8" fmla="*/ 6 w 26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6" y="1"/>
                  </a:moveTo>
                  <a:cubicBezTo>
                    <a:pt x="3" y="0"/>
                    <a:pt x="0" y="6"/>
                    <a:pt x="2" y="9"/>
                  </a:cubicBezTo>
                  <a:cubicBezTo>
                    <a:pt x="6" y="15"/>
                    <a:pt x="7" y="25"/>
                    <a:pt x="16" y="27"/>
                  </a:cubicBezTo>
                  <a:cubicBezTo>
                    <a:pt x="23" y="26"/>
                    <a:pt x="26" y="17"/>
                    <a:pt x="25" y="15"/>
                  </a:cubicBezTo>
                  <a:cubicBezTo>
                    <a:pt x="23" y="5"/>
                    <a:pt x="14" y="4"/>
                    <a:pt x="6" y="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0" name="Freeform 47"/>
            <p:cNvSpPr>
              <a:spLocks/>
            </p:cNvSpPr>
            <p:nvPr/>
          </p:nvSpPr>
          <p:spPr bwMode="auto">
            <a:xfrm>
              <a:off x="3585429" y="3961504"/>
              <a:ext cx="50495" cy="27050"/>
            </a:xfrm>
            <a:custGeom>
              <a:avLst/>
              <a:gdLst>
                <a:gd name="T0" fmla="*/ 1 w 28"/>
                <a:gd name="T1" fmla="*/ 3 h 15"/>
                <a:gd name="T2" fmla="*/ 0 w 28"/>
                <a:gd name="T3" fmla="*/ 8 h 15"/>
                <a:gd name="T4" fmla="*/ 25 w 28"/>
                <a:gd name="T5" fmla="*/ 9 h 15"/>
                <a:gd name="T6" fmla="*/ 25 w 28"/>
                <a:gd name="T7" fmla="*/ 3 h 15"/>
                <a:gd name="T8" fmla="*/ 1 w 2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1" y="3"/>
                  </a:moveTo>
                  <a:cubicBezTo>
                    <a:pt x="1" y="3"/>
                    <a:pt x="1" y="4"/>
                    <a:pt x="0" y="8"/>
                  </a:cubicBezTo>
                  <a:cubicBezTo>
                    <a:pt x="8" y="8"/>
                    <a:pt x="16" y="15"/>
                    <a:pt x="25" y="9"/>
                  </a:cubicBezTo>
                  <a:cubicBezTo>
                    <a:pt x="27" y="8"/>
                    <a:pt x="28" y="3"/>
                    <a:pt x="25" y="3"/>
                  </a:cubicBezTo>
                  <a:cubicBezTo>
                    <a:pt x="17" y="0"/>
                    <a:pt x="9" y="0"/>
                    <a:pt x="1" y="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Freeform 48"/>
            <p:cNvSpPr>
              <a:spLocks/>
            </p:cNvSpPr>
            <p:nvPr/>
          </p:nvSpPr>
          <p:spPr bwMode="auto">
            <a:xfrm>
              <a:off x="8887405" y="4886644"/>
              <a:ext cx="1192043" cy="950388"/>
            </a:xfrm>
            <a:custGeom>
              <a:avLst/>
              <a:gdLst>
                <a:gd name="T0" fmla="*/ 613 w 667"/>
                <a:gd name="T1" fmla="*/ 212 h 532"/>
                <a:gd name="T2" fmla="*/ 594 w 667"/>
                <a:gd name="T3" fmla="*/ 192 h 532"/>
                <a:gd name="T4" fmla="*/ 559 w 667"/>
                <a:gd name="T5" fmla="*/ 156 h 532"/>
                <a:gd name="T6" fmla="*/ 540 w 667"/>
                <a:gd name="T7" fmla="*/ 127 h 532"/>
                <a:gd name="T8" fmla="*/ 525 w 667"/>
                <a:gd name="T9" fmla="*/ 76 h 532"/>
                <a:gd name="T10" fmla="*/ 512 w 667"/>
                <a:gd name="T11" fmla="*/ 65 h 532"/>
                <a:gd name="T12" fmla="*/ 500 w 667"/>
                <a:gd name="T13" fmla="*/ 52 h 532"/>
                <a:gd name="T14" fmla="*/ 479 w 667"/>
                <a:gd name="T15" fmla="*/ 0 h 532"/>
                <a:gd name="T16" fmla="*/ 467 w 667"/>
                <a:gd name="T17" fmla="*/ 69 h 532"/>
                <a:gd name="T18" fmla="*/ 455 w 667"/>
                <a:gd name="T19" fmla="*/ 117 h 532"/>
                <a:gd name="T20" fmla="*/ 437 w 667"/>
                <a:gd name="T21" fmla="*/ 122 h 532"/>
                <a:gd name="T22" fmla="*/ 383 w 667"/>
                <a:gd name="T23" fmla="*/ 90 h 532"/>
                <a:gd name="T24" fmla="*/ 371 w 667"/>
                <a:gd name="T25" fmla="*/ 58 h 532"/>
                <a:gd name="T26" fmla="*/ 384 w 667"/>
                <a:gd name="T27" fmla="*/ 37 h 532"/>
                <a:gd name="T28" fmla="*/ 384 w 667"/>
                <a:gd name="T29" fmla="*/ 26 h 532"/>
                <a:gd name="T30" fmla="*/ 314 w 667"/>
                <a:gd name="T31" fmla="*/ 11 h 532"/>
                <a:gd name="T32" fmla="*/ 307 w 667"/>
                <a:gd name="T33" fmla="*/ 29 h 532"/>
                <a:gd name="T34" fmla="*/ 266 w 667"/>
                <a:gd name="T35" fmla="*/ 62 h 532"/>
                <a:gd name="T36" fmla="*/ 262 w 667"/>
                <a:gd name="T37" fmla="*/ 75 h 532"/>
                <a:gd name="T38" fmla="*/ 243 w 667"/>
                <a:gd name="T39" fmla="*/ 71 h 532"/>
                <a:gd name="T40" fmla="*/ 195 w 667"/>
                <a:gd name="T41" fmla="*/ 77 h 532"/>
                <a:gd name="T42" fmla="*/ 172 w 667"/>
                <a:gd name="T43" fmla="*/ 102 h 532"/>
                <a:gd name="T44" fmla="*/ 158 w 667"/>
                <a:gd name="T45" fmla="*/ 108 h 532"/>
                <a:gd name="T46" fmla="*/ 147 w 667"/>
                <a:gd name="T47" fmla="*/ 119 h 532"/>
                <a:gd name="T48" fmla="*/ 100 w 667"/>
                <a:gd name="T49" fmla="*/ 169 h 532"/>
                <a:gd name="T50" fmla="*/ 30 w 667"/>
                <a:gd name="T51" fmla="*/ 195 h 532"/>
                <a:gd name="T52" fmla="*/ 5 w 667"/>
                <a:gd name="T53" fmla="*/ 212 h 532"/>
                <a:gd name="T54" fmla="*/ 2 w 667"/>
                <a:gd name="T55" fmla="*/ 241 h 532"/>
                <a:gd name="T56" fmla="*/ 8 w 667"/>
                <a:gd name="T57" fmla="*/ 295 h 532"/>
                <a:gd name="T58" fmla="*/ 38 w 667"/>
                <a:gd name="T59" fmla="*/ 388 h 532"/>
                <a:gd name="T60" fmla="*/ 32 w 667"/>
                <a:gd name="T61" fmla="*/ 421 h 532"/>
                <a:gd name="T62" fmla="*/ 32 w 667"/>
                <a:gd name="T63" fmla="*/ 437 h 532"/>
                <a:gd name="T64" fmla="*/ 83 w 667"/>
                <a:gd name="T65" fmla="*/ 447 h 532"/>
                <a:gd name="T66" fmla="*/ 155 w 667"/>
                <a:gd name="T67" fmla="*/ 429 h 532"/>
                <a:gd name="T68" fmla="*/ 174 w 667"/>
                <a:gd name="T69" fmla="*/ 421 h 532"/>
                <a:gd name="T70" fmla="*/ 197 w 667"/>
                <a:gd name="T71" fmla="*/ 403 h 532"/>
                <a:gd name="T72" fmla="*/ 245 w 667"/>
                <a:gd name="T73" fmla="*/ 391 h 532"/>
                <a:gd name="T74" fmla="*/ 323 w 667"/>
                <a:gd name="T75" fmla="*/ 390 h 532"/>
                <a:gd name="T76" fmla="*/ 353 w 667"/>
                <a:gd name="T77" fmla="*/ 419 h 532"/>
                <a:gd name="T78" fmla="*/ 370 w 667"/>
                <a:gd name="T79" fmla="*/ 449 h 532"/>
                <a:gd name="T80" fmla="*/ 406 w 667"/>
                <a:gd name="T81" fmla="*/ 409 h 532"/>
                <a:gd name="T82" fmla="*/ 391 w 667"/>
                <a:gd name="T83" fmla="*/ 454 h 532"/>
                <a:gd name="T84" fmla="*/ 411 w 667"/>
                <a:gd name="T85" fmla="*/ 436 h 532"/>
                <a:gd name="T86" fmla="*/ 436 w 667"/>
                <a:gd name="T87" fmla="*/ 477 h 532"/>
                <a:gd name="T88" fmla="*/ 437 w 667"/>
                <a:gd name="T89" fmla="*/ 485 h 532"/>
                <a:gd name="T90" fmla="*/ 490 w 667"/>
                <a:gd name="T91" fmla="*/ 523 h 532"/>
                <a:gd name="T92" fmla="*/ 513 w 667"/>
                <a:gd name="T93" fmla="*/ 516 h 532"/>
                <a:gd name="T94" fmla="*/ 524 w 667"/>
                <a:gd name="T95" fmla="*/ 514 h 532"/>
                <a:gd name="T96" fmla="*/ 563 w 667"/>
                <a:gd name="T97" fmla="*/ 515 h 532"/>
                <a:gd name="T98" fmla="*/ 588 w 667"/>
                <a:gd name="T99" fmla="*/ 505 h 532"/>
                <a:gd name="T100" fmla="*/ 604 w 667"/>
                <a:gd name="T101" fmla="*/ 490 h 532"/>
                <a:gd name="T102" fmla="*/ 637 w 667"/>
                <a:gd name="T103" fmla="*/ 409 h 532"/>
                <a:gd name="T104" fmla="*/ 663 w 667"/>
                <a:gd name="T105" fmla="*/ 321 h 532"/>
                <a:gd name="T106" fmla="*/ 617 w 667"/>
                <a:gd name="T107" fmla="*/ 214 h 532"/>
                <a:gd name="T108" fmla="*/ 613 w 667"/>
                <a:gd name="T109" fmla="*/ 21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7" h="532">
                  <a:moveTo>
                    <a:pt x="613" y="212"/>
                  </a:moveTo>
                  <a:cubicBezTo>
                    <a:pt x="599" y="214"/>
                    <a:pt x="599" y="201"/>
                    <a:pt x="594" y="192"/>
                  </a:cubicBezTo>
                  <a:cubicBezTo>
                    <a:pt x="586" y="176"/>
                    <a:pt x="576" y="162"/>
                    <a:pt x="559" y="156"/>
                  </a:cubicBezTo>
                  <a:cubicBezTo>
                    <a:pt x="545" y="151"/>
                    <a:pt x="541" y="141"/>
                    <a:pt x="540" y="127"/>
                  </a:cubicBezTo>
                  <a:cubicBezTo>
                    <a:pt x="539" y="109"/>
                    <a:pt x="525" y="95"/>
                    <a:pt x="525" y="76"/>
                  </a:cubicBezTo>
                  <a:cubicBezTo>
                    <a:pt x="525" y="72"/>
                    <a:pt x="516" y="64"/>
                    <a:pt x="512" y="65"/>
                  </a:cubicBezTo>
                  <a:cubicBezTo>
                    <a:pt x="501" y="68"/>
                    <a:pt x="501" y="60"/>
                    <a:pt x="500" y="52"/>
                  </a:cubicBezTo>
                  <a:cubicBezTo>
                    <a:pt x="498" y="33"/>
                    <a:pt x="488" y="18"/>
                    <a:pt x="479" y="0"/>
                  </a:cubicBezTo>
                  <a:cubicBezTo>
                    <a:pt x="470" y="24"/>
                    <a:pt x="465" y="46"/>
                    <a:pt x="467" y="69"/>
                  </a:cubicBezTo>
                  <a:cubicBezTo>
                    <a:pt x="469" y="86"/>
                    <a:pt x="463" y="102"/>
                    <a:pt x="455" y="117"/>
                  </a:cubicBezTo>
                  <a:cubicBezTo>
                    <a:pt x="452" y="123"/>
                    <a:pt x="445" y="129"/>
                    <a:pt x="437" y="122"/>
                  </a:cubicBezTo>
                  <a:cubicBezTo>
                    <a:pt x="421" y="108"/>
                    <a:pt x="400" y="102"/>
                    <a:pt x="383" y="90"/>
                  </a:cubicBezTo>
                  <a:cubicBezTo>
                    <a:pt x="373" y="84"/>
                    <a:pt x="359" y="78"/>
                    <a:pt x="371" y="58"/>
                  </a:cubicBezTo>
                  <a:cubicBezTo>
                    <a:pt x="375" y="52"/>
                    <a:pt x="381" y="45"/>
                    <a:pt x="384" y="37"/>
                  </a:cubicBezTo>
                  <a:cubicBezTo>
                    <a:pt x="386" y="33"/>
                    <a:pt x="390" y="25"/>
                    <a:pt x="384" y="26"/>
                  </a:cubicBezTo>
                  <a:cubicBezTo>
                    <a:pt x="359" y="31"/>
                    <a:pt x="338" y="19"/>
                    <a:pt x="314" y="11"/>
                  </a:cubicBezTo>
                  <a:cubicBezTo>
                    <a:pt x="319" y="23"/>
                    <a:pt x="320" y="29"/>
                    <a:pt x="307" y="29"/>
                  </a:cubicBezTo>
                  <a:cubicBezTo>
                    <a:pt x="288" y="29"/>
                    <a:pt x="271" y="44"/>
                    <a:pt x="266" y="62"/>
                  </a:cubicBezTo>
                  <a:cubicBezTo>
                    <a:pt x="265" y="66"/>
                    <a:pt x="277" y="77"/>
                    <a:pt x="262" y="75"/>
                  </a:cubicBezTo>
                  <a:cubicBezTo>
                    <a:pt x="256" y="74"/>
                    <a:pt x="249" y="77"/>
                    <a:pt x="243" y="71"/>
                  </a:cubicBezTo>
                  <a:cubicBezTo>
                    <a:pt x="225" y="54"/>
                    <a:pt x="214" y="59"/>
                    <a:pt x="195" y="77"/>
                  </a:cubicBezTo>
                  <a:cubicBezTo>
                    <a:pt x="186" y="85"/>
                    <a:pt x="188" y="103"/>
                    <a:pt x="172" y="102"/>
                  </a:cubicBezTo>
                  <a:cubicBezTo>
                    <a:pt x="172" y="115"/>
                    <a:pt x="170" y="120"/>
                    <a:pt x="158" y="108"/>
                  </a:cubicBezTo>
                  <a:cubicBezTo>
                    <a:pt x="155" y="105"/>
                    <a:pt x="148" y="113"/>
                    <a:pt x="147" y="119"/>
                  </a:cubicBezTo>
                  <a:cubicBezTo>
                    <a:pt x="144" y="150"/>
                    <a:pt x="126" y="162"/>
                    <a:pt x="100" y="169"/>
                  </a:cubicBezTo>
                  <a:cubicBezTo>
                    <a:pt x="76" y="176"/>
                    <a:pt x="50" y="177"/>
                    <a:pt x="30" y="195"/>
                  </a:cubicBezTo>
                  <a:cubicBezTo>
                    <a:pt x="22" y="202"/>
                    <a:pt x="17" y="212"/>
                    <a:pt x="5" y="212"/>
                  </a:cubicBezTo>
                  <a:cubicBezTo>
                    <a:pt x="11" y="223"/>
                    <a:pt x="0" y="233"/>
                    <a:pt x="2" y="241"/>
                  </a:cubicBezTo>
                  <a:cubicBezTo>
                    <a:pt x="5" y="259"/>
                    <a:pt x="4" y="280"/>
                    <a:pt x="8" y="295"/>
                  </a:cubicBezTo>
                  <a:cubicBezTo>
                    <a:pt x="18" y="326"/>
                    <a:pt x="26" y="358"/>
                    <a:pt x="38" y="388"/>
                  </a:cubicBezTo>
                  <a:cubicBezTo>
                    <a:pt x="42" y="398"/>
                    <a:pt x="44" y="412"/>
                    <a:pt x="32" y="421"/>
                  </a:cubicBezTo>
                  <a:cubicBezTo>
                    <a:pt x="25" y="426"/>
                    <a:pt x="26" y="432"/>
                    <a:pt x="32" y="437"/>
                  </a:cubicBezTo>
                  <a:cubicBezTo>
                    <a:pt x="43" y="449"/>
                    <a:pt x="71" y="457"/>
                    <a:pt x="83" y="447"/>
                  </a:cubicBezTo>
                  <a:cubicBezTo>
                    <a:pt x="105" y="429"/>
                    <a:pt x="129" y="426"/>
                    <a:pt x="155" y="429"/>
                  </a:cubicBezTo>
                  <a:cubicBezTo>
                    <a:pt x="163" y="429"/>
                    <a:pt x="170" y="430"/>
                    <a:pt x="174" y="421"/>
                  </a:cubicBezTo>
                  <a:cubicBezTo>
                    <a:pt x="179" y="410"/>
                    <a:pt x="188" y="408"/>
                    <a:pt x="197" y="403"/>
                  </a:cubicBezTo>
                  <a:cubicBezTo>
                    <a:pt x="212" y="393"/>
                    <a:pt x="229" y="399"/>
                    <a:pt x="245" y="391"/>
                  </a:cubicBezTo>
                  <a:cubicBezTo>
                    <a:pt x="270" y="377"/>
                    <a:pt x="296" y="384"/>
                    <a:pt x="323" y="390"/>
                  </a:cubicBezTo>
                  <a:cubicBezTo>
                    <a:pt x="339" y="395"/>
                    <a:pt x="344" y="409"/>
                    <a:pt x="353" y="419"/>
                  </a:cubicBezTo>
                  <a:cubicBezTo>
                    <a:pt x="361" y="427"/>
                    <a:pt x="362" y="439"/>
                    <a:pt x="370" y="449"/>
                  </a:cubicBezTo>
                  <a:cubicBezTo>
                    <a:pt x="377" y="431"/>
                    <a:pt x="393" y="424"/>
                    <a:pt x="406" y="409"/>
                  </a:cubicBezTo>
                  <a:cubicBezTo>
                    <a:pt x="403" y="427"/>
                    <a:pt x="401" y="441"/>
                    <a:pt x="391" y="454"/>
                  </a:cubicBezTo>
                  <a:cubicBezTo>
                    <a:pt x="403" y="450"/>
                    <a:pt x="403" y="450"/>
                    <a:pt x="411" y="436"/>
                  </a:cubicBezTo>
                  <a:cubicBezTo>
                    <a:pt x="408" y="458"/>
                    <a:pt x="427" y="463"/>
                    <a:pt x="436" y="477"/>
                  </a:cubicBezTo>
                  <a:cubicBezTo>
                    <a:pt x="437" y="479"/>
                    <a:pt x="437" y="482"/>
                    <a:pt x="437" y="485"/>
                  </a:cubicBezTo>
                  <a:cubicBezTo>
                    <a:pt x="441" y="520"/>
                    <a:pt x="472" y="512"/>
                    <a:pt x="490" y="523"/>
                  </a:cubicBezTo>
                  <a:cubicBezTo>
                    <a:pt x="501" y="530"/>
                    <a:pt x="506" y="521"/>
                    <a:pt x="513" y="516"/>
                  </a:cubicBezTo>
                  <a:cubicBezTo>
                    <a:pt x="516" y="514"/>
                    <a:pt x="518" y="504"/>
                    <a:pt x="524" y="514"/>
                  </a:cubicBezTo>
                  <a:cubicBezTo>
                    <a:pt x="536" y="532"/>
                    <a:pt x="550" y="527"/>
                    <a:pt x="563" y="515"/>
                  </a:cubicBezTo>
                  <a:cubicBezTo>
                    <a:pt x="570" y="508"/>
                    <a:pt x="579" y="505"/>
                    <a:pt x="588" y="505"/>
                  </a:cubicBezTo>
                  <a:cubicBezTo>
                    <a:pt x="598" y="506"/>
                    <a:pt x="602" y="502"/>
                    <a:pt x="604" y="490"/>
                  </a:cubicBezTo>
                  <a:cubicBezTo>
                    <a:pt x="610" y="461"/>
                    <a:pt x="619" y="431"/>
                    <a:pt x="637" y="409"/>
                  </a:cubicBezTo>
                  <a:cubicBezTo>
                    <a:pt x="659" y="383"/>
                    <a:pt x="660" y="351"/>
                    <a:pt x="663" y="321"/>
                  </a:cubicBezTo>
                  <a:cubicBezTo>
                    <a:pt x="667" y="277"/>
                    <a:pt x="635" y="249"/>
                    <a:pt x="617" y="214"/>
                  </a:cubicBezTo>
                  <a:cubicBezTo>
                    <a:pt x="616" y="213"/>
                    <a:pt x="614" y="212"/>
                    <a:pt x="613" y="21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3" name="Freeform 49"/>
            <p:cNvSpPr>
              <a:spLocks/>
            </p:cNvSpPr>
            <p:nvPr/>
          </p:nvSpPr>
          <p:spPr bwMode="auto">
            <a:xfrm>
              <a:off x="9697129" y="4635973"/>
              <a:ext cx="295756" cy="243457"/>
            </a:xfrm>
            <a:custGeom>
              <a:avLst/>
              <a:gdLst>
                <a:gd name="T0" fmla="*/ 28 w 165"/>
                <a:gd name="T1" fmla="*/ 113 h 136"/>
                <a:gd name="T2" fmla="*/ 40 w 165"/>
                <a:gd name="T3" fmla="*/ 102 h 136"/>
                <a:gd name="T4" fmla="*/ 44 w 165"/>
                <a:gd name="T5" fmla="*/ 96 h 136"/>
                <a:gd name="T6" fmla="*/ 93 w 165"/>
                <a:gd name="T7" fmla="*/ 103 h 136"/>
                <a:gd name="T8" fmla="*/ 165 w 165"/>
                <a:gd name="T9" fmla="*/ 135 h 136"/>
                <a:gd name="T10" fmla="*/ 130 w 165"/>
                <a:gd name="T11" fmla="*/ 108 h 136"/>
                <a:gd name="T12" fmla="*/ 102 w 165"/>
                <a:gd name="T13" fmla="*/ 75 h 136"/>
                <a:gd name="T14" fmla="*/ 117 w 165"/>
                <a:gd name="T15" fmla="*/ 66 h 136"/>
                <a:gd name="T16" fmla="*/ 113 w 165"/>
                <a:gd name="T17" fmla="*/ 60 h 136"/>
                <a:gd name="T18" fmla="*/ 71 w 165"/>
                <a:gd name="T19" fmla="*/ 29 h 136"/>
                <a:gd name="T20" fmla="*/ 5 w 165"/>
                <a:gd name="T21" fmla="*/ 0 h 136"/>
                <a:gd name="T22" fmla="*/ 2 w 165"/>
                <a:gd name="T23" fmla="*/ 109 h 136"/>
                <a:gd name="T24" fmla="*/ 28 w 165"/>
                <a:gd name="T25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36">
                  <a:moveTo>
                    <a:pt x="28" y="113"/>
                  </a:moveTo>
                  <a:cubicBezTo>
                    <a:pt x="34" y="114"/>
                    <a:pt x="47" y="118"/>
                    <a:pt x="40" y="102"/>
                  </a:cubicBezTo>
                  <a:cubicBezTo>
                    <a:pt x="38" y="99"/>
                    <a:pt x="42" y="98"/>
                    <a:pt x="44" y="96"/>
                  </a:cubicBezTo>
                  <a:cubicBezTo>
                    <a:pt x="59" y="81"/>
                    <a:pt x="79" y="84"/>
                    <a:pt x="93" y="103"/>
                  </a:cubicBezTo>
                  <a:cubicBezTo>
                    <a:pt x="113" y="129"/>
                    <a:pt x="128" y="136"/>
                    <a:pt x="165" y="135"/>
                  </a:cubicBezTo>
                  <a:cubicBezTo>
                    <a:pt x="150" y="128"/>
                    <a:pt x="142" y="116"/>
                    <a:pt x="130" y="108"/>
                  </a:cubicBezTo>
                  <a:cubicBezTo>
                    <a:pt x="118" y="100"/>
                    <a:pt x="111" y="86"/>
                    <a:pt x="102" y="75"/>
                  </a:cubicBezTo>
                  <a:cubicBezTo>
                    <a:pt x="106" y="67"/>
                    <a:pt x="116" y="75"/>
                    <a:pt x="117" y="66"/>
                  </a:cubicBezTo>
                  <a:cubicBezTo>
                    <a:pt x="117" y="64"/>
                    <a:pt x="115" y="60"/>
                    <a:pt x="113" y="60"/>
                  </a:cubicBezTo>
                  <a:cubicBezTo>
                    <a:pt x="95" y="55"/>
                    <a:pt x="84" y="41"/>
                    <a:pt x="71" y="29"/>
                  </a:cubicBezTo>
                  <a:cubicBezTo>
                    <a:pt x="53" y="12"/>
                    <a:pt x="28" y="7"/>
                    <a:pt x="5" y="0"/>
                  </a:cubicBezTo>
                  <a:cubicBezTo>
                    <a:pt x="0" y="36"/>
                    <a:pt x="6" y="73"/>
                    <a:pt x="2" y="109"/>
                  </a:cubicBezTo>
                  <a:cubicBezTo>
                    <a:pt x="10" y="119"/>
                    <a:pt x="20" y="112"/>
                    <a:pt x="28" y="11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Freeform 50"/>
            <p:cNvSpPr>
              <a:spLocks/>
            </p:cNvSpPr>
            <p:nvPr/>
          </p:nvSpPr>
          <p:spPr bwMode="auto">
            <a:xfrm>
              <a:off x="10456357" y="5889331"/>
              <a:ext cx="232638" cy="243457"/>
            </a:xfrm>
            <a:custGeom>
              <a:avLst/>
              <a:gdLst>
                <a:gd name="T0" fmla="*/ 112 w 130"/>
                <a:gd name="T1" fmla="*/ 16 h 136"/>
                <a:gd name="T2" fmla="*/ 108 w 130"/>
                <a:gd name="T3" fmla="*/ 9 h 136"/>
                <a:gd name="T4" fmla="*/ 94 w 130"/>
                <a:gd name="T5" fmla="*/ 12 h 136"/>
                <a:gd name="T6" fmla="*/ 43 w 130"/>
                <a:gd name="T7" fmla="*/ 71 h 136"/>
                <a:gd name="T8" fmla="*/ 21 w 130"/>
                <a:gd name="T9" fmla="*/ 89 h 136"/>
                <a:gd name="T10" fmla="*/ 26 w 130"/>
                <a:gd name="T11" fmla="*/ 125 h 136"/>
                <a:gd name="T12" fmla="*/ 63 w 130"/>
                <a:gd name="T13" fmla="*/ 116 h 136"/>
                <a:gd name="T14" fmla="*/ 75 w 130"/>
                <a:gd name="T15" fmla="*/ 95 h 136"/>
                <a:gd name="T16" fmla="*/ 102 w 130"/>
                <a:gd name="T17" fmla="*/ 68 h 136"/>
                <a:gd name="T18" fmla="*/ 117 w 130"/>
                <a:gd name="T19" fmla="*/ 41 h 136"/>
                <a:gd name="T20" fmla="*/ 112 w 130"/>
                <a:gd name="T21" fmla="*/ 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136">
                  <a:moveTo>
                    <a:pt x="112" y="16"/>
                  </a:moveTo>
                  <a:cubicBezTo>
                    <a:pt x="111" y="15"/>
                    <a:pt x="110" y="11"/>
                    <a:pt x="108" y="9"/>
                  </a:cubicBezTo>
                  <a:cubicBezTo>
                    <a:pt x="102" y="0"/>
                    <a:pt x="97" y="3"/>
                    <a:pt x="94" y="12"/>
                  </a:cubicBezTo>
                  <a:cubicBezTo>
                    <a:pt x="84" y="39"/>
                    <a:pt x="67" y="58"/>
                    <a:pt x="43" y="71"/>
                  </a:cubicBezTo>
                  <a:cubicBezTo>
                    <a:pt x="34" y="76"/>
                    <a:pt x="28" y="82"/>
                    <a:pt x="21" y="89"/>
                  </a:cubicBezTo>
                  <a:cubicBezTo>
                    <a:pt x="0" y="113"/>
                    <a:pt x="0" y="111"/>
                    <a:pt x="26" y="125"/>
                  </a:cubicBezTo>
                  <a:cubicBezTo>
                    <a:pt x="43" y="136"/>
                    <a:pt x="53" y="129"/>
                    <a:pt x="63" y="116"/>
                  </a:cubicBezTo>
                  <a:cubicBezTo>
                    <a:pt x="68" y="110"/>
                    <a:pt x="74" y="102"/>
                    <a:pt x="75" y="95"/>
                  </a:cubicBezTo>
                  <a:cubicBezTo>
                    <a:pt x="78" y="78"/>
                    <a:pt x="90" y="73"/>
                    <a:pt x="102" y="68"/>
                  </a:cubicBezTo>
                  <a:cubicBezTo>
                    <a:pt x="104" y="57"/>
                    <a:pt x="111" y="49"/>
                    <a:pt x="117" y="41"/>
                  </a:cubicBezTo>
                  <a:cubicBezTo>
                    <a:pt x="130" y="23"/>
                    <a:pt x="130" y="23"/>
                    <a:pt x="112" y="16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10638500" y="6010158"/>
              <a:ext cx="180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10678175" y="5761290"/>
              <a:ext cx="135255" cy="171322"/>
            </a:xfrm>
            <a:custGeom>
              <a:avLst/>
              <a:gdLst>
                <a:gd name="T0" fmla="*/ 70 w 75"/>
                <a:gd name="T1" fmla="*/ 13 h 96"/>
                <a:gd name="T2" fmla="*/ 37 w 75"/>
                <a:gd name="T3" fmla="*/ 14 h 96"/>
                <a:gd name="T4" fmla="*/ 14 w 75"/>
                <a:gd name="T5" fmla="*/ 0 h 96"/>
                <a:gd name="T6" fmla="*/ 0 w 75"/>
                <a:gd name="T7" fmla="*/ 49 h 96"/>
                <a:gd name="T8" fmla="*/ 20 w 75"/>
                <a:gd name="T9" fmla="*/ 76 h 96"/>
                <a:gd name="T10" fmla="*/ 19 w 75"/>
                <a:gd name="T11" fmla="*/ 91 h 96"/>
                <a:gd name="T12" fmla="*/ 35 w 75"/>
                <a:gd name="T13" fmla="*/ 83 h 96"/>
                <a:gd name="T14" fmla="*/ 69 w 75"/>
                <a:gd name="T15" fmla="*/ 32 h 96"/>
                <a:gd name="T16" fmla="*/ 70 w 75"/>
                <a:gd name="T1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6">
                  <a:moveTo>
                    <a:pt x="70" y="13"/>
                  </a:moveTo>
                  <a:cubicBezTo>
                    <a:pt x="59" y="24"/>
                    <a:pt x="44" y="24"/>
                    <a:pt x="37" y="14"/>
                  </a:cubicBezTo>
                  <a:cubicBezTo>
                    <a:pt x="30" y="4"/>
                    <a:pt x="24" y="0"/>
                    <a:pt x="14" y="0"/>
                  </a:cubicBezTo>
                  <a:cubicBezTo>
                    <a:pt x="16" y="18"/>
                    <a:pt x="18" y="37"/>
                    <a:pt x="0" y="49"/>
                  </a:cubicBezTo>
                  <a:cubicBezTo>
                    <a:pt x="6" y="60"/>
                    <a:pt x="26" y="56"/>
                    <a:pt x="20" y="76"/>
                  </a:cubicBezTo>
                  <a:cubicBezTo>
                    <a:pt x="19" y="81"/>
                    <a:pt x="9" y="85"/>
                    <a:pt x="19" y="91"/>
                  </a:cubicBezTo>
                  <a:cubicBezTo>
                    <a:pt x="27" y="96"/>
                    <a:pt x="31" y="88"/>
                    <a:pt x="35" y="83"/>
                  </a:cubicBezTo>
                  <a:cubicBezTo>
                    <a:pt x="48" y="67"/>
                    <a:pt x="50" y="43"/>
                    <a:pt x="69" y="32"/>
                  </a:cubicBezTo>
                  <a:cubicBezTo>
                    <a:pt x="74" y="29"/>
                    <a:pt x="75" y="21"/>
                    <a:pt x="70" y="1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8" name="Freeform 53"/>
            <p:cNvSpPr>
              <a:spLocks/>
            </p:cNvSpPr>
            <p:nvPr/>
          </p:nvSpPr>
          <p:spPr bwMode="auto">
            <a:xfrm>
              <a:off x="9805333" y="5882117"/>
              <a:ext cx="117221" cy="124434"/>
            </a:xfrm>
            <a:custGeom>
              <a:avLst/>
              <a:gdLst>
                <a:gd name="T0" fmla="*/ 50 w 66"/>
                <a:gd name="T1" fmla="*/ 14 h 70"/>
                <a:gd name="T2" fmla="*/ 33 w 66"/>
                <a:gd name="T3" fmla="*/ 19 h 70"/>
                <a:gd name="T4" fmla="*/ 5 w 66"/>
                <a:gd name="T5" fmla="*/ 15 h 70"/>
                <a:gd name="T6" fmla="*/ 16 w 66"/>
                <a:gd name="T7" fmla="*/ 47 h 70"/>
                <a:gd name="T8" fmla="*/ 28 w 66"/>
                <a:gd name="T9" fmla="*/ 63 h 70"/>
                <a:gd name="T10" fmla="*/ 41 w 66"/>
                <a:gd name="T11" fmla="*/ 66 h 70"/>
                <a:gd name="T12" fmla="*/ 62 w 66"/>
                <a:gd name="T13" fmla="*/ 26 h 70"/>
                <a:gd name="T14" fmla="*/ 50 w 66"/>
                <a:gd name="T1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70">
                  <a:moveTo>
                    <a:pt x="50" y="14"/>
                  </a:moveTo>
                  <a:cubicBezTo>
                    <a:pt x="45" y="16"/>
                    <a:pt x="39" y="17"/>
                    <a:pt x="33" y="19"/>
                  </a:cubicBezTo>
                  <a:cubicBezTo>
                    <a:pt x="23" y="21"/>
                    <a:pt x="13" y="0"/>
                    <a:pt x="5" y="15"/>
                  </a:cubicBezTo>
                  <a:cubicBezTo>
                    <a:pt x="0" y="24"/>
                    <a:pt x="16" y="34"/>
                    <a:pt x="16" y="47"/>
                  </a:cubicBezTo>
                  <a:cubicBezTo>
                    <a:pt x="16" y="52"/>
                    <a:pt x="23" y="57"/>
                    <a:pt x="28" y="63"/>
                  </a:cubicBezTo>
                  <a:cubicBezTo>
                    <a:pt x="31" y="67"/>
                    <a:pt x="37" y="70"/>
                    <a:pt x="41" y="66"/>
                  </a:cubicBezTo>
                  <a:cubicBezTo>
                    <a:pt x="52" y="55"/>
                    <a:pt x="66" y="45"/>
                    <a:pt x="62" y="26"/>
                  </a:cubicBezTo>
                  <a:cubicBezTo>
                    <a:pt x="65" y="12"/>
                    <a:pt x="61" y="9"/>
                    <a:pt x="50" y="1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9" name="Freeform 54"/>
            <p:cNvSpPr>
              <a:spLocks/>
            </p:cNvSpPr>
            <p:nvPr/>
          </p:nvSpPr>
          <p:spPr bwMode="auto">
            <a:xfrm>
              <a:off x="9924357" y="4681057"/>
              <a:ext cx="119024" cy="82956"/>
            </a:xfrm>
            <a:custGeom>
              <a:avLst/>
              <a:gdLst>
                <a:gd name="T0" fmla="*/ 61 w 67"/>
                <a:gd name="T1" fmla="*/ 15 h 47"/>
                <a:gd name="T2" fmla="*/ 62 w 67"/>
                <a:gd name="T3" fmla="*/ 4 h 47"/>
                <a:gd name="T4" fmla="*/ 50 w 67"/>
                <a:gd name="T5" fmla="*/ 9 h 47"/>
                <a:gd name="T6" fmla="*/ 25 w 67"/>
                <a:gd name="T7" fmla="*/ 24 h 47"/>
                <a:gd name="T8" fmla="*/ 0 w 67"/>
                <a:gd name="T9" fmla="*/ 25 h 47"/>
                <a:gd name="T10" fmla="*/ 61 w 67"/>
                <a:gd name="T11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47">
                  <a:moveTo>
                    <a:pt x="61" y="15"/>
                  </a:moveTo>
                  <a:cubicBezTo>
                    <a:pt x="64" y="11"/>
                    <a:pt x="67" y="7"/>
                    <a:pt x="62" y="4"/>
                  </a:cubicBezTo>
                  <a:cubicBezTo>
                    <a:pt x="56" y="0"/>
                    <a:pt x="53" y="2"/>
                    <a:pt x="50" y="9"/>
                  </a:cubicBezTo>
                  <a:cubicBezTo>
                    <a:pt x="46" y="20"/>
                    <a:pt x="38" y="26"/>
                    <a:pt x="25" y="24"/>
                  </a:cubicBezTo>
                  <a:cubicBezTo>
                    <a:pt x="18" y="22"/>
                    <a:pt x="9" y="25"/>
                    <a:pt x="0" y="25"/>
                  </a:cubicBezTo>
                  <a:cubicBezTo>
                    <a:pt x="21" y="47"/>
                    <a:pt x="48" y="36"/>
                    <a:pt x="61" y="15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Freeform 55"/>
            <p:cNvSpPr>
              <a:spLocks/>
            </p:cNvSpPr>
            <p:nvPr/>
          </p:nvSpPr>
          <p:spPr bwMode="auto">
            <a:xfrm>
              <a:off x="10660141" y="5692761"/>
              <a:ext cx="41479" cy="66725"/>
            </a:xfrm>
            <a:custGeom>
              <a:avLst/>
              <a:gdLst>
                <a:gd name="T0" fmla="*/ 0 w 23"/>
                <a:gd name="T1" fmla="*/ 0 h 37"/>
                <a:gd name="T2" fmla="*/ 23 w 23"/>
                <a:gd name="T3" fmla="*/ 37 h 37"/>
                <a:gd name="T4" fmla="*/ 0 w 23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7">
                  <a:moveTo>
                    <a:pt x="0" y="0"/>
                  </a:moveTo>
                  <a:cubicBezTo>
                    <a:pt x="7" y="13"/>
                    <a:pt x="11" y="28"/>
                    <a:pt x="23" y="37"/>
                  </a:cubicBezTo>
                  <a:cubicBezTo>
                    <a:pt x="21" y="20"/>
                    <a:pt x="19" y="4"/>
                    <a:pt x="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>
              <a:off x="10701618" y="5759486"/>
              <a:ext cx="1804" cy="180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57"/>
            <p:cNvSpPr>
              <a:spLocks/>
            </p:cNvSpPr>
            <p:nvPr/>
          </p:nvSpPr>
          <p:spPr bwMode="auto">
            <a:xfrm>
              <a:off x="10640303" y="6008354"/>
              <a:ext cx="5411" cy="3607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58"/>
            <p:cNvSpPr>
              <a:spLocks/>
            </p:cNvSpPr>
            <p:nvPr/>
          </p:nvSpPr>
          <p:spPr bwMode="auto">
            <a:xfrm>
              <a:off x="10638500" y="6010158"/>
              <a:ext cx="1804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975808" y="29750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7754874" y="17397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auto">
            <a:xfrm>
              <a:off x="5282422" y="1792023"/>
              <a:ext cx="2144235" cy="1567148"/>
            </a:xfrm>
            <a:custGeom>
              <a:avLst/>
              <a:gdLst>
                <a:gd name="T0" fmla="*/ 1121 w 1200"/>
                <a:gd name="T1" fmla="*/ 86 h 876"/>
                <a:gd name="T2" fmla="*/ 1034 w 1200"/>
                <a:gd name="T3" fmla="*/ 93 h 876"/>
                <a:gd name="T4" fmla="*/ 940 w 1200"/>
                <a:gd name="T5" fmla="*/ 125 h 876"/>
                <a:gd name="T6" fmla="*/ 882 w 1200"/>
                <a:gd name="T7" fmla="*/ 86 h 876"/>
                <a:gd name="T8" fmla="*/ 839 w 1200"/>
                <a:gd name="T9" fmla="*/ 152 h 876"/>
                <a:gd name="T10" fmla="*/ 804 w 1200"/>
                <a:gd name="T11" fmla="*/ 204 h 876"/>
                <a:gd name="T12" fmla="*/ 766 w 1200"/>
                <a:gd name="T13" fmla="*/ 205 h 876"/>
                <a:gd name="T14" fmla="*/ 716 w 1200"/>
                <a:gd name="T15" fmla="*/ 170 h 876"/>
                <a:gd name="T16" fmla="*/ 785 w 1200"/>
                <a:gd name="T17" fmla="*/ 154 h 876"/>
                <a:gd name="T18" fmla="*/ 701 w 1200"/>
                <a:gd name="T19" fmla="*/ 64 h 876"/>
                <a:gd name="T20" fmla="*/ 642 w 1200"/>
                <a:gd name="T21" fmla="*/ 31 h 876"/>
                <a:gd name="T22" fmla="*/ 555 w 1200"/>
                <a:gd name="T23" fmla="*/ 12 h 876"/>
                <a:gd name="T24" fmla="*/ 404 w 1200"/>
                <a:gd name="T25" fmla="*/ 107 h 876"/>
                <a:gd name="T26" fmla="*/ 252 w 1200"/>
                <a:gd name="T27" fmla="*/ 269 h 876"/>
                <a:gd name="T28" fmla="*/ 274 w 1200"/>
                <a:gd name="T29" fmla="*/ 374 h 876"/>
                <a:gd name="T30" fmla="*/ 365 w 1200"/>
                <a:gd name="T31" fmla="*/ 435 h 876"/>
                <a:gd name="T32" fmla="*/ 420 w 1200"/>
                <a:gd name="T33" fmla="*/ 398 h 876"/>
                <a:gd name="T34" fmla="*/ 478 w 1200"/>
                <a:gd name="T35" fmla="*/ 227 h 876"/>
                <a:gd name="T36" fmla="*/ 566 w 1200"/>
                <a:gd name="T37" fmla="*/ 191 h 876"/>
                <a:gd name="T38" fmla="*/ 552 w 1200"/>
                <a:gd name="T39" fmla="*/ 322 h 876"/>
                <a:gd name="T40" fmla="*/ 577 w 1200"/>
                <a:gd name="T41" fmla="*/ 341 h 876"/>
                <a:gd name="T42" fmla="*/ 525 w 1200"/>
                <a:gd name="T43" fmla="*/ 397 h 876"/>
                <a:gd name="T44" fmla="*/ 454 w 1200"/>
                <a:gd name="T45" fmla="*/ 471 h 876"/>
                <a:gd name="T46" fmla="*/ 346 w 1200"/>
                <a:gd name="T47" fmla="*/ 479 h 876"/>
                <a:gd name="T48" fmla="*/ 312 w 1200"/>
                <a:gd name="T49" fmla="*/ 408 h 876"/>
                <a:gd name="T50" fmla="*/ 280 w 1200"/>
                <a:gd name="T51" fmla="*/ 495 h 876"/>
                <a:gd name="T52" fmla="*/ 136 w 1200"/>
                <a:gd name="T53" fmla="*/ 597 h 876"/>
                <a:gd name="T54" fmla="*/ 131 w 1200"/>
                <a:gd name="T55" fmla="*/ 656 h 876"/>
                <a:gd name="T56" fmla="*/ 8 w 1200"/>
                <a:gd name="T57" fmla="*/ 756 h 876"/>
                <a:gd name="T58" fmla="*/ 40 w 1200"/>
                <a:gd name="T59" fmla="*/ 849 h 876"/>
                <a:gd name="T60" fmla="*/ 142 w 1200"/>
                <a:gd name="T61" fmla="*/ 810 h 876"/>
                <a:gd name="T62" fmla="*/ 227 w 1200"/>
                <a:gd name="T63" fmla="*/ 721 h 876"/>
                <a:gd name="T64" fmla="*/ 409 w 1200"/>
                <a:gd name="T65" fmla="*/ 789 h 876"/>
                <a:gd name="T66" fmla="*/ 362 w 1200"/>
                <a:gd name="T67" fmla="*/ 719 h 876"/>
                <a:gd name="T68" fmla="*/ 421 w 1200"/>
                <a:gd name="T69" fmla="*/ 715 h 876"/>
                <a:gd name="T70" fmla="*/ 506 w 1200"/>
                <a:gd name="T71" fmla="*/ 832 h 876"/>
                <a:gd name="T72" fmla="*/ 529 w 1200"/>
                <a:gd name="T73" fmla="*/ 782 h 876"/>
                <a:gd name="T74" fmla="*/ 595 w 1200"/>
                <a:gd name="T75" fmla="*/ 784 h 876"/>
                <a:gd name="T76" fmla="*/ 643 w 1200"/>
                <a:gd name="T77" fmla="*/ 653 h 876"/>
                <a:gd name="T78" fmla="*/ 720 w 1200"/>
                <a:gd name="T79" fmla="*/ 673 h 876"/>
                <a:gd name="T80" fmla="*/ 777 w 1200"/>
                <a:gd name="T81" fmla="*/ 672 h 876"/>
                <a:gd name="T82" fmla="*/ 913 w 1200"/>
                <a:gd name="T83" fmla="*/ 749 h 876"/>
                <a:gd name="T84" fmla="*/ 947 w 1200"/>
                <a:gd name="T85" fmla="*/ 661 h 876"/>
                <a:gd name="T86" fmla="*/ 911 w 1200"/>
                <a:gd name="T87" fmla="*/ 612 h 876"/>
                <a:gd name="T88" fmla="*/ 1106 w 1200"/>
                <a:gd name="T89" fmla="*/ 579 h 876"/>
                <a:gd name="T90" fmla="*/ 1071 w 1200"/>
                <a:gd name="T91" fmla="*/ 479 h 876"/>
                <a:gd name="T92" fmla="*/ 1087 w 1200"/>
                <a:gd name="T93" fmla="*/ 361 h 876"/>
                <a:gd name="T94" fmla="*/ 1193 w 1200"/>
                <a:gd name="T95" fmla="*/ 10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0" h="876">
                  <a:moveTo>
                    <a:pt x="1193" y="52"/>
                  </a:moveTo>
                  <a:cubicBezTo>
                    <a:pt x="1177" y="44"/>
                    <a:pt x="1161" y="48"/>
                    <a:pt x="1145" y="49"/>
                  </a:cubicBezTo>
                  <a:cubicBezTo>
                    <a:pt x="1155" y="68"/>
                    <a:pt x="1151" y="84"/>
                    <a:pt x="1133" y="90"/>
                  </a:cubicBezTo>
                  <a:cubicBezTo>
                    <a:pt x="1129" y="91"/>
                    <a:pt x="1121" y="92"/>
                    <a:pt x="1121" y="86"/>
                  </a:cubicBezTo>
                  <a:cubicBezTo>
                    <a:pt x="1122" y="64"/>
                    <a:pt x="1108" y="77"/>
                    <a:pt x="1104" y="78"/>
                  </a:cubicBezTo>
                  <a:cubicBezTo>
                    <a:pt x="1094" y="82"/>
                    <a:pt x="1085" y="85"/>
                    <a:pt x="1075" y="82"/>
                  </a:cubicBezTo>
                  <a:cubicBezTo>
                    <a:pt x="1069" y="80"/>
                    <a:pt x="1065" y="83"/>
                    <a:pt x="1061" y="88"/>
                  </a:cubicBezTo>
                  <a:cubicBezTo>
                    <a:pt x="1054" y="99"/>
                    <a:pt x="1043" y="96"/>
                    <a:pt x="1034" y="93"/>
                  </a:cubicBezTo>
                  <a:cubicBezTo>
                    <a:pt x="1023" y="91"/>
                    <a:pt x="1040" y="80"/>
                    <a:pt x="1030" y="73"/>
                  </a:cubicBezTo>
                  <a:cubicBezTo>
                    <a:pt x="1027" y="75"/>
                    <a:pt x="1020" y="77"/>
                    <a:pt x="1019" y="80"/>
                  </a:cubicBezTo>
                  <a:cubicBezTo>
                    <a:pt x="1017" y="93"/>
                    <a:pt x="1011" y="86"/>
                    <a:pt x="1004" y="88"/>
                  </a:cubicBezTo>
                  <a:cubicBezTo>
                    <a:pt x="979" y="92"/>
                    <a:pt x="956" y="105"/>
                    <a:pt x="940" y="125"/>
                  </a:cubicBezTo>
                  <a:cubicBezTo>
                    <a:pt x="932" y="134"/>
                    <a:pt x="926" y="137"/>
                    <a:pt x="916" y="137"/>
                  </a:cubicBezTo>
                  <a:cubicBezTo>
                    <a:pt x="902" y="138"/>
                    <a:pt x="890" y="128"/>
                    <a:pt x="888" y="118"/>
                  </a:cubicBezTo>
                  <a:cubicBezTo>
                    <a:pt x="886" y="102"/>
                    <a:pt x="902" y="103"/>
                    <a:pt x="913" y="102"/>
                  </a:cubicBezTo>
                  <a:cubicBezTo>
                    <a:pt x="907" y="87"/>
                    <a:pt x="896" y="84"/>
                    <a:pt x="882" y="86"/>
                  </a:cubicBezTo>
                  <a:cubicBezTo>
                    <a:pt x="884" y="99"/>
                    <a:pt x="868" y="110"/>
                    <a:pt x="881" y="125"/>
                  </a:cubicBezTo>
                  <a:cubicBezTo>
                    <a:pt x="888" y="134"/>
                    <a:pt x="885" y="148"/>
                    <a:pt x="878" y="156"/>
                  </a:cubicBezTo>
                  <a:cubicBezTo>
                    <a:pt x="872" y="164"/>
                    <a:pt x="865" y="160"/>
                    <a:pt x="860" y="151"/>
                  </a:cubicBezTo>
                  <a:cubicBezTo>
                    <a:pt x="859" y="149"/>
                    <a:pt x="847" y="143"/>
                    <a:pt x="839" y="152"/>
                  </a:cubicBezTo>
                  <a:cubicBezTo>
                    <a:pt x="834" y="157"/>
                    <a:pt x="827" y="161"/>
                    <a:pt x="820" y="164"/>
                  </a:cubicBezTo>
                  <a:cubicBezTo>
                    <a:pt x="808" y="170"/>
                    <a:pt x="804" y="177"/>
                    <a:pt x="814" y="188"/>
                  </a:cubicBezTo>
                  <a:cubicBezTo>
                    <a:pt x="818" y="192"/>
                    <a:pt x="821" y="196"/>
                    <a:pt x="818" y="202"/>
                  </a:cubicBezTo>
                  <a:cubicBezTo>
                    <a:pt x="815" y="208"/>
                    <a:pt x="809" y="206"/>
                    <a:pt x="804" y="204"/>
                  </a:cubicBezTo>
                  <a:cubicBezTo>
                    <a:pt x="793" y="199"/>
                    <a:pt x="779" y="205"/>
                    <a:pt x="770" y="192"/>
                  </a:cubicBezTo>
                  <a:cubicBezTo>
                    <a:pt x="768" y="189"/>
                    <a:pt x="764" y="184"/>
                    <a:pt x="759" y="189"/>
                  </a:cubicBezTo>
                  <a:cubicBezTo>
                    <a:pt x="757" y="190"/>
                    <a:pt x="756" y="194"/>
                    <a:pt x="757" y="196"/>
                  </a:cubicBezTo>
                  <a:cubicBezTo>
                    <a:pt x="758" y="202"/>
                    <a:pt x="761" y="206"/>
                    <a:pt x="766" y="205"/>
                  </a:cubicBezTo>
                  <a:cubicBezTo>
                    <a:pt x="775" y="203"/>
                    <a:pt x="780" y="209"/>
                    <a:pt x="778" y="216"/>
                  </a:cubicBezTo>
                  <a:cubicBezTo>
                    <a:pt x="776" y="224"/>
                    <a:pt x="767" y="228"/>
                    <a:pt x="761" y="224"/>
                  </a:cubicBezTo>
                  <a:cubicBezTo>
                    <a:pt x="745" y="214"/>
                    <a:pt x="720" y="216"/>
                    <a:pt x="717" y="188"/>
                  </a:cubicBezTo>
                  <a:cubicBezTo>
                    <a:pt x="716" y="182"/>
                    <a:pt x="713" y="176"/>
                    <a:pt x="716" y="170"/>
                  </a:cubicBezTo>
                  <a:cubicBezTo>
                    <a:pt x="719" y="164"/>
                    <a:pt x="718" y="159"/>
                    <a:pt x="711" y="159"/>
                  </a:cubicBezTo>
                  <a:cubicBezTo>
                    <a:pt x="695" y="158"/>
                    <a:pt x="693" y="147"/>
                    <a:pt x="691" y="132"/>
                  </a:cubicBezTo>
                  <a:cubicBezTo>
                    <a:pt x="701" y="135"/>
                    <a:pt x="710" y="136"/>
                    <a:pt x="718" y="139"/>
                  </a:cubicBezTo>
                  <a:cubicBezTo>
                    <a:pt x="740" y="146"/>
                    <a:pt x="763" y="151"/>
                    <a:pt x="785" y="154"/>
                  </a:cubicBezTo>
                  <a:cubicBezTo>
                    <a:pt x="803" y="156"/>
                    <a:pt x="828" y="140"/>
                    <a:pt x="826" y="128"/>
                  </a:cubicBezTo>
                  <a:cubicBezTo>
                    <a:pt x="823" y="110"/>
                    <a:pt x="810" y="99"/>
                    <a:pt x="794" y="96"/>
                  </a:cubicBezTo>
                  <a:cubicBezTo>
                    <a:pt x="783" y="94"/>
                    <a:pt x="774" y="87"/>
                    <a:pt x="765" y="81"/>
                  </a:cubicBezTo>
                  <a:cubicBezTo>
                    <a:pt x="745" y="69"/>
                    <a:pt x="725" y="56"/>
                    <a:pt x="701" y="64"/>
                  </a:cubicBezTo>
                  <a:cubicBezTo>
                    <a:pt x="696" y="65"/>
                    <a:pt x="688" y="63"/>
                    <a:pt x="686" y="60"/>
                  </a:cubicBezTo>
                  <a:cubicBezTo>
                    <a:pt x="676" y="41"/>
                    <a:pt x="659" y="50"/>
                    <a:pt x="645" y="47"/>
                  </a:cubicBezTo>
                  <a:cubicBezTo>
                    <a:pt x="641" y="47"/>
                    <a:pt x="635" y="50"/>
                    <a:pt x="634" y="43"/>
                  </a:cubicBezTo>
                  <a:cubicBezTo>
                    <a:pt x="632" y="36"/>
                    <a:pt x="636" y="32"/>
                    <a:pt x="642" y="31"/>
                  </a:cubicBezTo>
                  <a:cubicBezTo>
                    <a:pt x="645" y="29"/>
                    <a:pt x="650" y="31"/>
                    <a:pt x="651" y="27"/>
                  </a:cubicBezTo>
                  <a:cubicBezTo>
                    <a:pt x="643" y="7"/>
                    <a:pt x="616" y="30"/>
                    <a:pt x="610" y="6"/>
                  </a:cubicBezTo>
                  <a:cubicBezTo>
                    <a:pt x="600" y="18"/>
                    <a:pt x="600" y="16"/>
                    <a:pt x="581" y="15"/>
                  </a:cubicBezTo>
                  <a:cubicBezTo>
                    <a:pt x="572" y="14"/>
                    <a:pt x="561" y="0"/>
                    <a:pt x="555" y="12"/>
                  </a:cubicBezTo>
                  <a:cubicBezTo>
                    <a:pt x="542" y="37"/>
                    <a:pt x="519" y="37"/>
                    <a:pt x="498" y="44"/>
                  </a:cubicBezTo>
                  <a:cubicBezTo>
                    <a:pt x="478" y="50"/>
                    <a:pt x="455" y="51"/>
                    <a:pt x="441" y="74"/>
                  </a:cubicBezTo>
                  <a:cubicBezTo>
                    <a:pt x="437" y="82"/>
                    <a:pt x="432" y="92"/>
                    <a:pt x="425" y="99"/>
                  </a:cubicBezTo>
                  <a:cubicBezTo>
                    <a:pt x="418" y="105"/>
                    <a:pt x="407" y="96"/>
                    <a:pt x="404" y="107"/>
                  </a:cubicBezTo>
                  <a:cubicBezTo>
                    <a:pt x="400" y="122"/>
                    <a:pt x="387" y="128"/>
                    <a:pt x="379" y="139"/>
                  </a:cubicBezTo>
                  <a:cubicBezTo>
                    <a:pt x="359" y="165"/>
                    <a:pt x="352" y="202"/>
                    <a:pt x="319" y="217"/>
                  </a:cubicBezTo>
                  <a:cubicBezTo>
                    <a:pt x="312" y="220"/>
                    <a:pt x="317" y="231"/>
                    <a:pt x="314" y="233"/>
                  </a:cubicBezTo>
                  <a:cubicBezTo>
                    <a:pt x="291" y="241"/>
                    <a:pt x="274" y="260"/>
                    <a:pt x="252" y="269"/>
                  </a:cubicBezTo>
                  <a:cubicBezTo>
                    <a:pt x="235" y="277"/>
                    <a:pt x="235" y="289"/>
                    <a:pt x="241" y="306"/>
                  </a:cubicBezTo>
                  <a:cubicBezTo>
                    <a:pt x="246" y="323"/>
                    <a:pt x="268" y="340"/>
                    <a:pt x="245" y="361"/>
                  </a:cubicBezTo>
                  <a:cubicBezTo>
                    <a:pt x="247" y="363"/>
                    <a:pt x="248" y="364"/>
                    <a:pt x="249" y="366"/>
                  </a:cubicBezTo>
                  <a:cubicBezTo>
                    <a:pt x="257" y="372"/>
                    <a:pt x="264" y="377"/>
                    <a:pt x="274" y="374"/>
                  </a:cubicBezTo>
                  <a:cubicBezTo>
                    <a:pt x="287" y="372"/>
                    <a:pt x="294" y="361"/>
                    <a:pt x="304" y="355"/>
                  </a:cubicBezTo>
                  <a:cubicBezTo>
                    <a:pt x="312" y="351"/>
                    <a:pt x="319" y="335"/>
                    <a:pt x="330" y="346"/>
                  </a:cubicBezTo>
                  <a:cubicBezTo>
                    <a:pt x="338" y="354"/>
                    <a:pt x="346" y="366"/>
                    <a:pt x="347" y="377"/>
                  </a:cubicBezTo>
                  <a:cubicBezTo>
                    <a:pt x="347" y="399"/>
                    <a:pt x="367" y="413"/>
                    <a:pt x="365" y="435"/>
                  </a:cubicBezTo>
                  <a:cubicBezTo>
                    <a:pt x="365" y="440"/>
                    <a:pt x="369" y="444"/>
                    <a:pt x="375" y="444"/>
                  </a:cubicBezTo>
                  <a:cubicBezTo>
                    <a:pt x="381" y="443"/>
                    <a:pt x="383" y="441"/>
                    <a:pt x="383" y="435"/>
                  </a:cubicBezTo>
                  <a:cubicBezTo>
                    <a:pt x="383" y="424"/>
                    <a:pt x="391" y="427"/>
                    <a:pt x="396" y="426"/>
                  </a:cubicBezTo>
                  <a:cubicBezTo>
                    <a:pt x="410" y="422"/>
                    <a:pt x="418" y="416"/>
                    <a:pt x="420" y="398"/>
                  </a:cubicBezTo>
                  <a:cubicBezTo>
                    <a:pt x="422" y="380"/>
                    <a:pt x="418" y="356"/>
                    <a:pt x="447" y="350"/>
                  </a:cubicBezTo>
                  <a:cubicBezTo>
                    <a:pt x="460" y="348"/>
                    <a:pt x="460" y="322"/>
                    <a:pt x="448" y="318"/>
                  </a:cubicBezTo>
                  <a:cubicBezTo>
                    <a:pt x="427" y="310"/>
                    <a:pt x="430" y="295"/>
                    <a:pt x="432" y="279"/>
                  </a:cubicBezTo>
                  <a:cubicBezTo>
                    <a:pt x="436" y="250"/>
                    <a:pt x="457" y="238"/>
                    <a:pt x="478" y="227"/>
                  </a:cubicBezTo>
                  <a:cubicBezTo>
                    <a:pt x="489" y="221"/>
                    <a:pt x="500" y="215"/>
                    <a:pt x="498" y="198"/>
                  </a:cubicBezTo>
                  <a:cubicBezTo>
                    <a:pt x="497" y="181"/>
                    <a:pt x="507" y="169"/>
                    <a:pt x="520" y="165"/>
                  </a:cubicBezTo>
                  <a:cubicBezTo>
                    <a:pt x="533" y="160"/>
                    <a:pt x="549" y="160"/>
                    <a:pt x="561" y="171"/>
                  </a:cubicBezTo>
                  <a:cubicBezTo>
                    <a:pt x="567" y="176"/>
                    <a:pt x="573" y="189"/>
                    <a:pt x="566" y="191"/>
                  </a:cubicBezTo>
                  <a:cubicBezTo>
                    <a:pt x="546" y="199"/>
                    <a:pt x="540" y="222"/>
                    <a:pt x="522" y="232"/>
                  </a:cubicBezTo>
                  <a:cubicBezTo>
                    <a:pt x="503" y="241"/>
                    <a:pt x="495" y="260"/>
                    <a:pt x="505" y="281"/>
                  </a:cubicBezTo>
                  <a:cubicBezTo>
                    <a:pt x="509" y="292"/>
                    <a:pt x="497" y="305"/>
                    <a:pt x="506" y="308"/>
                  </a:cubicBezTo>
                  <a:cubicBezTo>
                    <a:pt x="521" y="313"/>
                    <a:pt x="532" y="331"/>
                    <a:pt x="552" y="322"/>
                  </a:cubicBezTo>
                  <a:cubicBezTo>
                    <a:pt x="571" y="314"/>
                    <a:pt x="593" y="311"/>
                    <a:pt x="613" y="309"/>
                  </a:cubicBezTo>
                  <a:cubicBezTo>
                    <a:pt x="623" y="308"/>
                    <a:pt x="628" y="318"/>
                    <a:pt x="632" y="323"/>
                  </a:cubicBezTo>
                  <a:cubicBezTo>
                    <a:pt x="636" y="328"/>
                    <a:pt x="624" y="330"/>
                    <a:pt x="621" y="333"/>
                  </a:cubicBezTo>
                  <a:cubicBezTo>
                    <a:pt x="608" y="349"/>
                    <a:pt x="592" y="343"/>
                    <a:pt x="577" y="341"/>
                  </a:cubicBezTo>
                  <a:cubicBezTo>
                    <a:pt x="568" y="340"/>
                    <a:pt x="559" y="342"/>
                    <a:pt x="550" y="346"/>
                  </a:cubicBezTo>
                  <a:cubicBezTo>
                    <a:pt x="534" y="352"/>
                    <a:pt x="532" y="359"/>
                    <a:pt x="546" y="368"/>
                  </a:cubicBezTo>
                  <a:cubicBezTo>
                    <a:pt x="559" y="378"/>
                    <a:pt x="555" y="393"/>
                    <a:pt x="550" y="401"/>
                  </a:cubicBezTo>
                  <a:cubicBezTo>
                    <a:pt x="543" y="413"/>
                    <a:pt x="532" y="407"/>
                    <a:pt x="525" y="397"/>
                  </a:cubicBezTo>
                  <a:cubicBezTo>
                    <a:pt x="519" y="390"/>
                    <a:pt x="511" y="387"/>
                    <a:pt x="508" y="395"/>
                  </a:cubicBezTo>
                  <a:cubicBezTo>
                    <a:pt x="505" y="404"/>
                    <a:pt x="497" y="411"/>
                    <a:pt x="498" y="423"/>
                  </a:cubicBezTo>
                  <a:cubicBezTo>
                    <a:pt x="499" y="446"/>
                    <a:pt x="495" y="451"/>
                    <a:pt x="483" y="467"/>
                  </a:cubicBezTo>
                  <a:cubicBezTo>
                    <a:pt x="473" y="481"/>
                    <a:pt x="459" y="477"/>
                    <a:pt x="454" y="471"/>
                  </a:cubicBezTo>
                  <a:cubicBezTo>
                    <a:pt x="444" y="460"/>
                    <a:pt x="435" y="464"/>
                    <a:pt x="428" y="469"/>
                  </a:cubicBezTo>
                  <a:cubicBezTo>
                    <a:pt x="416" y="480"/>
                    <a:pt x="397" y="473"/>
                    <a:pt x="388" y="490"/>
                  </a:cubicBezTo>
                  <a:cubicBezTo>
                    <a:pt x="386" y="491"/>
                    <a:pt x="376" y="493"/>
                    <a:pt x="374" y="488"/>
                  </a:cubicBezTo>
                  <a:cubicBezTo>
                    <a:pt x="369" y="467"/>
                    <a:pt x="356" y="477"/>
                    <a:pt x="346" y="479"/>
                  </a:cubicBezTo>
                  <a:cubicBezTo>
                    <a:pt x="339" y="479"/>
                    <a:pt x="331" y="497"/>
                    <a:pt x="325" y="475"/>
                  </a:cubicBezTo>
                  <a:cubicBezTo>
                    <a:pt x="324" y="470"/>
                    <a:pt x="307" y="466"/>
                    <a:pt x="304" y="454"/>
                  </a:cubicBezTo>
                  <a:cubicBezTo>
                    <a:pt x="303" y="448"/>
                    <a:pt x="301" y="437"/>
                    <a:pt x="306" y="435"/>
                  </a:cubicBezTo>
                  <a:cubicBezTo>
                    <a:pt x="322" y="428"/>
                    <a:pt x="317" y="417"/>
                    <a:pt x="312" y="408"/>
                  </a:cubicBezTo>
                  <a:cubicBezTo>
                    <a:pt x="309" y="403"/>
                    <a:pt x="301" y="403"/>
                    <a:pt x="296" y="408"/>
                  </a:cubicBezTo>
                  <a:cubicBezTo>
                    <a:pt x="289" y="417"/>
                    <a:pt x="280" y="427"/>
                    <a:pt x="290" y="438"/>
                  </a:cubicBezTo>
                  <a:cubicBezTo>
                    <a:pt x="299" y="447"/>
                    <a:pt x="297" y="458"/>
                    <a:pt x="299" y="467"/>
                  </a:cubicBezTo>
                  <a:cubicBezTo>
                    <a:pt x="303" y="482"/>
                    <a:pt x="299" y="494"/>
                    <a:pt x="280" y="495"/>
                  </a:cubicBezTo>
                  <a:cubicBezTo>
                    <a:pt x="253" y="496"/>
                    <a:pt x="228" y="504"/>
                    <a:pt x="222" y="539"/>
                  </a:cubicBezTo>
                  <a:cubicBezTo>
                    <a:pt x="220" y="547"/>
                    <a:pt x="214" y="549"/>
                    <a:pt x="207" y="550"/>
                  </a:cubicBezTo>
                  <a:cubicBezTo>
                    <a:pt x="198" y="552"/>
                    <a:pt x="185" y="555"/>
                    <a:pt x="183" y="561"/>
                  </a:cubicBezTo>
                  <a:cubicBezTo>
                    <a:pt x="174" y="585"/>
                    <a:pt x="158" y="594"/>
                    <a:pt x="136" y="597"/>
                  </a:cubicBezTo>
                  <a:cubicBezTo>
                    <a:pt x="135" y="597"/>
                    <a:pt x="131" y="597"/>
                    <a:pt x="131" y="598"/>
                  </a:cubicBezTo>
                  <a:cubicBezTo>
                    <a:pt x="124" y="620"/>
                    <a:pt x="109" y="615"/>
                    <a:pt x="95" y="610"/>
                  </a:cubicBezTo>
                  <a:cubicBezTo>
                    <a:pt x="89" y="608"/>
                    <a:pt x="84" y="612"/>
                    <a:pt x="77" y="618"/>
                  </a:cubicBezTo>
                  <a:cubicBezTo>
                    <a:pt x="107" y="615"/>
                    <a:pt x="120" y="639"/>
                    <a:pt x="131" y="656"/>
                  </a:cubicBezTo>
                  <a:cubicBezTo>
                    <a:pt x="139" y="668"/>
                    <a:pt x="134" y="691"/>
                    <a:pt x="132" y="710"/>
                  </a:cubicBezTo>
                  <a:cubicBezTo>
                    <a:pt x="131" y="724"/>
                    <a:pt x="124" y="731"/>
                    <a:pt x="108" y="729"/>
                  </a:cubicBezTo>
                  <a:cubicBezTo>
                    <a:pt x="83" y="726"/>
                    <a:pt x="57" y="725"/>
                    <a:pt x="31" y="725"/>
                  </a:cubicBezTo>
                  <a:cubicBezTo>
                    <a:pt x="7" y="724"/>
                    <a:pt x="1" y="732"/>
                    <a:pt x="8" y="756"/>
                  </a:cubicBezTo>
                  <a:cubicBezTo>
                    <a:pt x="11" y="770"/>
                    <a:pt x="13" y="784"/>
                    <a:pt x="7" y="797"/>
                  </a:cubicBezTo>
                  <a:cubicBezTo>
                    <a:pt x="0" y="811"/>
                    <a:pt x="8" y="823"/>
                    <a:pt x="9" y="836"/>
                  </a:cubicBezTo>
                  <a:cubicBezTo>
                    <a:pt x="9" y="867"/>
                    <a:pt x="27" y="843"/>
                    <a:pt x="35" y="847"/>
                  </a:cubicBezTo>
                  <a:cubicBezTo>
                    <a:pt x="36" y="848"/>
                    <a:pt x="40" y="848"/>
                    <a:pt x="40" y="849"/>
                  </a:cubicBezTo>
                  <a:cubicBezTo>
                    <a:pt x="50" y="876"/>
                    <a:pt x="69" y="864"/>
                    <a:pt x="86" y="860"/>
                  </a:cubicBezTo>
                  <a:cubicBezTo>
                    <a:pt x="87" y="860"/>
                    <a:pt x="88" y="860"/>
                    <a:pt x="90" y="860"/>
                  </a:cubicBezTo>
                  <a:cubicBezTo>
                    <a:pt x="112" y="865"/>
                    <a:pt x="123" y="847"/>
                    <a:pt x="135" y="834"/>
                  </a:cubicBezTo>
                  <a:cubicBezTo>
                    <a:pt x="141" y="828"/>
                    <a:pt x="148" y="821"/>
                    <a:pt x="142" y="810"/>
                  </a:cubicBezTo>
                  <a:cubicBezTo>
                    <a:pt x="139" y="804"/>
                    <a:pt x="144" y="798"/>
                    <a:pt x="147" y="793"/>
                  </a:cubicBezTo>
                  <a:cubicBezTo>
                    <a:pt x="156" y="778"/>
                    <a:pt x="168" y="767"/>
                    <a:pt x="185" y="762"/>
                  </a:cubicBezTo>
                  <a:cubicBezTo>
                    <a:pt x="193" y="760"/>
                    <a:pt x="198" y="756"/>
                    <a:pt x="197" y="745"/>
                  </a:cubicBezTo>
                  <a:cubicBezTo>
                    <a:pt x="196" y="722"/>
                    <a:pt x="208" y="712"/>
                    <a:pt x="227" y="721"/>
                  </a:cubicBezTo>
                  <a:cubicBezTo>
                    <a:pt x="251" y="732"/>
                    <a:pt x="266" y="715"/>
                    <a:pt x="281" y="706"/>
                  </a:cubicBezTo>
                  <a:cubicBezTo>
                    <a:pt x="302" y="695"/>
                    <a:pt x="318" y="697"/>
                    <a:pt x="324" y="721"/>
                  </a:cubicBezTo>
                  <a:cubicBezTo>
                    <a:pt x="325" y="726"/>
                    <a:pt x="328" y="728"/>
                    <a:pt x="330" y="731"/>
                  </a:cubicBezTo>
                  <a:cubicBezTo>
                    <a:pt x="351" y="758"/>
                    <a:pt x="385" y="766"/>
                    <a:pt x="409" y="789"/>
                  </a:cubicBezTo>
                  <a:cubicBezTo>
                    <a:pt x="412" y="792"/>
                    <a:pt x="416" y="796"/>
                    <a:pt x="420" y="788"/>
                  </a:cubicBezTo>
                  <a:cubicBezTo>
                    <a:pt x="423" y="782"/>
                    <a:pt x="421" y="779"/>
                    <a:pt x="416" y="775"/>
                  </a:cubicBezTo>
                  <a:cubicBezTo>
                    <a:pt x="400" y="759"/>
                    <a:pt x="374" y="754"/>
                    <a:pt x="370" y="725"/>
                  </a:cubicBezTo>
                  <a:cubicBezTo>
                    <a:pt x="370" y="722"/>
                    <a:pt x="365" y="720"/>
                    <a:pt x="362" y="719"/>
                  </a:cubicBezTo>
                  <a:cubicBezTo>
                    <a:pt x="342" y="712"/>
                    <a:pt x="347" y="693"/>
                    <a:pt x="349" y="679"/>
                  </a:cubicBezTo>
                  <a:cubicBezTo>
                    <a:pt x="350" y="671"/>
                    <a:pt x="366" y="661"/>
                    <a:pt x="374" y="668"/>
                  </a:cubicBezTo>
                  <a:cubicBezTo>
                    <a:pt x="386" y="678"/>
                    <a:pt x="403" y="683"/>
                    <a:pt x="408" y="703"/>
                  </a:cubicBezTo>
                  <a:cubicBezTo>
                    <a:pt x="409" y="708"/>
                    <a:pt x="416" y="714"/>
                    <a:pt x="421" y="715"/>
                  </a:cubicBezTo>
                  <a:cubicBezTo>
                    <a:pt x="435" y="719"/>
                    <a:pt x="444" y="730"/>
                    <a:pt x="457" y="735"/>
                  </a:cubicBezTo>
                  <a:cubicBezTo>
                    <a:pt x="467" y="739"/>
                    <a:pt x="477" y="752"/>
                    <a:pt x="475" y="769"/>
                  </a:cubicBezTo>
                  <a:cubicBezTo>
                    <a:pt x="473" y="776"/>
                    <a:pt x="476" y="782"/>
                    <a:pt x="480" y="790"/>
                  </a:cubicBezTo>
                  <a:cubicBezTo>
                    <a:pt x="488" y="805"/>
                    <a:pt x="503" y="815"/>
                    <a:pt x="506" y="832"/>
                  </a:cubicBezTo>
                  <a:cubicBezTo>
                    <a:pt x="511" y="856"/>
                    <a:pt x="513" y="857"/>
                    <a:pt x="529" y="841"/>
                  </a:cubicBezTo>
                  <a:cubicBezTo>
                    <a:pt x="533" y="837"/>
                    <a:pt x="540" y="836"/>
                    <a:pt x="541" y="829"/>
                  </a:cubicBezTo>
                  <a:cubicBezTo>
                    <a:pt x="523" y="823"/>
                    <a:pt x="519" y="806"/>
                    <a:pt x="515" y="791"/>
                  </a:cubicBezTo>
                  <a:cubicBezTo>
                    <a:pt x="512" y="778"/>
                    <a:pt x="522" y="777"/>
                    <a:pt x="529" y="782"/>
                  </a:cubicBezTo>
                  <a:cubicBezTo>
                    <a:pt x="535" y="786"/>
                    <a:pt x="536" y="790"/>
                    <a:pt x="538" y="780"/>
                  </a:cubicBezTo>
                  <a:cubicBezTo>
                    <a:pt x="542" y="764"/>
                    <a:pt x="557" y="770"/>
                    <a:pt x="566" y="769"/>
                  </a:cubicBezTo>
                  <a:cubicBezTo>
                    <a:pt x="574" y="768"/>
                    <a:pt x="588" y="772"/>
                    <a:pt x="585" y="788"/>
                  </a:cubicBezTo>
                  <a:cubicBezTo>
                    <a:pt x="588" y="787"/>
                    <a:pt x="591" y="786"/>
                    <a:pt x="595" y="784"/>
                  </a:cubicBezTo>
                  <a:cubicBezTo>
                    <a:pt x="601" y="773"/>
                    <a:pt x="614" y="763"/>
                    <a:pt x="598" y="748"/>
                  </a:cubicBezTo>
                  <a:cubicBezTo>
                    <a:pt x="595" y="746"/>
                    <a:pt x="597" y="738"/>
                    <a:pt x="600" y="732"/>
                  </a:cubicBezTo>
                  <a:cubicBezTo>
                    <a:pt x="606" y="719"/>
                    <a:pt x="611" y="702"/>
                    <a:pt x="619" y="692"/>
                  </a:cubicBezTo>
                  <a:cubicBezTo>
                    <a:pt x="628" y="679"/>
                    <a:pt x="635" y="666"/>
                    <a:pt x="643" y="653"/>
                  </a:cubicBezTo>
                  <a:cubicBezTo>
                    <a:pt x="653" y="640"/>
                    <a:pt x="671" y="641"/>
                    <a:pt x="686" y="654"/>
                  </a:cubicBezTo>
                  <a:cubicBezTo>
                    <a:pt x="687" y="655"/>
                    <a:pt x="688" y="656"/>
                    <a:pt x="689" y="656"/>
                  </a:cubicBezTo>
                  <a:cubicBezTo>
                    <a:pt x="717" y="651"/>
                    <a:pt x="706" y="674"/>
                    <a:pt x="709" y="687"/>
                  </a:cubicBezTo>
                  <a:cubicBezTo>
                    <a:pt x="722" y="683"/>
                    <a:pt x="724" y="681"/>
                    <a:pt x="720" y="673"/>
                  </a:cubicBezTo>
                  <a:cubicBezTo>
                    <a:pt x="712" y="656"/>
                    <a:pt x="727" y="651"/>
                    <a:pt x="733" y="649"/>
                  </a:cubicBezTo>
                  <a:cubicBezTo>
                    <a:pt x="752" y="645"/>
                    <a:pt x="769" y="635"/>
                    <a:pt x="789" y="635"/>
                  </a:cubicBezTo>
                  <a:cubicBezTo>
                    <a:pt x="796" y="635"/>
                    <a:pt x="799" y="641"/>
                    <a:pt x="795" y="644"/>
                  </a:cubicBezTo>
                  <a:cubicBezTo>
                    <a:pt x="785" y="650"/>
                    <a:pt x="795" y="670"/>
                    <a:pt x="777" y="672"/>
                  </a:cubicBezTo>
                  <a:cubicBezTo>
                    <a:pt x="771" y="672"/>
                    <a:pt x="774" y="685"/>
                    <a:pt x="781" y="691"/>
                  </a:cubicBezTo>
                  <a:cubicBezTo>
                    <a:pt x="796" y="702"/>
                    <a:pt x="812" y="713"/>
                    <a:pt x="827" y="724"/>
                  </a:cubicBezTo>
                  <a:cubicBezTo>
                    <a:pt x="833" y="729"/>
                    <a:pt x="840" y="732"/>
                    <a:pt x="839" y="742"/>
                  </a:cubicBezTo>
                  <a:cubicBezTo>
                    <a:pt x="864" y="743"/>
                    <a:pt x="889" y="739"/>
                    <a:pt x="913" y="749"/>
                  </a:cubicBezTo>
                  <a:cubicBezTo>
                    <a:pt x="923" y="753"/>
                    <a:pt x="939" y="760"/>
                    <a:pt x="950" y="745"/>
                  </a:cubicBezTo>
                  <a:cubicBezTo>
                    <a:pt x="939" y="733"/>
                    <a:pt x="937" y="714"/>
                    <a:pt x="922" y="703"/>
                  </a:cubicBezTo>
                  <a:cubicBezTo>
                    <a:pt x="913" y="696"/>
                    <a:pt x="924" y="686"/>
                    <a:pt x="931" y="680"/>
                  </a:cubicBezTo>
                  <a:cubicBezTo>
                    <a:pt x="938" y="675"/>
                    <a:pt x="946" y="672"/>
                    <a:pt x="947" y="661"/>
                  </a:cubicBezTo>
                  <a:cubicBezTo>
                    <a:pt x="948" y="661"/>
                    <a:pt x="949" y="661"/>
                    <a:pt x="950" y="660"/>
                  </a:cubicBezTo>
                  <a:cubicBezTo>
                    <a:pt x="949" y="658"/>
                    <a:pt x="948" y="658"/>
                    <a:pt x="947" y="661"/>
                  </a:cubicBezTo>
                  <a:cubicBezTo>
                    <a:pt x="931" y="662"/>
                    <a:pt x="934" y="640"/>
                    <a:pt x="922" y="637"/>
                  </a:cubicBezTo>
                  <a:cubicBezTo>
                    <a:pt x="908" y="634"/>
                    <a:pt x="909" y="622"/>
                    <a:pt x="911" y="612"/>
                  </a:cubicBezTo>
                  <a:cubicBezTo>
                    <a:pt x="916" y="592"/>
                    <a:pt x="919" y="569"/>
                    <a:pt x="944" y="564"/>
                  </a:cubicBezTo>
                  <a:cubicBezTo>
                    <a:pt x="947" y="563"/>
                    <a:pt x="950" y="561"/>
                    <a:pt x="953" y="559"/>
                  </a:cubicBezTo>
                  <a:cubicBezTo>
                    <a:pt x="976" y="544"/>
                    <a:pt x="999" y="546"/>
                    <a:pt x="1021" y="561"/>
                  </a:cubicBezTo>
                  <a:cubicBezTo>
                    <a:pt x="1048" y="577"/>
                    <a:pt x="1077" y="573"/>
                    <a:pt x="1106" y="579"/>
                  </a:cubicBezTo>
                  <a:cubicBezTo>
                    <a:pt x="1103" y="572"/>
                    <a:pt x="1101" y="566"/>
                    <a:pt x="1097" y="563"/>
                  </a:cubicBezTo>
                  <a:cubicBezTo>
                    <a:pt x="1080" y="549"/>
                    <a:pt x="1073" y="532"/>
                    <a:pt x="1083" y="510"/>
                  </a:cubicBezTo>
                  <a:cubicBezTo>
                    <a:pt x="1086" y="502"/>
                    <a:pt x="1083" y="500"/>
                    <a:pt x="1076" y="498"/>
                  </a:cubicBezTo>
                  <a:cubicBezTo>
                    <a:pt x="1064" y="496"/>
                    <a:pt x="1063" y="488"/>
                    <a:pt x="1071" y="479"/>
                  </a:cubicBezTo>
                  <a:cubicBezTo>
                    <a:pt x="1077" y="471"/>
                    <a:pt x="1078" y="466"/>
                    <a:pt x="1073" y="457"/>
                  </a:cubicBezTo>
                  <a:cubicBezTo>
                    <a:pt x="1065" y="443"/>
                    <a:pt x="1068" y="428"/>
                    <a:pt x="1076" y="417"/>
                  </a:cubicBezTo>
                  <a:cubicBezTo>
                    <a:pt x="1086" y="403"/>
                    <a:pt x="1097" y="392"/>
                    <a:pt x="1086" y="373"/>
                  </a:cubicBezTo>
                  <a:cubicBezTo>
                    <a:pt x="1084" y="370"/>
                    <a:pt x="1086" y="364"/>
                    <a:pt x="1087" y="361"/>
                  </a:cubicBezTo>
                  <a:cubicBezTo>
                    <a:pt x="1096" y="334"/>
                    <a:pt x="1102" y="307"/>
                    <a:pt x="1102" y="279"/>
                  </a:cubicBezTo>
                  <a:cubicBezTo>
                    <a:pt x="1102" y="257"/>
                    <a:pt x="1104" y="230"/>
                    <a:pt x="1119" y="217"/>
                  </a:cubicBezTo>
                  <a:cubicBezTo>
                    <a:pt x="1142" y="197"/>
                    <a:pt x="1159" y="172"/>
                    <a:pt x="1181" y="151"/>
                  </a:cubicBezTo>
                  <a:cubicBezTo>
                    <a:pt x="1197" y="136"/>
                    <a:pt x="1200" y="120"/>
                    <a:pt x="1193" y="100"/>
                  </a:cubicBezTo>
                  <a:cubicBezTo>
                    <a:pt x="1188" y="84"/>
                    <a:pt x="1187" y="68"/>
                    <a:pt x="1193" y="5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4" name="Freeform 60"/>
            <p:cNvSpPr>
              <a:spLocks noEditPoints="1"/>
            </p:cNvSpPr>
            <p:nvPr/>
          </p:nvSpPr>
          <p:spPr bwMode="auto">
            <a:xfrm>
              <a:off x="5864918" y="1209526"/>
              <a:ext cx="310184" cy="250671"/>
            </a:xfrm>
            <a:custGeom>
              <a:avLst/>
              <a:gdLst>
                <a:gd name="T0" fmla="*/ 29 w 173"/>
                <a:gd name="T1" fmla="*/ 69 h 140"/>
                <a:gd name="T2" fmla="*/ 65 w 173"/>
                <a:gd name="T3" fmla="*/ 96 h 140"/>
                <a:gd name="T4" fmla="*/ 53 w 173"/>
                <a:gd name="T5" fmla="*/ 107 h 140"/>
                <a:gd name="T6" fmla="*/ 65 w 173"/>
                <a:gd name="T7" fmla="*/ 115 h 140"/>
                <a:gd name="T8" fmla="*/ 86 w 173"/>
                <a:gd name="T9" fmla="*/ 130 h 140"/>
                <a:gd name="T10" fmla="*/ 100 w 173"/>
                <a:gd name="T11" fmla="*/ 132 h 140"/>
                <a:gd name="T12" fmla="*/ 123 w 173"/>
                <a:gd name="T13" fmla="*/ 96 h 140"/>
                <a:gd name="T14" fmla="*/ 173 w 173"/>
                <a:gd name="T15" fmla="*/ 56 h 140"/>
                <a:gd name="T16" fmla="*/ 114 w 173"/>
                <a:gd name="T17" fmla="*/ 17 h 140"/>
                <a:gd name="T18" fmla="*/ 85 w 173"/>
                <a:gd name="T19" fmla="*/ 33 h 140"/>
                <a:gd name="T20" fmla="*/ 69 w 173"/>
                <a:gd name="T21" fmla="*/ 17 h 140"/>
                <a:gd name="T22" fmla="*/ 15 w 173"/>
                <a:gd name="T23" fmla="*/ 17 h 140"/>
                <a:gd name="T24" fmla="*/ 6 w 173"/>
                <a:gd name="T25" fmla="*/ 37 h 140"/>
                <a:gd name="T26" fmla="*/ 29 w 173"/>
                <a:gd name="T27" fmla="*/ 69 h 140"/>
                <a:gd name="T28" fmla="*/ 87 w 173"/>
                <a:gd name="T29" fmla="*/ 36 h 140"/>
                <a:gd name="T30" fmla="*/ 85 w 173"/>
                <a:gd name="T31" fmla="*/ 33 h 140"/>
                <a:gd name="T32" fmla="*/ 88 w 173"/>
                <a:gd name="T33" fmla="*/ 33 h 140"/>
                <a:gd name="T34" fmla="*/ 87 w 173"/>
                <a:gd name="T35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40">
                  <a:moveTo>
                    <a:pt x="29" y="69"/>
                  </a:moveTo>
                  <a:cubicBezTo>
                    <a:pt x="42" y="77"/>
                    <a:pt x="47" y="96"/>
                    <a:pt x="65" y="96"/>
                  </a:cubicBezTo>
                  <a:cubicBezTo>
                    <a:pt x="63" y="104"/>
                    <a:pt x="53" y="98"/>
                    <a:pt x="53" y="107"/>
                  </a:cubicBezTo>
                  <a:cubicBezTo>
                    <a:pt x="54" y="116"/>
                    <a:pt x="61" y="113"/>
                    <a:pt x="65" y="115"/>
                  </a:cubicBezTo>
                  <a:cubicBezTo>
                    <a:pt x="73" y="119"/>
                    <a:pt x="80" y="123"/>
                    <a:pt x="86" y="130"/>
                  </a:cubicBezTo>
                  <a:cubicBezTo>
                    <a:pt x="90" y="135"/>
                    <a:pt x="97" y="140"/>
                    <a:pt x="100" y="132"/>
                  </a:cubicBezTo>
                  <a:cubicBezTo>
                    <a:pt x="107" y="119"/>
                    <a:pt x="118" y="108"/>
                    <a:pt x="123" y="96"/>
                  </a:cubicBezTo>
                  <a:cubicBezTo>
                    <a:pt x="134" y="72"/>
                    <a:pt x="145" y="55"/>
                    <a:pt x="173" y="56"/>
                  </a:cubicBezTo>
                  <a:cubicBezTo>
                    <a:pt x="149" y="48"/>
                    <a:pt x="132" y="32"/>
                    <a:pt x="114" y="17"/>
                  </a:cubicBezTo>
                  <a:cubicBezTo>
                    <a:pt x="92" y="0"/>
                    <a:pt x="85" y="5"/>
                    <a:pt x="85" y="33"/>
                  </a:cubicBezTo>
                  <a:cubicBezTo>
                    <a:pt x="80" y="27"/>
                    <a:pt x="75" y="18"/>
                    <a:pt x="69" y="17"/>
                  </a:cubicBezTo>
                  <a:cubicBezTo>
                    <a:pt x="51" y="15"/>
                    <a:pt x="33" y="15"/>
                    <a:pt x="15" y="17"/>
                  </a:cubicBezTo>
                  <a:cubicBezTo>
                    <a:pt x="7" y="17"/>
                    <a:pt x="0" y="22"/>
                    <a:pt x="6" y="37"/>
                  </a:cubicBezTo>
                  <a:cubicBezTo>
                    <a:pt x="12" y="51"/>
                    <a:pt x="20" y="62"/>
                    <a:pt x="29" y="69"/>
                  </a:cubicBezTo>
                  <a:close/>
                  <a:moveTo>
                    <a:pt x="87" y="36"/>
                  </a:moveTo>
                  <a:cubicBezTo>
                    <a:pt x="87" y="35"/>
                    <a:pt x="86" y="34"/>
                    <a:pt x="85" y="33"/>
                  </a:cubicBezTo>
                  <a:cubicBezTo>
                    <a:pt x="86" y="33"/>
                    <a:pt x="87" y="33"/>
                    <a:pt x="88" y="33"/>
                  </a:cubicBezTo>
                  <a:cubicBezTo>
                    <a:pt x="87" y="34"/>
                    <a:pt x="87" y="35"/>
                    <a:pt x="87" y="36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Freeform 61"/>
            <p:cNvSpPr>
              <a:spLocks/>
            </p:cNvSpPr>
            <p:nvPr/>
          </p:nvSpPr>
          <p:spPr bwMode="auto">
            <a:xfrm>
              <a:off x="7065978" y="1433147"/>
              <a:ext cx="508557" cy="385926"/>
            </a:xfrm>
            <a:custGeom>
              <a:avLst/>
              <a:gdLst>
                <a:gd name="T0" fmla="*/ 263 w 284"/>
                <a:gd name="T1" fmla="*/ 0 h 216"/>
                <a:gd name="T2" fmla="*/ 231 w 284"/>
                <a:gd name="T3" fmla="*/ 15 h 216"/>
                <a:gd name="T4" fmla="*/ 146 w 284"/>
                <a:gd name="T5" fmla="*/ 35 h 216"/>
                <a:gd name="T6" fmla="*/ 89 w 284"/>
                <a:gd name="T7" fmla="*/ 69 h 216"/>
                <a:gd name="T8" fmla="*/ 48 w 284"/>
                <a:gd name="T9" fmla="*/ 128 h 216"/>
                <a:gd name="T10" fmla="*/ 18 w 284"/>
                <a:gd name="T11" fmla="*/ 167 h 216"/>
                <a:gd name="T12" fmla="*/ 10 w 284"/>
                <a:gd name="T13" fmla="*/ 172 h 216"/>
                <a:gd name="T14" fmla="*/ 0 w 284"/>
                <a:gd name="T15" fmla="*/ 178 h 216"/>
                <a:gd name="T16" fmla="*/ 12 w 284"/>
                <a:gd name="T17" fmla="*/ 185 h 216"/>
                <a:gd name="T18" fmla="*/ 37 w 284"/>
                <a:gd name="T19" fmla="*/ 198 h 216"/>
                <a:gd name="T20" fmla="*/ 59 w 284"/>
                <a:gd name="T21" fmla="*/ 214 h 216"/>
                <a:gd name="T22" fmla="*/ 89 w 284"/>
                <a:gd name="T23" fmla="*/ 214 h 216"/>
                <a:gd name="T24" fmla="*/ 71 w 284"/>
                <a:gd name="T25" fmla="*/ 139 h 216"/>
                <a:gd name="T26" fmla="*/ 88 w 284"/>
                <a:gd name="T27" fmla="*/ 121 h 216"/>
                <a:gd name="T28" fmla="*/ 196 w 284"/>
                <a:gd name="T29" fmla="*/ 46 h 216"/>
                <a:gd name="T30" fmla="*/ 268 w 284"/>
                <a:gd name="T31" fmla="*/ 23 h 216"/>
                <a:gd name="T32" fmla="*/ 281 w 284"/>
                <a:gd name="T33" fmla="*/ 6 h 216"/>
                <a:gd name="T34" fmla="*/ 263 w 284"/>
                <a:gd name="T3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216">
                  <a:moveTo>
                    <a:pt x="263" y="0"/>
                  </a:moveTo>
                  <a:cubicBezTo>
                    <a:pt x="249" y="0"/>
                    <a:pt x="241" y="10"/>
                    <a:pt x="231" y="15"/>
                  </a:cubicBezTo>
                  <a:cubicBezTo>
                    <a:pt x="204" y="29"/>
                    <a:pt x="174" y="26"/>
                    <a:pt x="146" y="35"/>
                  </a:cubicBezTo>
                  <a:cubicBezTo>
                    <a:pt x="124" y="42"/>
                    <a:pt x="98" y="50"/>
                    <a:pt x="89" y="69"/>
                  </a:cubicBezTo>
                  <a:cubicBezTo>
                    <a:pt x="77" y="91"/>
                    <a:pt x="49" y="99"/>
                    <a:pt x="48" y="128"/>
                  </a:cubicBezTo>
                  <a:cubicBezTo>
                    <a:pt x="27" y="131"/>
                    <a:pt x="24" y="150"/>
                    <a:pt x="18" y="167"/>
                  </a:cubicBezTo>
                  <a:cubicBezTo>
                    <a:pt x="17" y="170"/>
                    <a:pt x="14" y="172"/>
                    <a:pt x="10" y="172"/>
                  </a:cubicBezTo>
                  <a:cubicBezTo>
                    <a:pt x="6" y="172"/>
                    <a:pt x="0" y="170"/>
                    <a:pt x="0" y="178"/>
                  </a:cubicBezTo>
                  <a:cubicBezTo>
                    <a:pt x="1" y="186"/>
                    <a:pt x="7" y="184"/>
                    <a:pt x="12" y="185"/>
                  </a:cubicBezTo>
                  <a:cubicBezTo>
                    <a:pt x="22" y="186"/>
                    <a:pt x="36" y="187"/>
                    <a:pt x="37" y="198"/>
                  </a:cubicBezTo>
                  <a:cubicBezTo>
                    <a:pt x="38" y="215"/>
                    <a:pt x="51" y="212"/>
                    <a:pt x="59" y="214"/>
                  </a:cubicBezTo>
                  <a:cubicBezTo>
                    <a:pt x="68" y="216"/>
                    <a:pt x="78" y="214"/>
                    <a:pt x="89" y="214"/>
                  </a:cubicBezTo>
                  <a:cubicBezTo>
                    <a:pt x="57" y="182"/>
                    <a:pt x="59" y="183"/>
                    <a:pt x="71" y="139"/>
                  </a:cubicBezTo>
                  <a:cubicBezTo>
                    <a:pt x="74" y="126"/>
                    <a:pt x="83" y="128"/>
                    <a:pt x="88" y="121"/>
                  </a:cubicBezTo>
                  <a:cubicBezTo>
                    <a:pt x="116" y="83"/>
                    <a:pt x="151" y="56"/>
                    <a:pt x="196" y="46"/>
                  </a:cubicBezTo>
                  <a:cubicBezTo>
                    <a:pt x="220" y="40"/>
                    <a:pt x="245" y="33"/>
                    <a:pt x="268" y="23"/>
                  </a:cubicBezTo>
                  <a:cubicBezTo>
                    <a:pt x="276" y="20"/>
                    <a:pt x="284" y="15"/>
                    <a:pt x="281" y="6"/>
                  </a:cubicBezTo>
                  <a:cubicBezTo>
                    <a:pt x="279" y="0"/>
                    <a:pt x="270" y="0"/>
                    <a:pt x="263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auto">
            <a:xfrm>
              <a:off x="5383412" y="2446654"/>
              <a:ext cx="210998" cy="340841"/>
            </a:xfrm>
            <a:custGeom>
              <a:avLst/>
              <a:gdLst>
                <a:gd name="T0" fmla="*/ 16 w 118"/>
                <a:gd name="T1" fmla="*/ 88 h 191"/>
                <a:gd name="T2" fmla="*/ 19 w 118"/>
                <a:gd name="T3" fmla="*/ 90 h 191"/>
                <a:gd name="T4" fmla="*/ 39 w 118"/>
                <a:gd name="T5" fmla="*/ 106 h 191"/>
                <a:gd name="T6" fmla="*/ 40 w 118"/>
                <a:gd name="T7" fmla="*/ 107 h 191"/>
                <a:gd name="T8" fmla="*/ 45 w 118"/>
                <a:gd name="T9" fmla="*/ 127 h 191"/>
                <a:gd name="T10" fmla="*/ 33 w 118"/>
                <a:gd name="T11" fmla="*/ 133 h 191"/>
                <a:gd name="T12" fmla="*/ 26 w 118"/>
                <a:gd name="T13" fmla="*/ 139 h 191"/>
                <a:gd name="T14" fmla="*/ 7 w 118"/>
                <a:gd name="T15" fmla="*/ 169 h 191"/>
                <a:gd name="T16" fmla="*/ 35 w 118"/>
                <a:gd name="T17" fmla="*/ 171 h 191"/>
                <a:gd name="T18" fmla="*/ 46 w 118"/>
                <a:gd name="T19" fmla="*/ 188 h 191"/>
                <a:gd name="T20" fmla="*/ 79 w 118"/>
                <a:gd name="T21" fmla="*/ 184 h 191"/>
                <a:gd name="T22" fmla="*/ 101 w 118"/>
                <a:gd name="T23" fmla="*/ 166 h 191"/>
                <a:gd name="T24" fmla="*/ 110 w 118"/>
                <a:gd name="T25" fmla="*/ 157 h 191"/>
                <a:gd name="T26" fmla="*/ 109 w 118"/>
                <a:gd name="T27" fmla="*/ 146 h 191"/>
                <a:gd name="T28" fmla="*/ 84 w 118"/>
                <a:gd name="T29" fmla="*/ 120 h 191"/>
                <a:gd name="T30" fmla="*/ 52 w 118"/>
                <a:gd name="T31" fmla="*/ 72 h 191"/>
                <a:gd name="T32" fmla="*/ 47 w 118"/>
                <a:gd name="T33" fmla="*/ 45 h 191"/>
                <a:gd name="T34" fmla="*/ 55 w 118"/>
                <a:gd name="T35" fmla="*/ 29 h 191"/>
                <a:gd name="T36" fmla="*/ 35 w 118"/>
                <a:gd name="T37" fmla="*/ 25 h 191"/>
                <a:gd name="T38" fmla="*/ 22 w 118"/>
                <a:gd name="T39" fmla="*/ 23 h 191"/>
                <a:gd name="T40" fmla="*/ 29 w 118"/>
                <a:gd name="T41" fmla="*/ 9 h 191"/>
                <a:gd name="T42" fmla="*/ 35 w 118"/>
                <a:gd name="T43" fmla="*/ 2 h 191"/>
                <a:gd name="T44" fmla="*/ 1 w 118"/>
                <a:gd name="T45" fmla="*/ 38 h 191"/>
                <a:gd name="T46" fmla="*/ 16 w 118"/>
                <a:gd name="T4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91">
                  <a:moveTo>
                    <a:pt x="16" y="88"/>
                  </a:moveTo>
                  <a:cubicBezTo>
                    <a:pt x="16" y="88"/>
                    <a:pt x="18" y="90"/>
                    <a:pt x="19" y="90"/>
                  </a:cubicBezTo>
                  <a:cubicBezTo>
                    <a:pt x="32" y="87"/>
                    <a:pt x="44" y="84"/>
                    <a:pt x="39" y="106"/>
                  </a:cubicBezTo>
                  <a:cubicBezTo>
                    <a:pt x="39" y="106"/>
                    <a:pt x="40" y="107"/>
                    <a:pt x="40" y="107"/>
                  </a:cubicBezTo>
                  <a:cubicBezTo>
                    <a:pt x="55" y="110"/>
                    <a:pt x="44" y="120"/>
                    <a:pt x="45" y="127"/>
                  </a:cubicBezTo>
                  <a:cubicBezTo>
                    <a:pt x="46" y="135"/>
                    <a:pt x="38" y="132"/>
                    <a:pt x="33" y="133"/>
                  </a:cubicBezTo>
                  <a:cubicBezTo>
                    <a:pt x="29" y="133"/>
                    <a:pt x="23" y="133"/>
                    <a:pt x="26" y="139"/>
                  </a:cubicBezTo>
                  <a:cubicBezTo>
                    <a:pt x="35" y="157"/>
                    <a:pt x="19" y="157"/>
                    <a:pt x="7" y="169"/>
                  </a:cubicBezTo>
                  <a:cubicBezTo>
                    <a:pt x="20" y="163"/>
                    <a:pt x="27" y="174"/>
                    <a:pt x="35" y="171"/>
                  </a:cubicBezTo>
                  <a:cubicBezTo>
                    <a:pt x="60" y="162"/>
                    <a:pt x="45" y="180"/>
                    <a:pt x="46" y="188"/>
                  </a:cubicBezTo>
                  <a:cubicBezTo>
                    <a:pt x="57" y="187"/>
                    <a:pt x="68" y="185"/>
                    <a:pt x="79" y="184"/>
                  </a:cubicBezTo>
                  <a:cubicBezTo>
                    <a:pt x="89" y="183"/>
                    <a:pt x="106" y="191"/>
                    <a:pt x="101" y="166"/>
                  </a:cubicBezTo>
                  <a:cubicBezTo>
                    <a:pt x="100" y="162"/>
                    <a:pt x="107" y="160"/>
                    <a:pt x="110" y="157"/>
                  </a:cubicBezTo>
                  <a:cubicBezTo>
                    <a:pt x="118" y="153"/>
                    <a:pt x="115" y="146"/>
                    <a:pt x="109" y="146"/>
                  </a:cubicBezTo>
                  <a:cubicBezTo>
                    <a:pt x="91" y="147"/>
                    <a:pt x="90" y="132"/>
                    <a:pt x="84" y="120"/>
                  </a:cubicBezTo>
                  <a:cubicBezTo>
                    <a:pt x="75" y="103"/>
                    <a:pt x="66" y="82"/>
                    <a:pt x="52" y="72"/>
                  </a:cubicBezTo>
                  <a:cubicBezTo>
                    <a:pt x="36" y="62"/>
                    <a:pt x="43" y="55"/>
                    <a:pt x="47" y="45"/>
                  </a:cubicBezTo>
                  <a:cubicBezTo>
                    <a:pt x="50" y="39"/>
                    <a:pt x="61" y="36"/>
                    <a:pt x="55" y="29"/>
                  </a:cubicBezTo>
                  <a:cubicBezTo>
                    <a:pt x="51" y="24"/>
                    <a:pt x="42" y="22"/>
                    <a:pt x="35" y="25"/>
                  </a:cubicBezTo>
                  <a:cubicBezTo>
                    <a:pt x="30" y="26"/>
                    <a:pt x="24" y="29"/>
                    <a:pt x="22" y="23"/>
                  </a:cubicBezTo>
                  <a:cubicBezTo>
                    <a:pt x="21" y="19"/>
                    <a:pt x="24" y="12"/>
                    <a:pt x="29" y="9"/>
                  </a:cubicBezTo>
                  <a:cubicBezTo>
                    <a:pt x="32" y="8"/>
                    <a:pt x="35" y="7"/>
                    <a:pt x="35" y="2"/>
                  </a:cubicBezTo>
                  <a:cubicBezTo>
                    <a:pt x="10" y="0"/>
                    <a:pt x="0" y="12"/>
                    <a:pt x="1" y="38"/>
                  </a:cubicBezTo>
                  <a:cubicBezTo>
                    <a:pt x="2" y="57"/>
                    <a:pt x="25" y="67"/>
                    <a:pt x="16" y="88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Freeform 63"/>
            <p:cNvSpPr>
              <a:spLocks/>
            </p:cNvSpPr>
            <p:nvPr/>
          </p:nvSpPr>
          <p:spPr bwMode="auto">
            <a:xfrm>
              <a:off x="6092146" y="1182476"/>
              <a:ext cx="263295" cy="93776"/>
            </a:xfrm>
            <a:custGeom>
              <a:avLst/>
              <a:gdLst>
                <a:gd name="T0" fmla="*/ 16 w 147"/>
                <a:gd name="T1" fmla="*/ 31 h 52"/>
                <a:gd name="T2" fmla="*/ 40 w 147"/>
                <a:gd name="T3" fmla="*/ 34 h 52"/>
                <a:gd name="T4" fmla="*/ 31 w 147"/>
                <a:gd name="T5" fmla="*/ 38 h 52"/>
                <a:gd name="T6" fmla="*/ 34 w 147"/>
                <a:gd name="T7" fmla="*/ 43 h 52"/>
                <a:gd name="T8" fmla="*/ 102 w 147"/>
                <a:gd name="T9" fmla="*/ 48 h 52"/>
                <a:gd name="T10" fmla="*/ 137 w 147"/>
                <a:gd name="T11" fmla="*/ 27 h 52"/>
                <a:gd name="T12" fmla="*/ 133 w 147"/>
                <a:gd name="T13" fmla="*/ 15 h 52"/>
                <a:gd name="T14" fmla="*/ 71 w 147"/>
                <a:gd name="T15" fmla="*/ 4 h 52"/>
                <a:gd name="T16" fmla="*/ 66 w 147"/>
                <a:gd name="T17" fmla="*/ 9 h 52"/>
                <a:gd name="T18" fmla="*/ 51 w 147"/>
                <a:gd name="T19" fmla="*/ 15 h 52"/>
                <a:gd name="T20" fmla="*/ 11 w 147"/>
                <a:gd name="T21" fmla="*/ 11 h 52"/>
                <a:gd name="T22" fmla="*/ 2 w 147"/>
                <a:gd name="T23" fmla="*/ 23 h 52"/>
                <a:gd name="T24" fmla="*/ 16 w 147"/>
                <a:gd name="T25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52">
                  <a:moveTo>
                    <a:pt x="16" y="31"/>
                  </a:moveTo>
                  <a:cubicBezTo>
                    <a:pt x="24" y="29"/>
                    <a:pt x="32" y="27"/>
                    <a:pt x="40" y="34"/>
                  </a:cubicBezTo>
                  <a:cubicBezTo>
                    <a:pt x="36" y="35"/>
                    <a:pt x="32" y="36"/>
                    <a:pt x="31" y="38"/>
                  </a:cubicBezTo>
                  <a:cubicBezTo>
                    <a:pt x="29" y="40"/>
                    <a:pt x="31" y="44"/>
                    <a:pt x="34" y="43"/>
                  </a:cubicBezTo>
                  <a:cubicBezTo>
                    <a:pt x="57" y="38"/>
                    <a:pt x="79" y="52"/>
                    <a:pt x="102" y="48"/>
                  </a:cubicBezTo>
                  <a:cubicBezTo>
                    <a:pt x="117" y="45"/>
                    <a:pt x="125" y="33"/>
                    <a:pt x="137" y="27"/>
                  </a:cubicBezTo>
                  <a:cubicBezTo>
                    <a:pt x="147" y="22"/>
                    <a:pt x="137" y="17"/>
                    <a:pt x="133" y="15"/>
                  </a:cubicBezTo>
                  <a:cubicBezTo>
                    <a:pt x="113" y="4"/>
                    <a:pt x="90" y="18"/>
                    <a:pt x="71" y="4"/>
                  </a:cubicBezTo>
                  <a:cubicBezTo>
                    <a:pt x="70" y="4"/>
                    <a:pt x="66" y="7"/>
                    <a:pt x="66" y="9"/>
                  </a:cubicBezTo>
                  <a:cubicBezTo>
                    <a:pt x="65" y="23"/>
                    <a:pt x="58" y="17"/>
                    <a:pt x="51" y="15"/>
                  </a:cubicBezTo>
                  <a:cubicBezTo>
                    <a:pt x="37" y="13"/>
                    <a:pt x="25" y="0"/>
                    <a:pt x="11" y="11"/>
                  </a:cubicBezTo>
                  <a:cubicBezTo>
                    <a:pt x="7" y="14"/>
                    <a:pt x="0" y="14"/>
                    <a:pt x="2" y="23"/>
                  </a:cubicBezTo>
                  <a:cubicBezTo>
                    <a:pt x="4" y="30"/>
                    <a:pt x="10" y="32"/>
                    <a:pt x="16" y="31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auto">
            <a:xfrm>
              <a:off x="5255371" y="2583712"/>
              <a:ext cx="129844" cy="174929"/>
            </a:xfrm>
            <a:custGeom>
              <a:avLst/>
              <a:gdLst>
                <a:gd name="T0" fmla="*/ 44 w 73"/>
                <a:gd name="T1" fmla="*/ 79 h 97"/>
                <a:gd name="T2" fmla="*/ 60 w 73"/>
                <a:gd name="T3" fmla="*/ 49 h 97"/>
                <a:gd name="T4" fmla="*/ 64 w 73"/>
                <a:gd name="T5" fmla="*/ 33 h 97"/>
                <a:gd name="T6" fmla="*/ 64 w 73"/>
                <a:gd name="T7" fmla="*/ 18 h 97"/>
                <a:gd name="T8" fmla="*/ 33 w 73"/>
                <a:gd name="T9" fmla="*/ 13 h 97"/>
                <a:gd name="T10" fmla="*/ 30 w 73"/>
                <a:gd name="T11" fmla="*/ 25 h 97"/>
                <a:gd name="T12" fmla="*/ 14 w 73"/>
                <a:gd name="T13" fmla="*/ 34 h 97"/>
                <a:gd name="T14" fmla="*/ 5 w 73"/>
                <a:gd name="T15" fmla="*/ 35 h 97"/>
                <a:gd name="T16" fmla="*/ 7 w 73"/>
                <a:gd name="T17" fmla="*/ 50 h 97"/>
                <a:gd name="T18" fmla="*/ 8 w 73"/>
                <a:gd name="T19" fmla="*/ 73 h 97"/>
                <a:gd name="T20" fmla="*/ 4 w 73"/>
                <a:gd name="T21" fmla="*/ 90 h 97"/>
                <a:gd name="T22" fmla="*/ 21 w 73"/>
                <a:gd name="T23" fmla="*/ 91 h 97"/>
                <a:gd name="T24" fmla="*/ 44 w 73"/>
                <a:gd name="T25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7">
                  <a:moveTo>
                    <a:pt x="44" y="79"/>
                  </a:moveTo>
                  <a:cubicBezTo>
                    <a:pt x="62" y="76"/>
                    <a:pt x="64" y="64"/>
                    <a:pt x="60" y="49"/>
                  </a:cubicBezTo>
                  <a:cubicBezTo>
                    <a:pt x="57" y="41"/>
                    <a:pt x="55" y="37"/>
                    <a:pt x="64" y="33"/>
                  </a:cubicBezTo>
                  <a:cubicBezTo>
                    <a:pt x="73" y="29"/>
                    <a:pt x="67" y="23"/>
                    <a:pt x="64" y="18"/>
                  </a:cubicBezTo>
                  <a:cubicBezTo>
                    <a:pt x="56" y="0"/>
                    <a:pt x="43" y="16"/>
                    <a:pt x="33" y="13"/>
                  </a:cubicBezTo>
                  <a:cubicBezTo>
                    <a:pt x="23" y="11"/>
                    <a:pt x="31" y="20"/>
                    <a:pt x="30" y="25"/>
                  </a:cubicBezTo>
                  <a:cubicBezTo>
                    <a:pt x="28" y="33"/>
                    <a:pt x="23" y="38"/>
                    <a:pt x="14" y="34"/>
                  </a:cubicBezTo>
                  <a:cubicBezTo>
                    <a:pt x="11" y="35"/>
                    <a:pt x="7" y="27"/>
                    <a:pt x="5" y="35"/>
                  </a:cubicBezTo>
                  <a:cubicBezTo>
                    <a:pt x="4" y="40"/>
                    <a:pt x="1" y="48"/>
                    <a:pt x="7" y="50"/>
                  </a:cubicBezTo>
                  <a:cubicBezTo>
                    <a:pt x="28" y="57"/>
                    <a:pt x="13" y="67"/>
                    <a:pt x="8" y="73"/>
                  </a:cubicBezTo>
                  <a:cubicBezTo>
                    <a:pt x="3" y="79"/>
                    <a:pt x="0" y="83"/>
                    <a:pt x="4" y="90"/>
                  </a:cubicBezTo>
                  <a:cubicBezTo>
                    <a:pt x="9" y="97"/>
                    <a:pt x="16" y="95"/>
                    <a:pt x="21" y="91"/>
                  </a:cubicBezTo>
                  <a:cubicBezTo>
                    <a:pt x="28" y="85"/>
                    <a:pt x="36" y="81"/>
                    <a:pt x="44" y="79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auto">
            <a:xfrm>
              <a:off x="6171495" y="1330354"/>
              <a:ext cx="97383" cy="88366"/>
            </a:xfrm>
            <a:custGeom>
              <a:avLst/>
              <a:gdLst>
                <a:gd name="T0" fmla="*/ 55 w 55"/>
                <a:gd name="T1" fmla="*/ 24 h 49"/>
                <a:gd name="T2" fmla="*/ 1 w 55"/>
                <a:gd name="T3" fmla="*/ 14 h 49"/>
                <a:gd name="T4" fmla="*/ 0 w 55"/>
                <a:gd name="T5" fmla="*/ 33 h 49"/>
                <a:gd name="T6" fmla="*/ 55 w 55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9">
                  <a:moveTo>
                    <a:pt x="55" y="24"/>
                  </a:moveTo>
                  <a:cubicBezTo>
                    <a:pt x="38" y="21"/>
                    <a:pt x="23" y="0"/>
                    <a:pt x="1" y="14"/>
                  </a:cubicBezTo>
                  <a:cubicBezTo>
                    <a:pt x="13" y="18"/>
                    <a:pt x="8" y="25"/>
                    <a:pt x="0" y="33"/>
                  </a:cubicBezTo>
                  <a:cubicBezTo>
                    <a:pt x="21" y="33"/>
                    <a:pt x="41" y="49"/>
                    <a:pt x="55" y="2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0" name="Freeform 66"/>
            <p:cNvSpPr>
              <a:spLocks/>
            </p:cNvSpPr>
            <p:nvPr/>
          </p:nvSpPr>
          <p:spPr bwMode="auto">
            <a:xfrm>
              <a:off x="5794586" y="3178832"/>
              <a:ext cx="37872" cy="66725"/>
            </a:xfrm>
            <a:custGeom>
              <a:avLst/>
              <a:gdLst>
                <a:gd name="T0" fmla="*/ 13 w 21"/>
                <a:gd name="T1" fmla="*/ 3 h 38"/>
                <a:gd name="T2" fmla="*/ 4 w 21"/>
                <a:gd name="T3" fmla="*/ 12 h 38"/>
                <a:gd name="T4" fmla="*/ 4 w 21"/>
                <a:gd name="T5" fmla="*/ 38 h 38"/>
                <a:gd name="T6" fmla="*/ 20 w 21"/>
                <a:gd name="T7" fmla="*/ 12 h 38"/>
                <a:gd name="T8" fmla="*/ 13 w 2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13" y="3"/>
                  </a:moveTo>
                  <a:cubicBezTo>
                    <a:pt x="11" y="4"/>
                    <a:pt x="0" y="0"/>
                    <a:pt x="4" y="12"/>
                  </a:cubicBezTo>
                  <a:cubicBezTo>
                    <a:pt x="6" y="20"/>
                    <a:pt x="4" y="29"/>
                    <a:pt x="4" y="38"/>
                  </a:cubicBezTo>
                  <a:cubicBezTo>
                    <a:pt x="18" y="34"/>
                    <a:pt x="17" y="21"/>
                    <a:pt x="20" y="12"/>
                  </a:cubicBezTo>
                  <a:cubicBezTo>
                    <a:pt x="21" y="9"/>
                    <a:pt x="19" y="1"/>
                    <a:pt x="13" y="3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7754874" y="1734314"/>
              <a:ext cx="5411" cy="5410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7" name="Freeform: Shape 76"/>
          <p:cNvSpPr/>
          <p:nvPr/>
        </p:nvSpPr>
        <p:spPr>
          <a:xfrm>
            <a:off x="-7468" y="1763256"/>
            <a:ext cx="9566032" cy="2992830"/>
          </a:xfrm>
          <a:custGeom>
            <a:avLst/>
            <a:gdLst>
              <a:gd name="connsiteX0" fmla="*/ 0 w 8317523"/>
              <a:gd name="connsiteY0" fmla="*/ 1248508 h 3592276"/>
              <a:gd name="connsiteX1" fmla="*/ 2250831 w 8317523"/>
              <a:gd name="connsiteY1" fmla="*/ 3569677 h 3592276"/>
              <a:gd name="connsiteX2" fmla="*/ 8317523 w 8317523"/>
              <a:gd name="connsiteY2" fmla="*/ 0 h 3592276"/>
              <a:gd name="connsiteX3" fmla="*/ 8317523 w 8317523"/>
              <a:gd name="connsiteY3" fmla="*/ 0 h 3592276"/>
              <a:gd name="connsiteX0" fmla="*/ 0 w 9583615"/>
              <a:gd name="connsiteY0" fmla="*/ 316523 h 3570679"/>
              <a:gd name="connsiteX1" fmla="*/ 3516923 w 9583615"/>
              <a:gd name="connsiteY1" fmla="*/ 3569677 h 3570679"/>
              <a:gd name="connsiteX2" fmla="*/ 9583615 w 9583615"/>
              <a:gd name="connsiteY2" fmla="*/ 0 h 3570679"/>
              <a:gd name="connsiteX3" fmla="*/ 9583615 w 9583615"/>
              <a:gd name="connsiteY3" fmla="*/ 0 h 3570679"/>
              <a:gd name="connsiteX0" fmla="*/ 0 w 9583615"/>
              <a:gd name="connsiteY0" fmla="*/ 316523 h 2393799"/>
              <a:gd name="connsiteX1" fmla="*/ 4536831 w 9583615"/>
              <a:gd name="connsiteY1" fmla="*/ 2391508 h 2393799"/>
              <a:gd name="connsiteX2" fmla="*/ 9583615 w 9583615"/>
              <a:gd name="connsiteY2" fmla="*/ 0 h 2393799"/>
              <a:gd name="connsiteX3" fmla="*/ 9583615 w 9583615"/>
              <a:gd name="connsiteY3" fmla="*/ 0 h 2393799"/>
              <a:gd name="connsiteX0" fmla="*/ 0 w 9530862"/>
              <a:gd name="connsiteY0" fmla="*/ 0 h 2815295"/>
              <a:gd name="connsiteX1" fmla="*/ 4484078 w 9530862"/>
              <a:gd name="connsiteY1" fmla="*/ 2813539 h 2815295"/>
              <a:gd name="connsiteX2" fmla="*/ 9530862 w 9530862"/>
              <a:gd name="connsiteY2" fmla="*/ 422031 h 2815295"/>
              <a:gd name="connsiteX3" fmla="*/ 9530862 w 9530862"/>
              <a:gd name="connsiteY3" fmla="*/ 422031 h 2815295"/>
              <a:gd name="connsiteX0" fmla="*/ 0 w 9601201"/>
              <a:gd name="connsiteY0" fmla="*/ 0 h 2850760"/>
              <a:gd name="connsiteX1" fmla="*/ 4554417 w 9601201"/>
              <a:gd name="connsiteY1" fmla="*/ 2848709 h 2850760"/>
              <a:gd name="connsiteX2" fmla="*/ 9601201 w 9601201"/>
              <a:gd name="connsiteY2" fmla="*/ 457201 h 2850760"/>
              <a:gd name="connsiteX3" fmla="*/ 9601201 w 9601201"/>
              <a:gd name="connsiteY3" fmla="*/ 457201 h 2850760"/>
              <a:gd name="connsiteX0" fmla="*/ 0 w 9566032"/>
              <a:gd name="connsiteY0" fmla="*/ 0 h 2992830"/>
              <a:gd name="connsiteX1" fmla="*/ 4519248 w 9566032"/>
              <a:gd name="connsiteY1" fmla="*/ 2989386 h 2992830"/>
              <a:gd name="connsiteX2" fmla="*/ 9566032 w 9566032"/>
              <a:gd name="connsiteY2" fmla="*/ 597878 h 2992830"/>
              <a:gd name="connsiteX3" fmla="*/ 9566032 w 9566032"/>
              <a:gd name="connsiteY3" fmla="*/ 597878 h 299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6032" h="2992830">
                <a:moveTo>
                  <a:pt x="0" y="0"/>
                </a:moveTo>
                <a:cubicBezTo>
                  <a:pt x="432288" y="1264627"/>
                  <a:pt x="2924909" y="2889740"/>
                  <a:pt x="4519248" y="2989386"/>
                </a:cubicBezTo>
                <a:cubicBezTo>
                  <a:pt x="6113587" y="3089032"/>
                  <a:pt x="8724901" y="996463"/>
                  <a:pt x="9566032" y="597878"/>
                </a:cubicBezTo>
                <a:lnTo>
                  <a:pt x="9566032" y="597878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8" name="Group 1271"/>
          <p:cNvGrpSpPr>
            <a:grpSpLocks noChangeAspect="1"/>
          </p:cNvGrpSpPr>
          <p:nvPr/>
        </p:nvGrpSpPr>
        <p:grpSpPr bwMode="auto">
          <a:xfrm>
            <a:off x="9728160" y="1467809"/>
            <a:ext cx="766658" cy="765883"/>
            <a:chOff x="5516" y="3626"/>
            <a:chExt cx="1981" cy="1979"/>
          </a:xfrm>
          <a:solidFill>
            <a:schemeClr val="tx1"/>
          </a:solidFill>
        </p:grpSpPr>
        <p:sp>
          <p:nvSpPr>
            <p:cNvPr id="79" name="Freeform 1273"/>
            <p:cNvSpPr>
              <a:spLocks/>
            </p:cNvSpPr>
            <p:nvPr/>
          </p:nvSpPr>
          <p:spPr bwMode="auto">
            <a:xfrm>
              <a:off x="5524" y="4270"/>
              <a:ext cx="491" cy="498"/>
            </a:xfrm>
            <a:custGeom>
              <a:avLst/>
              <a:gdLst>
                <a:gd name="T0" fmla="*/ 980 w 980"/>
                <a:gd name="T1" fmla="*/ 0 h 996"/>
                <a:gd name="T2" fmla="*/ 952 w 980"/>
                <a:gd name="T3" fmla="*/ 46 h 996"/>
                <a:gd name="T4" fmla="*/ 921 w 980"/>
                <a:gd name="T5" fmla="*/ 94 h 996"/>
                <a:gd name="T6" fmla="*/ 890 w 980"/>
                <a:gd name="T7" fmla="*/ 145 h 996"/>
                <a:gd name="T8" fmla="*/ 856 w 980"/>
                <a:gd name="T9" fmla="*/ 198 h 996"/>
                <a:gd name="T10" fmla="*/ 819 w 980"/>
                <a:gd name="T11" fmla="*/ 255 h 996"/>
                <a:gd name="T12" fmla="*/ 781 w 980"/>
                <a:gd name="T13" fmla="*/ 314 h 996"/>
                <a:gd name="T14" fmla="*/ 740 w 980"/>
                <a:gd name="T15" fmla="*/ 376 h 996"/>
                <a:gd name="T16" fmla="*/ 696 w 980"/>
                <a:gd name="T17" fmla="*/ 444 h 996"/>
                <a:gd name="T18" fmla="*/ 649 w 980"/>
                <a:gd name="T19" fmla="*/ 514 h 996"/>
                <a:gd name="T20" fmla="*/ 599 w 980"/>
                <a:gd name="T21" fmla="*/ 588 h 996"/>
                <a:gd name="T22" fmla="*/ 546 w 980"/>
                <a:gd name="T23" fmla="*/ 665 h 996"/>
                <a:gd name="T24" fmla="*/ 491 w 980"/>
                <a:gd name="T25" fmla="*/ 748 h 996"/>
                <a:gd name="T26" fmla="*/ 431 w 980"/>
                <a:gd name="T27" fmla="*/ 834 h 996"/>
                <a:gd name="T28" fmla="*/ 369 w 980"/>
                <a:gd name="T29" fmla="*/ 926 h 996"/>
                <a:gd name="T30" fmla="*/ 347 w 980"/>
                <a:gd name="T31" fmla="*/ 960 h 996"/>
                <a:gd name="T32" fmla="*/ 331 w 980"/>
                <a:gd name="T33" fmla="*/ 996 h 996"/>
                <a:gd name="T34" fmla="*/ 0 w 980"/>
                <a:gd name="T35" fmla="*/ 666 h 996"/>
                <a:gd name="T36" fmla="*/ 2 w 980"/>
                <a:gd name="T37" fmla="*/ 664 h 996"/>
                <a:gd name="T38" fmla="*/ 8 w 980"/>
                <a:gd name="T39" fmla="*/ 657 h 996"/>
                <a:gd name="T40" fmla="*/ 18 w 980"/>
                <a:gd name="T41" fmla="*/ 645 h 996"/>
                <a:gd name="T42" fmla="*/ 30 w 980"/>
                <a:gd name="T43" fmla="*/ 629 h 996"/>
                <a:gd name="T44" fmla="*/ 47 w 980"/>
                <a:gd name="T45" fmla="*/ 609 h 996"/>
                <a:gd name="T46" fmla="*/ 66 w 980"/>
                <a:gd name="T47" fmla="*/ 588 h 996"/>
                <a:gd name="T48" fmla="*/ 89 w 980"/>
                <a:gd name="T49" fmla="*/ 561 h 996"/>
                <a:gd name="T50" fmla="*/ 115 w 980"/>
                <a:gd name="T51" fmla="*/ 533 h 996"/>
                <a:gd name="T52" fmla="*/ 144 w 980"/>
                <a:gd name="T53" fmla="*/ 503 h 996"/>
                <a:gd name="T54" fmla="*/ 174 w 980"/>
                <a:gd name="T55" fmla="*/ 471 h 996"/>
                <a:gd name="T56" fmla="*/ 208 w 980"/>
                <a:gd name="T57" fmla="*/ 438 h 996"/>
                <a:gd name="T58" fmla="*/ 244 w 980"/>
                <a:gd name="T59" fmla="*/ 403 h 996"/>
                <a:gd name="T60" fmla="*/ 283 w 980"/>
                <a:gd name="T61" fmla="*/ 368 h 996"/>
                <a:gd name="T62" fmla="*/ 324 w 980"/>
                <a:gd name="T63" fmla="*/ 332 h 996"/>
                <a:gd name="T64" fmla="*/ 366 w 980"/>
                <a:gd name="T65" fmla="*/ 296 h 996"/>
                <a:gd name="T66" fmla="*/ 410 w 980"/>
                <a:gd name="T67" fmla="*/ 261 h 996"/>
                <a:gd name="T68" fmla="*/ 457 w 980"/>
                <a:gd name="T69" fmla="*/ 226 h 996"/>
                <a:gd name="T70" fmla="*/ 504 w 980"/>
                <a:gd name="T71" fmla="*/ 192 h 996"/>
                <a:gd name="T72" fmla="*/ 554 w 980"/>
                <a:gd name="T73" fmla="*/ 160 h 996"/>
                <a:gd name="T74" fmla="*/ 603 w 980"/>
                <a:gd name="T75" fmla="*/ 130 h 996"/>
                <a:gd name="T76" fmla="*/ 655 w 980"/>
                <a:gd name="T77" fmla="*/ 102 h 996"/>
                <a:gd name="T78" fmla="*/ 707 w 980"/>
                <a:gd name="T79" fmla="*/ 76 h 996"/>
                <a:gd name="T80" fmla="*/ 761 w 980"/>
                <a:gd name="T81" fmla="*/ 54 h 996"/>
                <a:gd name="T82" fmla="*/ 815 w 980"/>
                <a:gd name="T83" fmla="*/ 35 h 996"/>
                <a:gd name="T84" fmla="*/ 870 w 980"/>
                <a:gd name="T85" fmla="*/ 19 h 996"/>
                <a:gd name="T86" fmla="*/ 925 w 980"/>
                <a:gd name="T87" fmla="*/ 7 h 996"/>
                <a:gd name="T88" fmla="*/ 980 w 980"/>
                <a:gd name="T8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0" h="996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 1274"/>
            <p:cNvSpPr>
              <a:spLocks/>
            </p:cNvSpPr>
            <p:nvPr/>
          </p:nvSpPr>
          <p:spPr bwMode="auto">
            <a:xfrm>
              <a:off x="6354" y="5106"/>
              <a:ext cx="498" cy="489"/>
            </a:xfrm>
            <a:custGeom>
              <a:avLst/>
              <a:gdLst>
                <a:gd name="T0" fmla="*/ 998 w 998"/>
                <a:gd name="T1" fmla="*/ 0 h 979"/>
                <a:gd name="T2" fmla="*/ 990 w 998"/>
                <a:gd name="T3" fmla="*/ 55 h 979"/>
                <a:gd name="T4" fmla="*/ 978 w 998"/>
                <a:gd name="T5" fmla="*/ 111 h 979"/>
                <a:gd name="T6" fmla="*/ 963 w 998"/>
                <a:gd name="T7" fmla="*/ 165 h 979"/>
                <a:gd name="T8" fmla="*/ 943 w 998"/>
                <a:gd name="T9" fmla="*/ 220 h 979"/>
                <a:gd name="T10" fmla="*/ 920 w 998"/>
                <a:gd name="T11" fmla="*/ 273 h 979"/>
                <a:gd name="T12" fmla="*/ 895 w 998"/>
                <a:gd name="T13" fmla="*/ 326 h 979"/>
                <a:gd name="T14" fmla="*/ 867 w 998"/>
                <a:gd name="T15" fmla="*/ 377 h 979"/>
                <a:gd name="T16" fmla="*/ 837 w 998"/>
                <a:gd name="T17" fmla="*/ 427 h 979"/>
                <a:gd name="T18" fmla="*/ 804 w 998"/>
                <a:gd name="T19" fmla="*/ 477 h 979"/>
                <a:gd name="T20" fmla="*/ 770 w 998"/>
                <a:gd name="T21" fmla="*/ 524 h 979"/>
                <a:gd name="T22" fmla="*/ 736 w 998"/>
                <a:gd name="T23" fmla="*/ 570 h 979"/>
                <a:gd name="T24" fmla="*/ 700 w 998"/>
                <a:gd name="T25" fmla="*/ 614 h 979"/>
                <a:gd name="T26" fmla="*/ 665 w 998"/>
                <a:gd name="T27" fmla="*/ 657 h 979"/>
                <a:gd name="T28" fmla="*/ 629 w 998"/>
                <a:gd name="T29" fmla="*/ 698 h 979"/>
                <a:gd name="T30" fmla="*/ 594 w 998"/>
                <a:gd name="T31" fmla="*/ 736 h 979"/>
                <a:gd name="T32" fmla="*/ 559 w 998"/>
                <a:gd name="T33" fmla="*/ 771 h 979"/>
                <a:gd name="T34" fmla="*/ 525 w 998"/>
                <a:gd name="T35" fmla="*/ 805 h 979"/>
                <a:gd name="T36" fmla="*/ 494 w 998"/>
                <a:gd name="T37" fmla="*/ 837 h 979"/>
                <a:gd name="T38" fmla="*/ 463 w 998"/>
                <a:gd name="T39" fmla="*/ 866 h 979"/>
                <a:gd name="T40" fmla="*/ 434 w 998"/>
                <a:gd name="T41" fmla="*/ 891 h 979"/>
                <a:gd name="T42" fmla="*/ 409 w 998"/>
                <a:gd name="T43" fmla="*/ 914 h 979"/>
                <a:gd name="T44" fmla="*/ 386 w 998"/>
                <a:gd name="T45" fmla="*/ 933 h 979"/>
                <a:gd name="T46" fmla="*/ 367 w 998"/>
                <a:gd name="T47" fmla="*/ 949 h 979"/>
                <a:gd name="T48" fmla="*/ 351 w 998"/>
                <a:gd name="T49" fmla="*/ 962 h 979"/>
                <a:gd name="T50" fmla="*/ 340 w 998"/>
                <a:gd name="T51" fmla="*/ 972 h 979"/>
                <a:gd name="T52" fmla="*/ 333 w 998"/>
                <a:gd name="T53" fmla="*/ 978 h 979"/>
                <a:gd name="T54" fmla="*/ 330 w 998"/>
                <a:gd name="T55" fmla="*/ 979 h 979"/>
                <a:gd name="T56" fmla="*/ 0 w 998"/>
                <a:gd name="T57" fmla="*/ 649 h 979"/>
                <a:gd name="T58" fmla="*/ 35 w 998"/>
                <a:gd name="T59" fmla="*/ 633 h 979"/>
                <a:gd name="T60" fmla="*/ 70 w 998"/>
                <a:gd name="T61" fmla="*/ 612 h 979"/>
                <a:gd name="T62" fmla="*/ 161 w 998"/>
                <a:gd name="T63" fmla="*/ 549 h 979"/>
                <a:gd name="T64" fmla="*/ 248 w 998"/>
                <a:gd name="T65" fmla="*/ 490 h 979"/>
                <a:gd name="T66" fmla="*/ 330 w 998"/>
                <a:gd name="T67" fmla="*/ 433 h 979"/>
                <a:gd name="T68" fmla="*/ 409 w 998"/>
                <a:gd name="T69" fmla="*/ 381 h 979"/>
                <a:gd name="T70" fmla="*/ 483 w 998"/>
                <a:gd name="T71" fmla="*/ 332 h 979"/>
                <a:gd name="T72" fmla="*/ 553 w 998"/>
                <a:gd name="T73" fmla="*/ 285 h 979"/>
                <a:gd name="T74" fmla="*/ 619 w 998"/>
                <a:gd name="T75" fmla="*/ 241 h 979"/>
                <a:gd name="T76" fmla="*/ 682 w 998"/>
                <a:gd name="T77" fmla="*/ 200 h 979"/>
                <a:gd name="T78" fmla="*/ 743 w 998"/>
                <a:gd name="T79" fmla="*/ 162 h 979"/>
                <a:gd name="T80" fmla="*/ 799 w 998"/>
                <a:gd name="T81" fmla="*/ 125 h 979"/>
                <a:gd name="T82" fmla="*/ 853 w 998"/>
                <a:gd name="T83" fmla="*/ 92 h 979"/>
                <a:gd name="T84" fmla="*/ 903 w 998"/>
                <a:gd name="T85" fmla="*/ 59 h 979"/>
                <a:gd name="T86" fmla="*/ 952 w 998"/>
                <a:gd name="T87" fmla="*/ 29 h 979"/>
                <a:gd name="T88" fmla="*/ 998 w 998"/>
                <a:gd name="T8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8" h="979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 1275"/>
            <p:cNvSpPr>
              <a:spLocks/>
            </p:cNvSpPr>
            <p:nvPr/>
          </p:nvSpPr>
          <p:spPr bwMode="auto">
            <a:xfrm>
              <a:off x="5516" y="4987"/>
              <a:ext cx="618" cy="618"/>
            </a:xfrm>
            <a:custGeom>
              <a:avLst/>
              <a:gdLst>
                <a:gd name="T0" fmla="*/ 496 w 1237"/>
                <a:gd name="T1" fmla="*/ 0 h 1235"/>
                <a:gd name="T2" fmla="*/ 532 w 1237"/>
                <a:gd name="T3" fmla="*/ 36 h 1235"/>
                <a:gd name="T4" fmla="*/ 502 w 1237"/>
                <a:gd name="T5" fmla="*/ 104 h 1235"/>
                <a:gd name="T6" fmla="*/ 474 w 1237"/>
                <a:gd name="T7" fmla="*/ 173 h 1235"/>
                <a:gd name="T8" fmla="*/ 447 w 1237"/>
                <a:gd name="T9" fmla="*/ 248 h 1235"/>
                <a:gd name="T10" fmla="*/ 423 w 1237"/>
                <a:gd name="T11" fmla="*/ 324 h 1235"/>
                <a:gd name="T12" fmla="*/ 403 w 1237"/>
                <a:gd name="T13" fmla="*/ 401 h 1235"/>
                <a:gd name="T14" fmla="*/ 375 w 1237"/>
                <a:gd name="T15" fmla="*/ 522 h 1235"/>
                <a:gd name="T16" fmla="*/ 353 w 1237"/>
                <a:gd name="T17" fmla="*/ 644 h 1235"/>
                <a:gd name="T18" fmla="*/ 335 w 1237"/>
                <a:gd name="T19" fmla="*/ 767 h 1235"/>
                <a:gd name="T20" fmla="*/ 323 w 1237"/>
                <a:gd name="T21" fmla="*/ 890 h 1235"/>
                <a:gd name="T22" fmla="*/ 320 w 1237"/>
                <a:gd name="T23" fmla="*/ 915 h 1235"/>
                <a:gd name="T24" fmla="*/ 423 w 1237"/>
                <a:gd name="T25" fmla="*/ 906 h 1235"/>
                <a:gd name="T26" fmla="*/ 526 w 1237"/>
                <a:gd name="T27" fmla="*/ 893 h 1235"/>
                <a:gd name="T28" fmla="*/ 647 w 1237"/>
                <a:gd name="T29" fmla="*/ 874 h 1235"/>
                <a:gd name="T30" fmla="*/ 766 w 1237"/>
                <a:gd name="T31" fmla="*/ 849 h 1235"/>
                <a:gd name="T32" fmla="*/ 885 w 1237"/>
                <a:gd name="T33" fmla="*/ 820 h 1235"/>
                <a:gd name="T34" fmla="*/ 1002 w 1237"/>
                <a:gd name="T35" fmla="*/ 784 h 1235"/>
                <a:gd name="T36" fmla="*/ 1060 w 1237"/>
                <a:gd name="T37" fmla="*/ 763 h 1235"/>
                <a:gd name="T38" fmla="*/ 1117 w 1237"/>
                <a:gd name="T39" fmla="*/ 740 h 1235"/>
                <a:gd name="T40" fmla="*/ 1173 w 1237"/>
                <a:gd name="T41" fmla="*/ 717 h 1235"/>
                <a:gd name="T42" fmla="*/ 1200 w 1237"/>
                <a:gd name="T43" fmla="*/ 704 h 1235"/>
                <a:gd name="T44" fmla="*/ 1237 w 1237"/>
                <a:gd name="T45" fmla="*/ 740 h 1235"/>
                <a:gd name="T46" fmla="*/ 1194 w 1237"/>
                <a:gd name="T47" fmla="*/ 797 h 1235"/>
                <a:gd name="T48" fmla="*/ 1147 w 1237"/>
                <a:gd name="T49" fmla="*/ 851 h 1235"/>
                <a:gd name="T50" fmla="*/ 1095 w 1237"/>
                <a:gd name="T51" fmla="*/ 901 h 1235"/>
                <a:gd name="T52" fmla="*/ 1041 w 1237"/>
                <a:gd name="T53" fmla="*/ 947 h 1235"/>
                <a:gd name="T54" fmla="*/ 983 w 1237"/>
                <a:gd name="T55" fmla="*/ 989 h 1235"/>
                <a:gd name="T56" fmla="*/ 922 w 1237"/>
                <a:gd name="T57" fmla="*/ 1027 h 1235"/>
                <a:gd name="T58" fmla="*/ 858 w 1237"/>
                <a:gd name="T59" fmla="*/ 1062 h 1235"/>
                <a:gd name="T60" fmla="*/ 794 w 1237"/>
                <a:gd name="T61" fmla="*/ 1094 h 1235"/>
                <a:gd name="T62" fmla="*/ 728 w 1237"/>
                <a:gd name="T63" fmla="*/ 1123 h 1235"/>
                <a:gd name="T64" fmla="*/ 661 w 1237"/>
                <a:gd name="T65" fmla="*/ 1147 h 1235"/>
                <a:gd name="T66" fmla="*/ 594 w 1237"/>
                <a:gd name="T67" fmla="*/ 1169 h 1235"/>
                <a:gd name="T68" fmla="*/ 491 w 1237"/>
                <a:gd name="T69" fmla="*/ 1196 h 1235"/>
                <a:gd name="T70" fmla="*/ 386 w 1237"/>
                <a:gd name="T71" fmla="*/ 1217 h 1235"/>
                <a:gd name="T72" fmla="*/ 280 w 1237"/>
                <a:gd name="T73" fmla="*/ 1229 h 1235"/>
                <a:gd name="T74" fmla="*/ 174 w 1237"/>
                <a:gd name="T75" fmla="*/ 1235 h 1235"/>
                <a:gd name="T76" fmla="*/ 151 w 1237"/>
                <a:gd name="T77" fmla="*/ 1235 h 1235"/>
                <a:gd name="T78" fmla="*/ 128 w 1237"/>
                <a:gd name="T79" fmla="*/ 1233 h 1235"/>
                <a:gd name="T80" fmla="*/ 106 w 1237"/>
                <a:gd name="T81" fmla="*/ 1228 h 1235"/>
                <a:gd name="T82" fmla="*/ 80 w 1237"/>
                <a:gd name="T83" fmla="*/ 1217 h 1235"/>
                <a:gd name="T84" fmla="*/ 57 w 1237"/>
                <a:gd name="T85" fmla="*/ 1201 h 1235"/>
                <a:gd name="T86" fmla="*/ 36 w 1237"/>
                <a:gd name="T87" fmla="*/ 1182 h 1235"/>
                <a:gd name="T88" fmla="*/ 21 w 1237"/>
                <a:gd name="T89" fmla="*/ 1159 h 1235"/>
                <a:gd name="T90" fmla="*/ 8 w 1237"/>
                <a:gd name="T91" fmla="*/ 1134 h 1235"/>
                <a:gd name="T92" fmla="*/ 1 w 1237"/>
                <a:gd name="T93" fmla="*/ 1106 h 1235"/>
                <a:gd name="T94" fmla="*/ 0 w 1237"/>
                <a:gd name="T95" fmla="*/ 1073 h 1235"/>
                <a:gd name="T96" fmla="*/ 0 w 1237"/>
                <a:gd name="T97" fmla="*/ 1041 h 1235"/>
                <a:gd name="T98" fmla="*/ 6 w 1237"/>
                <a:gd name="T99" fmla="*/ 947 h 1235"/>
                <a:gd name="T100" fmla="*/ 18 w 1237"/>
                <a:gd name="T101" fmla="*/ 855 h 1235"/>
                <a:gd name="T102" fmla="*/ 35 w 1237"/>
                <a:gd name="T103" fmla="*/ 762 h 1235"/>
                <a:gd name="T104" fmla="*/ 57 w 1237"/>
                <a:gd name="T105" fmla="*/ 671 h 1235"/>
                <a:gd name="T106" fmla="*/ 85 w 1237"/>
                <a:gd name="T107" fmla="*/ 582 h 1235"/>
                <a:gd name="T108" fmla="*/ 115 w 1237"/>
                <a:gd name="T109" fmla="*/ 501 h 1235"/>
                <a:gd name="T110" fmla="*/ 150 w 1237"/>
                <a:gd name="T111" fmla="*/ 421 h 1235"/>
                <a:gd name="T112" fmla="*/ 190 w 1237"/>
                <a:gd name="T113" fmla="*/ 345 h 1235"/>
                <a:gd name="T114" fmla="*/ 235 w 1237"/>
                <a:gd name="T115" fmla="*/ 270 h 1235"/>
                <a:gd name="T116" fmla="*/ 285 w 1237"/>
                <a:gd name="T117" fmla="*/ 200 h 1235"/>
                <a:gd name="T118" fmla="*/ 331 w 1237"/>
                <a:gd name="T119" fmla="*/ 144 h 1235"/>
                <a:gd name="T120" fmla="*/ 382 w 1237"/>
                <a:gd name="T121" fmla="*/ 92 h 1235"/>
                <a:gd name="T122" fmla="*/ 438 w 1237"/>
                <a:gd name="T123" fmla="*/ 44 h 1235"/>
                <a:gd name="T124" fmla="*/ 496 w 1237"/>
                <a:gd name="T12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235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 1276"/>
            <p:cNvSpPr>
              <a:spLocks noEditPoints="1"/>
            </p:cNvSpPr>
            <p:nvPr/>
          </p:nvSpPr>
          <p:spPr bwMode="auto">
            <a:xfrm>
              <a:off x="5766" y="3626"/>
              <a:ext cx="1731" cy="1729"/>
            </a:xfrm>
            <a:custGeom>
              <a:avLst/>
              <a:gdLst>
                <a:gd name="T0" fmla="*/ 1977 w 3461"/>
                <a:gd name="T1" fmla="*/ 939 h 3456"/>
                <a:gd name="T2" fmla="*/ 1837 w 3461"/>
                <a:gd name="T3" fmla="*/ 996 h 3456"/>
                <a:gd name="T4" fmla="*/ 1719 w 3461"/>
                <a:gd name="T5" fmla="*/ 1101 h 3456"/>
                <a:gd name="T6" fmla="*/ 1646 w 3461"/>
                <a:gd name="T7" fmla="*/ 1235 h 3456"/>
                <a:gd name="T8" fmla="*/ 1621 w 3461"/>
                <a:gd name="T9" fmla="*/ 1382 h 3456"/>
                <a:gd name="T10" fmla="*/ 1646 w 3461"/>
                <a:gd name="T11" fmla="*/ 1529 h 3456"/>
                <a:gd name="T12" fmla="*/ 1719 w 3461"/>
                <a:gd name="T13" fmla="*/ 1665 h 3456"/>
                <a:gd name="T14" fmla="*/ 1837 w 3461"/>
                <a:gd name="T15" fmla="*/ 1770 h 3456"/>
                <a:gd name="T16" fmla="*/ 1977 w 3461"/>
                <a:gd name="T17" fmla="*/ 1826 h 3456"/>
                <a:gd name="T18" fmla="*/ 2127 w 3461"/>
                <a:gd name="T19" fmla="*/ 1835 h 3456"/>
                <a:gd name="T20" fmla="*/ 2270 w 3461"/>
                <a:gd name="T21" fmla="*/ 1794 h 3456"/>
                <a:gd name="T22" fmla="*/ 2399 w 3461"/>
                <a:gd name="T23" fmla="*/ 1705 h 3456"/>
                <a:gd name="T24" fmla="*/ 2488 w 3461"/>
                <a:gd name="T25" fmla="*/ 1577 h 3456"/>
                <a:gd name="T26" fmla="*/ 2529 w 3461"/>
                <a:gd name="T27" fmla="*/ 1433 h 3456"/>
                <a:gd name="T28" fmla="*/ 2521 w 3461"/>
                <a:gd name="T29" fmla="*/ 1283 h 3456"/>
                <a:gd name="T30" fmla="*/ 2464 w 3461"/>
                <a:gd name="T31" fmla="*/ 1143 h 3456"/>
                <a:gd name="T32" fmla="*/ 2359 w 3461"/>
                <a:gd name="T33" fmla="*/ 1026 h 3456"/>
                <a:gd name="T34" fmla="*/ 2225 w 3461"/>
                <a:gd name="T35" fmla="*/ 952 h 3456"/>
                <a:gd name="T36" fmla="*/ 2076 w 3461"/>
                <a:gd name="T37" fmla="*/ 928 h 3456"/>
                <a:gd name="T38" fmla="*/ 3351 w 3461"/>
                <a:gd name="T39" fmla="*/ 2 h 3456"/>
                <a:gd name="T40" fmla="*/ 3421 w 3461"/>
                <a:gd name="T41" fmla="*/ 40 h 3456"/>
                <a:gd name="T42" fmla="*/ 3459 w 3461"/>
                <a:gd name="T43" fmla="*/ 111 h 3456"/>
                <a:gd name="T44" fmla="*/ 3457 w 3461"/>
                <a:gd name="T45" fmla="*/ 256 h 3456"/>
                <a:gd name="T46" fmla="*/ 3444 w 3461"/>
                <a:gd name="T47" fmla="*/ 471 h 3456"/>
                <a:gd name="T48" fmla="*/ 3416 w 3461"/>
                <a:gd name="T49" fmla="*/ 722 h 3456"/>
                <a:gd name="T50" fmla="*/ 3372 w 3461"/>
                <a:gd name="T51" fmla="*/ 997 h 3456"/>
                <a:gd name="T52" fmla="*/ 3304 w 3461"/>
                <a:gd name="T53" fmla="*/ 1283 h 3456"/>
                <a:gd name="T54" fmla="*/ 3210 w 3461"/>
                <a:gd name="T55" fmla="*/ 1569 h 3456"/>
                <a:gd name="T56" fmla="*/ 3083 w 3461"/>
                <a:gd name="T57" fmla="*/ 1845 h 3456"/>
                <a:gd name="T58" fmla="*/ 2922 w 3461"/>
                <a:gd name="T59" fmla="*/ 2094 h 3456"/>
                <a:gd name="T60" fmla="*/ 2738 w 3461"/>
                <a:gd name="T61" fmla="*/ 2296 h 3456"/>
                <a:gd name="T62" fmla="*/ 2592 w 3461"/>
                <a:gd name="T63" fmla="*/ 2431 h 3456"/>
                <a:gd name="T64" fmla="*/ 2457 w 3461"/>
                <a:gd name="T65" fmla="*/ 2538 h 3456"/>
                <a:gd name="T66" fmla="*/ 2318 w 3461"/>
                <a:gd name="T67" fmla="*/ 2635 h 3456"/>
                <a:gd name="T68" fmla="*/ 2156 w 3461"/>
                <a:gd name="T69" fmla="*/ 2738 h 3456"/>
                <a:gd name="T70" fmla="*/ 2003 w 3461"/>
                <a:gd name="T71" fmla="*/ 2833 h 3456"/>
                <a:gd name="T72" fmla="*/ 1849 w 3461"/>
                <a:gd name="T73" fmla="*/ 2931 h 3456"/>
                <a:gd name="T74" fmla="*/ 1665 w 3461"/>
                <a:gd name="T75" fmla="*/ 3049 h 3456"/>
                <a:gd name="T76" fmla="*/ 1449 w 3461"/>
                <a:gd name="T77" fmla="*/ 3193 h 3456"/>
                <a:gd name="T78" fmla="*/ 1193 w 3461"/>
                <a:gd name="T79" fmla="*/ 3366 h 3456"/>
                <a:gd name="T80" fmla="*/ 1048 w 3461"/>
                <a:gd name="T81" fmla="*/ 3453 h 3456"/>
                <a:gd name="T82" fmla="*/ 969 w 3461"/>
                <a:gd name="T83" fmla="*/ 3445 h 3456"/>
                <a:gd name="T84" fmla="*/ 40 w 3461"/>
                <a:gd name="T85" fmla="*/ 2534 h 3456"/>
                <a:gd name="T86" fmla="*/ 3 w 3461"/>
                <a:gd name="T87" fmla="*/ 2463 h 3456"/>
                <a:gd name="T88" fmla="*/ 11 w 3461"/>
                <a:gd name="T89" fmla="*/ 2383 h 3456"/>
                <a:gd name="T90" fmla="*/ 152 w 3461"/>
                <a:gd name="T91" fmla="*/ 2175 h 3456"/>
                <a:gd name="T92" fmla="*/ 315 w 3461"/>
                <a:gd name="T93" fmla="*/ 1934 h 3456"/>
                <a:gd name="T94" fmla="*/ 449 w 3461"/>
                <a:gd name="T95" fmla="*/ 1729 h 3456"/>
                <a:gd name="T96" fmla="*/ 560 w 3461"/>
                <a:gd name="T97" fmla="*/ 1556 h 3456"/>
                <a:gd name="T98" fmla="*/ 653 w 3461"/>
                <a:gd name="T99" fmla="*/ 1409 h 3456"/>
                <a:gd name="T100" fmla="*/ 755 w 3461"/>
                <a:gd name="T101" fmla="*/ 1246 h 3456"/>
                <a:gd name="T102" fmla="*/ 855 w 3461"/>
                <a:gd name="T103" fmla="*/ 1094 h 3456"/>
                <a:gd name="T104" fmla="*/ 953 w 3461"/>
                <a:gd name="T105" fmla="*/ 957 h 3456"/>
                <a:gd name="T106" fmla="*/ 1068 w 3461"/>
                <a:gd name="T107" fmla="*/ 822 h 3456"/>
                <a:gd name="T108" fmla="*/ 1215 w 3461"/>
                <a:gd name="T109" fmla="*/ 667 h 3456"/>
                <a:gd name="T110" fmla="*/ 1442 w 3461"/>
                <a:gd name="T111" fmla="*/ 480 h 3456"/>
                <a:gd name="T112" fmla="*/ 1704 w 3461"/>
                <a:gd name="T113" fmla="*/ 332 h 3456"/>
                <a:gd name="T114" fmla="*/ 1983 w 3461"/>
                <a:gd name="T115" fmla="*/ 217 h 3456"/>
                <a:gd name="T116" fmla="*/ 2272 w 3461"/>
                <a:gd name="T117" fmla="*/ 131 h 3456"/>
                <a:gd name="T118" fmla="*/ 2556 w 3461"/>
                <a:gd name="T119" fmla="*/ 72 h 3456"/>
                <a:gd name="T120" fmla="*/ 2824 w 3461"/>
                <a:gd name="T121" fmla="*/ 34 h 3456"/>
                <a:gd name="T122" fmla="*/ 3065 w 3461"/>
                <a:gd name="T123" fmla="*/ 11 h 3456"/>
                <a:gd name="T124" fmla="*/ 3265 w 3461"/>
                <a:gd name="T125" fmla="*/ 1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1" h="3456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3" name="Freeform: Shape 82"/>
          <p:cNvSpPr/>
          <p:nvPr/>
        </p:nvSpPr>
        <p:spPr>
          <a:xfrm>
            <a:off x="-5751" y="2328591"/>
            <a:ext cx="9583616" cy="3358151"/>
          </a:xfrm>
          <a:custGeom>
            <a:avLst/>
            <a:gdLst>
              <a:gd name="connsiteX0" fmla="*/ 9583616 w 9583616"/>
              <a:gd name="connsiteY0" fmla="*/ 0 h 3358151"/>
              <a:gd name="connsiteX1" fmla="*/ 4976447 w 9583616"/>
              <a:gd name="connsiteY1" fmla="*/ 3200400 h 3358151"/>
              <a:gd name="connsiteX2" fmla="*/ 0 w 9583616"/>
              <a:gd name="connsiteY2" fmla="*/ 2901462 h 3358151"/>
              <a:gd name="connsiteX3" fmla="*/ 0 w 9583616"/>
              <a:gd name="connsiteY3" fmla="*/ 2901462 h 335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3616" h="3358151">
                <a:moveTo>
                  <a:pt x="9583616" y="0"/>
                </a:moveTo>
                <a:cubicBezTo>
                  <a:pt x="8078666" y="1358411"/>
                  <a:pt x="6573716" y="2716823"/>
                  <a:pt x="4976447" y="3200400"/>
                </a:cubicBezTo>
                <a:cubicBezTo>
                  <a:pt x="3379178" y="3683977"/>
                  <a:pt x="0" y="2901462"/>
                  <a:pt x="0" y="2901462"/>
                </a:cubicBezTo>
                <a:lnTo>
                  <a:pt x="0" y="2901462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13027" y="2735004"/>
            <a:ext cx="969818" cy="9698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920862" y="4077787"/>
            <a:ext cx="969818" cy="9698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27884" y="4899545"/>
            <a:ext cx="969818" cy="969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758342" y="2079804"/>
            <a:ext cx="969818" cy="9698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734907" y="3581165"/>
            <a:ext cx="969818" cy="9698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24058" y="2223623"/>
            <a:ext cx="2101611" cy="48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sed</a:t>
            </a:r>
            <a:endParaRPr lang="en-US" sz="9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34646" y="1956709"/>
            <a:ext cx="1691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SUBTITLE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757453" y="4188510"/>
            <a:ext cx="2101611" cy="48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sed</a:t>
            </a:r>
            <a:endParaRPr lang="en-US" sz="9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757453" y="3921596"/>
            <a:ext cx="1691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SUBTITLE HERE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88796" y="5506558"/>
            <a:ext cx="2101611" cy="48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sed</a:t>
            </a:r>
            <a:endParaRPr lang="en-US" sz="9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88796" y="5239644"/>
            <a:ext cx="1691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SUBTITLE HERE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78452" y="2763191"/>
            <a:ext cx="2101611" cy="48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sed</a:t>
            </a:r>
            <a:endParaRPr lang="en-US" sz="9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678452" y="2496277"/>
            <a:ext cx="1691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SUBTITLE HERE</a:t>
            </a:r>
          </a:p>
        </p:txBody>
      </p:sp>
      <p:grpSp>
        <p:nvGrpSpPr>
          <p:cNvPr id="119" name="Group 41"/>
          <p:cNvGrpSpPr>
            <a:grpSpLocks noChangeAspect="1"/>
          </p:cNvGrpSpPr>
          <p:nvPr/>
        </p:nvGrpSpPr>
        <p:grpSpPr bwMode="auto">
          <a:xfrm>
            <a:off x="928867" y="3025444"/>
            <a:ext cx="363537" cy="363537"/>
            <a:chOff x="1643" y="866"/>
            <a:chExt cx="229" cy="229"/>
          </a:xfrm>
          <a:solidFill>
            <a:schemeClr val="bg1"/>
          </a:solidFill>
        </p:grpSpPr>
        <p:sp>
          <p:nvSpPr>
            <p:cNvPr id="120" name="Freeform 43"/>
            <p:cNvSpPr>
              <a:spLocks/>
            </p:cNvSpPr>
            <p:nvPr/>
          </p:nvSpPr>
          <p:spPr bwMode="auto">
            <a:xfrm>
              <a:off x="1643" y="866"/>
              <a:ext cx="163" cy="107"/>
            </a:xfrm>
            <a:custGeom>
              <a:avLst/>
              <a:gdLst>
                <a:gd name="T0" fmla="*/ 1830 w 2445"/>
                <a:gd name="T1" fmla="*/ 5 h 1608"/>
                <a:gd name="T2" fmla="*/ 2034 w 2445"/>
                <a:gd name="T3" fmla="*/ 33 h 1608"/>
                <a:gd name="T4" fmla="*/ 2239 w 2445"/>
                <a:gd name="T5" fmla="*/ 85 h 1608"/>
                <a:gd name="T6" fmla="*/ 2445 w 2445"/>
                <a:gd name="T7" fmla="*/ 161 h 1608"/>
                <a:gd name="T8" fmla="*/ 2348 w 2445"/>
                <a:gd name="T9" fmla="*/ 371 h 1608"/>
                <a:gd name="T10" fmla="*/ 2205 w 2445"/>
                <a:gd name="T11" fmla="*/ 434 h 1608"/>
                <a:gd name="T12" fmla="*/ 2012 w 2445"/>
                <a:gd name="T13" fmla="*/ 378 h 1608"/>
                <a:gd name="T14" fmla="*/ 1822 w 2445"/>
                <a:gd name="T15" fmla="*/ 350 h 1608"/>
                <a:gd name="T16" fmla="*/ 1634 w 2445"/>
                <a:gd name="T17" fmla="*/ 349 h 1608"/>
                <a:gd name="T18" fmla="*/ 1452 w 2445"/>
                <a:gd name="T19" fmla="*/ 373 h 1608"/>
                <a:gd name="T20" fmla="*/ 1279 w 2445"/>
                <a:gd name="T21" fmla="*/ 420 h 1608"/>
                <a:gd name="T22" fmla="*/ 1113 w 2445"/>
                <a:gd name="T23" fmla="*/ 490 h 1608"/>
                <a:gd name="T24" fmla="*/ 958 w 2445"/>
                <a:gd name="T25" fmla="*/ 578 h 1608"/>
                <a:gd name="T26" fmla="*/ 817 w 2445"/>
                <a:gd name="T27" fmla="*/ 685 h 1608"/>
                <a:gd name="T28" fmla="*/ 691 w 2445"/>
                <a:gd name="T29" fmla="*/ 808 h 1608"/>
                <a:gd name="T30" fmla="*/ 581 w 2445"/>
                <a:gd name="T31" fmla="*/ 946 h 1608"/>
                <a:gd name="T32" fmla="*/ 489 w 2445"/>
                <a:gd name="T33" fmla="*/ 1097 h 1608"/>
                <a:gd name="T34" fmla="*/ 417 w 2445"/>
                <a:gd name="T35" fmla="*/ 1258 h 1608"/>
                <a:gd name="T36" fmla="*/ 368 w 2445"/>
                <a:gd name="T37" fmla="*/ 1429 h 1608"/>
                <a:gd name="T38" fmla="*/ 342 w 2445"/>
                <a:gd name="T39" fmla="*/ 1608 h 1608"/>
                <a:gd name="T40" fmla="*/ 117 w 2445"/>
                <a:gd name="T41" fmla="*/ 1589 h 1608"/>
                <a:gd name="T42" fmla="*/ 15 w 2445"/>
                <a:gd name="T43" fmla="*/ 1477 h 1608"/>
                <a:gd name="T44" fmla="*/ 56 w 2445"/>
                <a:gd name="T45" fmla="*/ 1282 h 1608"/>
                <a:gd name="T46" fmla="*/ 115 w 2445"/>
                <a:gd name="T47" fmla="*/ 1100 h 1608"/>
                <a:gd name="T48" fmla="*/ 190 w 2445"/>
                <a:gd name="T49" fmla="*/ 928 h 1608"/>
                <a:gd name="T50" fmla="*/ 284 w 2445"/>
                <a:gd name="T51" fmla="*/ 767 h 1608"/>
                <a:gd name="T52" fmla="*/ 394 w 2445"/>
                <a:gd name="T53" fmla="*/ 619 h 1608"/>
                <a:gd name="T54" fmla="*/ 524 w 2445"/>
                <a:gd name="T55" fmla="*/ 482 h 1608"/>
                <a:gd name="T56" fmla="*/ 672 w 2445"/>
                <a:gd name="T57" fmla="*/ 358 h 1608"/>
                <a:gd name="T58" fmla="*/ 838 w 2445"/>
                <a:gd name="T59" fmla="*/ 247 h 1608"/>
                <a:gd name="T60" fmla="*/ 1033 w 2445"/>
                <a:gd name="T61" fmla="*/ 145 h 1608"/>
                <a:gd name="T62" fmla="*/ 1229 w 2445"/>
                <a:gd name="T63" fmla="*/ 71 h 1608"/>
                <a:gd name="T64" fmla="*/ 1428 w 2445"/>
                <a:gd name="T65" fmla="*/ 24 h 1608"/>
                <a:gd name="T66" fmla="*/ 1628 w 2445"/>
                <a:gd name="T67" fmla="*/ 1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5" h="1608">
                  <a:moveTo>
                    <a:pt x="1728" y="0"/>
                  </a:moveTo>
                  <a:lnTo>
                    <a:pt x="1830" y="5"/>
                  </a:lnTo>
                  <a:lnTo>
                    <a:pt x="1931" y="16"/>
                  </a:lnTo>
                  <a:lnTo>
                    <a:pt x="2034" y="33"/>
                  </a:lnTo>
                  <a:lnTo>
                    <a:pt x="2136" y="56"/>
                  </a:lnTo>
                  <a:lnTo>
                    <a:pt x="2239" y="85"/>
                  </a:lnTo>
                  <a:lnTo>
                    <a:pt x="2342" y="120"/>
                  </a:lnTo>
                  <a:lnTo>
                    <a:pt x="2445" y="161"/>
                  </a:lnTo>
                  <a:lnTo>
                    <a:pt x="2396" y="268"/>
                  </a:lnTo>
                  <a:lnTo>
                    <a:pt x="2348" y="371"/>
                  </a:lnTo>
                  <a:lnTo>
                    <a:pt x="2300" y="474"/>
                  </a:lnTo>
                  <a:lnTo>
                    <a:pt x="2205" y="434"/>
                  </a:lnTo>
                  <a:lnTo>
                    <a:pt x="2108" y="403"/>
                  </a:lnTo>
                  <a:lnTo>
                    <a:pt x="2012" y="378"/>
                  </a:lnTo>
                  <a:lnTo>
                    <a:pt x="1916" y="361"/>
                  </a:lnTo>
                  <a:lnTo>
                    <a:pt x="1822" y="350"/>
                  </a:lnTo>
                  <a:lnTo>
                    <a:pt x="1727" y="346"/>
                  </a:lnTo>
                  <a:lnTo>
                    <a:pt x="1634" y="349"/>
                  </a:lnTo>
                  <a:lnTo>
                    <a:pt x="1542" y="357"/>
                  </a:lnTo>
                  <a:lnTo>
                    <a:pt x="1452" y="373"/>
                  </a:lnTo>
                  <a:lnTo>
                    <a:pt x="1364" y="394"/>
                  </a:lnTo>
                  <a:lnTo>
                    <a:pt x="1279" y="420"/>
                  </a:lnTo>
                  <a:lnTo>
                    <a:pt x="1194" y="452"/>
                  </a:lnTo>
                  <a:lnTo>
                    <a:pt x="1113" y="490"/>
                  </a:lnTo>
                  <a:lnTo>
                    <a:pt x="1034" y="532"/>
                  </a:lnTo>
                  <a:lnTo>
                    <a:pt x="958" y="578"/>
                  </a:lnTo>
                  <a:lnTo>
                    <a:pt x="886" y="629"/>
                  </a:lnTo>
                  <a:lnTo>
                    <a:pt x="817" y="685"/>
                  </a:lnTo>
                  <a:lnTo>
                    <a:pt x="752" y="745"/>
                  </a:lnTo>
                  <a:lnTo>
                    <a:pt x="691" y="808"/>
                  </a:lnTo>
                  <a:lnTo>
                    <a:pt x="633" y="875"/>
                  </a:lnTo>
                  <a:lnTo>
                    <a:pt x="581" y="946"/>
                  </a:lnTo>
                  <a:lnTo>
                    <a:pt x="531" y="1020"/>
                  </a:lnTo>
                  <a:lnTo>
                    <a:pt x="489" y="1097"/>
                  </a:lnTo>
                  <a:lnTo>
                    <a:pt x="450" y="1176"/>
                  </a:lnTo>
                  <a:lnTo>
                    <a:pt x="417" y="1258"/>
                  </a:lnTo>
                  <a:lnTo>
                    <a:pt x="389" y="1343"/>
                  </a:lnTo>
                  <a:lnTo>
                    <a:pt x="368" y="1429"/>
                  </a:lnTo>
                  <a:lnTo>
                    <a:pt x="353" y="1518"/>
                  </a:lnTo>
                  <a:lnTo>
                    <a:pt x="342" y="1608"/>
                  </a:lnTo>
                  <a:lnTo>
                    <a:pt x="230" y="1599"/>
                  </a:lnTo>
                  <a:lnTo>
                    <a:pt x="117" y="1589"/>
                  </a:lnTo>
                  <a:lnTo>
                    <a:pt x="0" y="1579"/>
                  </a:lnTo>
                  <a:lnTo>
                    <a:pt x="15" y="1477"/>
                  </a:lnTo>
                  <a:lnTo>
                    <a:pt x="33" y="1378"/>
                  </a:lnTo>
                  <a:lnTo>
                    <a:pt x="56" y="1282"/>
                  </a:lnTo>
                  <a:lnTo>
                    <a:pt x="84" y="1190"/>
                  </a:lnTo>
                  <a:lnTo>
                    <a:pt x="115" y="1100"/>
                  </a:lnTo>
                  <a:lnTo>
                    <a:pt x="151" y="1012"/>
                  </a:lnTo>
                  <a:lnTo>
                    <a:pt x="190" y="928"/>
                  </a:lnTo>
                  <a:lnTo>
                    <a:pt x="234" y="846"/>
                  </a:lnTo>
                  <a:lnTo>
                    <a:pt x="284" y="767"/>
                  </a:lnTo>
                  <a:lnTo>
                    <a:pt x="337" y="691"/>
                  </a:lnTo>
                  <a:lnTo>
                    <a:pt x="394" y="619"/>
                  </a:lnTo>
                  <a:lnTo>
                    <a:pt x="457" y="550"/>
                  </a:lnTo>
                  <a:lnTo>
                    <a:pt x="524" y="482"/>
                  </a:lnTo>
                  <a:lnTo>
                    <a:pt x="595" y="419"/>
                  </a:lnTo>
                  <a:lnTo>
                    <a:pt x="672" y="358"/>
                  </a:lnTo>
                  <a:lnTo>
                    <a:pt x="753" y="302"/>
                  </a:lnTo>
                  <a:lnTo>
                    <a:pt x="838" y="247"/>
                  </a:lnTo>
                  <a:lnTo>
                    <a:pt x="935" y="193"/>
                  </a:lnTo>
                  <a:lnTo>
                    <a:pt x="1033" y="145"/>
                  </a:lnTo>
                  <a:lnTo>
                    <a:pt x="1131" y="105"/>
                  </a:lnTo>
                  <a:lnTo>
                    <a:pt x="1229" y="71"/>
                  </a:lnTo>
                  <a:lnTo>
                    <a:pt x="1329" y="43"/>
                  </a:lnTo>
                  <a:lnTo>
                    <a:pt x="1428" y="24"/>
                  </a:lnTo>
                  <a:lnTo>
                    <a:pt x="1528" y="9"/>
                  </a:lnTo>
                  <a:lnTo>
                    <a:pt x="1628" y="1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Freeform 44"/>
            <p:cNvSpPr>
              <a:spLocks/>
            </p:cNvSpPr>
            <p:nvPr/>
          </p:nvSpPr>
          <p:spPr bwMode="auto">
            <a:xfrm>
              <a:off x="1765" y="961"/>
              <a:ext cx="107" cy="134"/>
            </a:xfrm>
            <a:custGeom>
              <a:avLst/>
              <a:gdLst>
                <a:gd name="T0" fmla="*/ 1575 w 1599"/>
                <a:gd name="T1" fmla="*/ 0 h 2013"/>
                <a:gd name="T2" fmla="*/ 1588 w 1599"/>
                <a:gd name="T3" fmla="*/ 107 h 2013"/>
                <a:gd name="T4" fmla="*/ 1597 w 1599"/>
                <a:gd name="T5" fmla="*/ 212 h 2013"/>
                <a:gd name="T6" fmla="*/ 1599 w 1599"/>
                <a:gd name="T7" fmla="*/ 313 h 2013"/>
                <a:gd name="T8" fmla="*/ 1596 w 1599"/>
                <a:gd name="T9" fmla="*/ 413 h 2013"/>
                <a:gd name="T10" fmla="*/ 1586 w 1599"/>
                <a:gd name="T11" fmla="*/ 512 h 2013"/>
                <a:gd name="T12" fmla="*/ 1573 w 1599"/>
                <a:gd name="T13" fmla="*/ 607 h 2013"/>
                <a:gd name="T14" fmla="*/ 1553 w 1599"/>
                <a:gd name="T15" fmla="*/ 701 h 2013"/>
                <a:gd name="T16" fmla="*/ 1529 w 1599"/>
                <a:gd name="T17" fmla="*/ 792 h 2013"/>
                <a:gd name="T18" fmla="*/ 1501 w 1599"/>
                <a:gd name="T19" fmla="*/ 880 h 2013"/>
                <a:gd name="T20" fmla="*/ 1467 w 1599"/>
                <a:gd name="T21" fmla="*/ 966 h 2013"/>
                <a:gd name="T22" fmla="*/ 1429 w 1599"/>
                <a:gd name="T23" fmla="*/ 1050 h 2013"/>
                <a:gd name="T24" fmla="*/ 1388 w 1599"/>
                <a:gd name="T25" fmla="*/ 1130 h 2013"/>
                <a:gd name="T26" fmla="*/ 1343 w 1599"/>
                <a:gd name="T27" fmla="*/ 1208 h 2013"/>
                <a:gd name="T28" fmla="*/ 1293 w 1599"/>
                <a:gd name="T29" fmla="*/ 1284 h 2013"/>
                <a:gd name="T30" fmla="*/ 1241 w 1599"/>
                <a:gd name="T31" fmla="*/ 1355 h 2013"/>
                <a:gd name="T32" fmla="*/ 1185 w 1599"/>
                <a:gd name="T33" fmla="*/ 1423 h 2013"/>
                <a:gd name="T34" fmla="*/ 1126 w 1599"/>
                <a:gd name="T35" fmla="*/ 1488 h 2013"/>
                <a:gd name="T36" fmla="*/ 1065 w 1599"/>
                <a:gd name="T37" fmla="*/ 1550 h 2013"/>
                <a:gd name="T38" fmla="*/ 1000 w 1599"/>
                <a:gd name="T39" fmla="*/ 1609 h 2013"/>
                <a:gd name="T40" fmla="*/ 935 w 1599"/>
                <a:gd name="T41" fmla="*/ 1664 h 2013"/>
                <a:gd name="T42" fmla="*/ 865 w 1599"/>
                <a:gd name="T43" fmla="*/ 1715 h 2013"/>
                <a:gd name="T44" fmla="*/ 795 w 1599"/>
                <a:gd name="T45" fmla="*/ 1762 h 2013"/>
                <a:gd name="T46" fmla="*/ 723 w 1599"/>
                <a:gd name="T47" fmla="*/ 1806 h 2013"/>
                <a:gd name="T48" fmla="*/ 650 w 1599"/>
                <a:gd name="T49" fmla="*/ 1846 h 2013"/>
                <a:gd name="T50" fmla="*/ 575 w 1599"/>
                <a:gd name="T51" fmla="*/ 1882 h 2013"/>
                <a:gd name="T52" fmla="*/ 498 w 1599"/>
                <a:gd name="T53" fmla="*/ 1914 h 2013"/>
                <a:gd name="T54" fmla="*/ 421 w 1599"/>
                <a:gd name="T55" fmla="*/ 1942 h 2013"/>
                <a:gd name="T56" fmla="*/ 343 w 1599"/>
                <a:gd name="T57" fmla="*/ 1965 h 2013"/>
                <a:gd name="T58" fmla="*/ 265 w 1599"/>
                <a:gd name="T59" fmla="*/ 1984 h 2013"/>
                <a:gd name="T60" fmla="*/ 186 w 1599"/>
                <a:gd name="T61" fmla="*/ 1999 h 2013"/>
                <a:gd name="T62" fmla="*/ 108 w 1599"/>
                <a:gd name="T63" fmla="*/ 2008 h 2013"/>
                <a:gd name="T64" fmla="*/ 30 w 1599"/>
                <a:gd name="T65" fmla="*/ 2013 h 2013"/>
                <a:gd name="T66" fmla="*/ 15 w 1599"/>
                <a:gd name="T67" fmla="*/ 1846 h 2013"/>
                <a:gd name="T68" fmla="*/ 0 w 1599"/>
                <a:gd name="T69" fmla="*/ 1677 h 2013"/>
                <a:gd name="T70" fmla="*/ 91 w 1599"/>
                <a:gd name="T71" fmla="*/ 1665 h 2013"/>
                <a:gd name="T72" fmla="*/ 179 w 1599"/>
                <a:gd name="T73" fmla="*/ 1648 h 2013"/>
                <a:gd name="T74" fmla="*/ 265 w 1599"/>
                <a:gd name="T75" fmla="*/ 1626 h 2013"/>
                <a:gd name="T76" fmla="*/ 348 w 1599"/>
                <a:gd name="T77" fmla="*/ 1600 h 2013"/>
                <a:gd name="T78" fmla="*/ 428 w 1599"/>
                <a:gd name="T79" fmla="*/ 1568 h 2013"/>
                <a:gd name="T80" fmla="*/ 506 w 1599"/>
                <a:gd name="T81" fmla="*/ 1532 h 2013"/>
                <a:gd name="T82" fmla="*/ 580 w 1599"/>
                <a:gd name="T83" fmla="*/ 1491 h 2013"/>
                <a:gd name="T84" fmla="*/ 652 w 1599"/>
                <a:gd name="T85" fmla="*/ 1445 h 2013"/>
                <a:gd name="T86" fmla="*/ 721 w 1599"/>
                <a:gd name="T87" fmla="*/ 1395 h 2013"/>
                <a:gd name="T88" fmla="*/ 787 w 1599"/>
                <a:gd name="T89" fmla="*/ 1339 h 2013"/>
                <a:gd name="T90" fmla="*/ 851 w 1599"/>
                <a:gd name="T91" fmla="*/ 1279 h 2013"/>
                <a:gd name="T92" fmla="*/ 912 w 1599"/>
                <a:gd name="T93" fmla="*/ 1213 h 2013"/>
                <a:gd name="T94" fmla="*/ 969 w 1599"/>
                <a:gd name="T95" fmla="*/ 1143 h 2013"/>
                <a:gd name="T96" fmla="*/ 1023 w 1599"/>
                <a:gd name="T97" fmla="*/ 1069 h 2013"/>
                <a:gd name="T98" fmla="*/ 1071 w 1599"/>
                <a:gd name="T99" fmla="*/ 994 h 2013"/>
                <a:gd name="T100" fmla="*/ 1113 w 1599"/>
                <a:gd name="T101" fmla="*/ 916 h 2013"/>
                <a:gd name="T102" fmla="*/ 1150 w 1599"/>
                <a:gd name="T103" fmla="*/ 837 h 2013"/>
                <a:gd name="T104" fmla="*/ 1181 w 1599"/>
                <a:gd name="T105" fmla="*/ 756 h 2013"/>
                <a:gd name="T106" fmla="*/ 1207 w 1599"/>
                <a:gd name="T107" fmla="*/ 675 h 2013"/>
                <a:gd name="T108" fmla="*/ 1228 w 1599"/>
                <a:gd name="T109" fmla="*/ 592 h 2013"/>
                <a:gd name="T110" fmla="*/ 1242 w 1599"/>
                <a:gd name="T111" fmla="*/ 507 h 2013"/>
                <a:gd name="T112" fmla="*/ 1252 w 1599"/>
                <a:gd name="T113" fmla="*/ 420 h 2013"/>
                <a:gd name="T114" fmla="*/ 1256 w 1599"/>
                <a:gd name="T115" fmla="*/ 332 h 2013"/>
                <a:gd name="T116" fmla="*/ 1255 w 1599"/>
                <a:gd name="T117" fmla="*/ 243 h 2013"/>
                <a:gd name="T118" fmla="*/ 1248 w 1599"/>
                <a:gd name="T119" fmla="*/ 153 h 2013"/>
                <a:gd name="T120" fmla="*/ 1238 w 1599"/>
                <a:gd name="T121" fmla="*/ 60 h 2013"/>
                <a:gd name="T122" fmla="*/ 1407 w 1599"/>
                <a:gd name="T123" fmla="*/ 30 h 2013"/>
                <a:gd name="T124" fmla="*/ 1575 w 1599"/>
                <a:gd name="T125" fmla="*/ 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99" h="2013">
                  <a:moveTo>
                    <a:pt x="1575" y="0"/>
                  </a:moveTo>
                  <a:lnTo>
                    <a:pt x="1588" y="107"/>
                  </a:lnTo>
                  <a:lnTo>
                    <a:pt x="1597" y="212"/>
                  </a:lnTo>
                  <a:lnTo>
                    <a:pt x="1599" y="313"/>
                  </a:lnTo>
                  <a:lnTo>
                    <a:pt x="1596" y="413"/>
                  </a:lnTo>
                  <a:lnTo>
                    <a:pt x="1586" y="512"/>
                  </a:lnTo>
                  <a:lnTo>
                    <a:pt x="1573" y="607"/>
                  </a:lnTo>
                  <a:lnTo>
                    <a:pt x="1553" y="701"/>
                  </a:lnTo>
                  <a:lnTo>
                    <a:pt x="1529" y="792"/>
                  </a:lnTo>
                  <a:lnTo>
                    <a:pt x="1501" y="880"/>
                  </a:lnTo>
                  <a:lnTo>
                    <a:pt x="1467" y="966"/>
                  </a:lnTo>
                  <a:lnTo>
                    <a:pt x="1429" y="1050"/>
                  </a:lnTo>
                  <a:lnTo>
                    <a:pt x="1388" y="1130"/>
                  </a:lnTo>
                  <a:lnTo>
                    <a:pt x="1343" y="1208"/>
                  </a:lnTo>
                  <a:lnTo>
                    <a:pt x="1293" y="1284"/>
                  </a:lnTo>
                  <a:lnTo>
                    <a:pt x="1241" y="1355"/>
                  </a:lnTo>
                  <a:lnTo>
                    <a:pt x="1185" y="1423"/>
                  </a:lnTo>
                  <a:lnTo>
                    <a:pt x="1126" y="1488"/>
                  </a:lnTo>
                  <a:lnTo>
                    <a:pt x="1065" y="1550"/>
                  </a:lnTo>
                  <a:lnTo>
                    <a:pt x="1000" y="1609"/>
                  </a:lnTo>
                  <a:lnTo>
                    <a:pt x="935" y="1664"/>
                  </a:lnTo>
                  <a:lnTo>
                    <a:pt x="865" y="1715"/>
                  </a:lnTo>
                  <a:lnTo>
                    <a:pt x="795" y="1762"/>
                  </a:lnTo>
                  <a:lnTo>
                    <a:pt x="723" y="1806"/>
                  </a:lnTo>
                  <a:lnTo>
                    <a:pt x="650" y="1846"/>
                  </a:lnTo>
                  <a:lnTo>
                    <a:pt x="575" y="1882"/>
                  </a:lnTo>
                  <a:lnTo>
                    <a:pt x="498" y="1914"/>
                  </a:lnTo>
                  <a:lnTo>
                    <a:pt x="421" y="1942"/>
                  </a:lnTo>
                  <a:lnTo>
                    <a:pt x="343" y="1965"/>
                  </a:lnTo>
                  <a:lnTo>
                    <a:pt x="265" y="1984"/>
                  </a:lnTo>
                  <a:lnTo>
                    <a:pt x="186" y="1999"/>
                  </a:lnTo>
                  <a:lnTo>
                    <a:pt x="108" y="2008"/>
                  </a:lnTo>
                  <a:lnTo>
                    <a:pt x="30" y="2013"/>
                  </a:lnTo>
                  <a:lnTo>
                    <a:pt x="15" y="1846"/>
                  </a:lnTo>
                  <a:lnTo>
                    <a:pt x="0" y="1677"/>
                  </a:lnTo>
                  <a:lnTo>
                    <a:pt x="91" y="1665"/>
                  </a:lnTo>
                  <a:lnTo>
                    <a:pt x="179" y="1648"/>
                  </a:lnTo>
                  <a:lnTo>
                    <a:pt x="265" y="1626"/>
                  </a:lnTo>
                  <a:lnTo>
                    <a:pt x="348" y="1600"/>
                  </a:lnTo>
                  <a:lnTo>
                    <a:pt x="428" y="1568"/>
                  </a:lnTo>
                  <a:lnTo>
                    <a:pt x="506" y="1532"/>
                  </a:lnTo>
                  <a:lnTo>
                    <a:pt x="580" y="1491"/>
                  </a:lnTo>
                  <a:lnTo>
                    <a:pt x="652" y="1445"/>
                  </a:lnTo>
                  <a:lnTo>
                    <a:pt x="721" y="1395"/>
                  </a:lnTo>
                  <a:lnTo>
                    <a:pt x="787" y="1339"/>
                  </a:lnTo>
                  <a:lnTo>
                    <a:pt x="851" y="1279"/>
                  </a:lnTo>
                  <a:lnTo>
                    <a:pt x="912" y="1213"/>
                  </a:lnTo>
                  <a:lnTo>
                    <a:pt x="969" y="1143"/>
                  </a:lnTo>
                  <a:lnTo>
                    <a:pt x="1023" y="1069"/>
                  </a:lnTo>
                  <a:lnTo>
                    <a:pt x="1071" y="994"/>
                  </a:lnTo>
                  <a:lnTo>
                    <a:pt x="1113" y="916"/>
                  </a:lnTo>
                  <a:lnTo>
                    <a:pt x="1150" y="837"/>
                  </a:lnTo>
                  <a:lnTo>
                    <a:pt x="1181" y="756"/>
                  </a:lnTo>
                  <a:lnTo>
                    <a:pt x="1207" y="675"/>
                  </a:lnTo>
                  <a:lnTo>
                    <a:pt x="1228" y="592"/>
                  </a:lnTo>
                  <a:lnTo>
                    <a:pt x="1242" y="507"/>
                  </a:lnTo>
                  <a:lnTo>
                    <a:pt x="1252" y="420"/>
                  </a:lnTo>
                  <a:lnTo>
                    <a:pt x="1256" y="332"/>
                  </a:lnTo>
                  <a:lnTo>
                    <a:pt x="1255" y="243"/>
                  </a:lnTo>
                  <a:lnTo>
                    <a:pt x="1248" y="153"/>
                  </a:lnTo>
                  <a:lnTo>
                    <a:pt x="1238" y="60"/>
                  </a:lnTo>
                  <a:lnTo>
                    <a:pt x="1407" y="30"/>
                  </a:lnTo>
                  <a:lnTo>
                    <a:pt x="1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45"/>
            <p:cNvSpPr>
              <a:spLocks/>
            </p:cNvSpPr>
            <p:nvPr/>
          </p:nvSpPr>
          <p:spPr bwMode="auto">
            <a:xfrm>
              <a:off x="1644" y="989"/>
              <a:ext cx="105" cy="106"/>
            </a:xfrm>
            <a:custGeom>
              <a:avLst/>
              <a:gdLst>
                <a:gd name="T0" fmla="*/ 328 w 1588"/>
                <a:gd name="T1" fmla="*/ 0 h 1599"/>
                <a:gd name="T2" fmla="*/ 348 w 1588"/>
                <a:gd name="T3" fmla="*/ 102 h 1599"/>
                <a:gd name="T4" fmla="*/ 371 w 1588"/>
                <a:gd name="T5" fmla="*/ 200 h 1599"/>
                <a:gd name="T6" fmla="*/ 398 w 1588"/>
                <a:gd name="T7" fmla="*/ 292 h 1599"/>
                <a:gd name="T8" fmla="*/ 429 w 1588"/>
                <a:gd name="T9" fmla="*/ 382 h 1599"/>
                <a:gd name="T10" fmla="*/ 465 w 1588"/>
                <a:gd name="T11" fmla="*/ 467 h 1599"/>
                <a:gd name="T12" fmla="*/ 505 w 1588"/>
                <a:gd name="T13" fmla="*/ 548 h 1599"/>
                <a:gd name="T14" fmla="*/ 549 w 1588"/>
                <a:gd name="T15" fmla="*/ 624 h 1599"/>
                <a:gd name="T16" fmla="*/ 597 w 1588"/>
                <a:gd name="T17" fmla="*/ 697 h 1599"/>
                <a:gd name="T18" fmla="*/ 648 w 1588"/>
                <a:gd name="T19" fmla="*/ 765 h 1599"/>
                <a:gd name="T20" fmla="*/ 703 w 1588"/>
                <a:gd name="T21" fmla="*/ 829 h 1599"/>
                <a:gd name="T22" fmla="*/ 764 w 1588"/>
                <a:gd name="T23" fmla="*/ 889 h 1599"/>
                <a:gd name="T24" fmla="*/ 828 w 1588"/>
                <a:gd name="T25" fmla="*/ 944 h 1599"/>
                <a:gd name="T26" fmla="*/ 896 w 1588"/>
                <a:gd name="T27" fmla="*/ 997 h 1599"/>
                <a:gd name="T28" fmla="*/ 968 w 1588"/>
                <a:gd name="T29" fmla="*/ 1044 h 1599"/>
                <a:gd name="T30" fmla="*/ 1045 w 1588"/>
                <a:gd name="T31" fmla="*/ 1088 h 1599"/>
                <a:gd name="T32" fmla="*/ 1124 w 1588"/>
                <a:gd name="T33" fmla="*/ 1128 h 1599"/>
                <a:gd name="T34" fmla="*/ 1209 w 1588"/>
                <a:gd name="T35" fmla="*/ 1163 h 1599"/>
                <a:gd name="T36" fmla="*/ 1297 w 1588"/>
                <a:gd name="T37" fmla="*/ 1194 h 1599"/>
                <a:gd name="T38" fmla="*/ 1390 w 1588"/>
                <a:gd name="T39" fmla="*/ 1222 h 1599"/>
                <a:gd name="T40" fmla="*/ 1486 w 1588"/>
                <a:gd name="T41" fmla="*/ 1246 h 1599"/>
                <a:gd name="T42" fmla="*/ 1588 w 1588"/>
                <a:gd name="T43" fmla="*/ 1265 h 1599"/>
                <a:gd name="T44" fmla="*/ 1573 w 1588"/>
                <a:gd name="T45" fmla="*/ 1430 h 1599"/>
                <a:gd name="T46" fmla="*/ 1558 w 1588"/>
                <a:gd name="T47" fmla="*/ 1599 h 1599"/>
                <a:gd name="T48" fmla="*/ 1461 w 1588"/>
                <a:gd name="T49" fmla="*/ 1587 h 1599"/>
                <a:gd name="T50" fmla="*/ 1366 w 1588"/>
                <a:gd name="T51" fmla="*/ 1571 h 1599"/>
                <a:gd name="T52" fmla="*/ 1273 w 1588"/>
                <a:gd name="T53" fmla="*/ 1550 h 1599"/>
                <a:gd name="T54" fmla="*/ 1184 w 1588"/>
                <a:gd name="T55" fmla="*/ 1524 h 1599"/>
                <a:gd name="T56" fmla="*/ 1096 w 1588"/>
                <a:gd name="T57" fmla="*/ 1494 h 1599"/>
                <a:gd name="T58" fmla="*/ 1011 w 1588"/>
                <a:gd name="T59" fmla="*/ 1459 h 1599"/>
                <a:gd name="T60" fmla="*/ 929 w 1588"/>
                <a:gd name="T61" fmla="*/ 1420 h 1599"/>
                <a:gd name="T62" fmla="*/ 851 w 1588"/>
                <a:gd name="T63" fmla="*/ 1377 h 1599"/>
                <a:gd name="T64" fmla="*/ 776 w 1588"/>
                <a:gd name="T65" fmla="*/ 1331 h 1599"/>
                <a:gd name="T66" fmla="*/ 702 w 1588"/>
                <a:gd name="T67" fmla="*/ 1280 h 1599"/>
                <a:gd name="T68" fmla="*/ 633 w 1588"/>
                <a:gd name="T69" fmla="*/ 1227 h 1599"/>
                <a:gd name="T70" fmla="*/ 566 w 1588"/>
                <a:gd name="T71" fmla="*/ 1170 h 1599"/>
                <a:gd name="T72" fmla="*/ 504 w 1588"/>
                <a:gd name="T73" fmla="*/ 1111 h 1599"/>
                <a:gd name="T74" fmla="*/ 444 w 1588"/>
                <a:gd name="T75" fmla="*/ 1049 h 1599"/>
                <a:gd name="T76" fmla="*/ 388 w 1588"/>
                <a:gd name="T77" fmla="*/ 984 h 1599"/>
                <a:gd name="T78" fmla="*/ 334 w 1588"/>
                <a:gd name="T79" fmla="*/ 918 h 1599"/>
                <a:gd name="T80" fmla="*/ 285 w 1588"/>
                <a:gd name="T81" fmla="*/ 850 h 1599"/>
                <a:gd name="T82" fmla="*/ 240 w 1588"/>
                <a:gd name="T83" fmla="*/ 780 h 1599"/>
                <a:gd name="T84" fmla="*/ 198 w 1588"/>
                <a:gd name="T85" fmla="*/ 708 h 1599"/>
                <a:gd name="T86" fmla="*/ 159 w 1588"/>
                <a:gd name="T87" fmla="*/ 635 h 1599"/>
                <a:gd name="T88" fmla="*/ 125 w 1588"/>
                <a:gd name="T89" fmla="*/ 560 h 1599"/>
                <a:gd name="T90" fmla="*/ 95 w 1588"/>
                <a:gd name="T91" fmla="*/ 486 h 1599"/>
                <a:gd name="T92" fmla="*/ 68 w 1588"/>
                <a:gd name="T93" fmla="*/ 410 h 1599"/>
                <a:gd name="T94" fmla="*/ 46 w 1588"/>
                <a:gd name="T95" fmla="*/ 333 h 1599"/>
                <a:gd name="T96" fmla="*/ 29 w 1588"/>
                <a:gd name="T97" fmla="*/ 258 h 1599"/>
                <a:gd name="T98" fmla="*/ 15 w 1588"/>
                <a:gd name="T99" fmla="*/ 181 h 1599"/>
                <a:gd name="T100" fmla="*/ 6 w 1588"/>
                <a:gd name="T101" fmla="*/ 105 h 1599"/>
                <a:gd name="T102" fmla="*/ 0 w 1588"/>
                <a:gd name="T103" fmla="*/ 30 h 1599"/>
                <a:gd name="T104" fmla="*/ 166 w 1588"/>
                <a:gd name="T105" fmla="*/ 15 h 1599"/>
                <a:gd name="T106" fmla="*/ 328 w 1588"/>
                <a:gd name="T107" fmla="*/ 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8" h="1599">
                  <a:moveTo>
                    <a:pt x="328" y="0"/>
                  </a:moveTo>
                  <a:lnTo>
                    <a:pt x="348" y="102"/>
                  </a:lnTo>
                  <a:lnTo>
                    <a:pt x="371" y="200"/>
                  </a:lnTo>
                  <a:lnTo>
                    <a:pt x="398" y="292"/>
                  </a:lnTo>
                  <a:lnTo>
                    <a:pt x="429" y="382"/>
                  </a:lnTo>
                  <a:lnTo>
                    <a:pt x="465" y="467"/>
                  </a:lnTo>
                  <a:lnTo>
                    <a:pt x="505" y="548"/>
                  </a:lnTo>
                  <a:lnTo>
                    <a:pt x="549" y="624"/>
                  </a:lnTo>
                  <a:lnTo>
                    <a:pt x="597" y="697"/>
                  </a:lnTo>
                  <a:lnTo>
                    <a:pt x="648" y="765"/>
                  </a:lnTo>
                  <a:lnTo>
                    <a:pt x="703" y="829"/>
                  </a:lnTo>
                  <a:lnTo>
                    <a:pt x="764" y="889"/>
                  </a:lnTo>
                  <a:lnTo>
                    <a:pt x="828" y="944"/>
                  </a:lnTo>
                  <a:lnTo>
                    <a:pt x="896" y="997"/>
                  </a:lnTo>
                  <a:lnTo>
                    <a:pt x="968" y="1044"/>
                  </a:lnTo>
                  <a:lnTo>
                    <a:pt x="1045" y="1088"/>
                  </a:lnTo>
                  <a:lnTo>
                    <a:pt x="1124" y="1128"/>
                  </a:lnTo>
                  <a:lnTo>
                    <a:pt x="1209" y="1163"/>
                  </a:lnTo>
                  <a:lnTo>
                    <a:pt x="1297" y="1194"/>
                  </a:lnTo>
                  <a:lnTo>
                    <a:pt x="1390" y="1222"/>
                  </a:lnTo>
                  <a:lnTo>
                    <a:pt x="1486" y="1246"/>
                  </a:lnTo>
                  <a:lnTo>
                    <a:pt x="1588" y="1265"/>
                  </a:lnTo>
                  <a:lnTo>
                    <a:pt x="1573" y="1430"/>
                  </a:lnTo>
                  <a:lnTo>
                    <a:pt x="1558" y="1599"/>
                  </a:lnTo>
                  <a:lnTo>
                    <a:pt x="1461" y="1587"/>
                  </a:lnTo>
                  <a:lnTo>
                    <a:pt x="1366" y="1571"/>
                  </a:lnTo>
                  <a:lnTo>
                    <a:pt x="1273" y="1550"/>
                  </a:lnTo>
                  <a:lnTo>
                    <a:pt x="1184" y="1524"/>
                  </a:lnTo>
                  <a:lnTo>
                    <a:pt x="1096" y="1494"/>
                  </a:lnTo>
                  <a:lnTo>
                    <a:pt x="1011" y="1459"/>
                  </a:lnTo>
                  <a:lnTo>
                    <a:pt x="929" y="1420"/>
                  </a:lnTo>
                  <a:lnTo>
                    <a:pt x="851" y="1377"/>
                  </a:lnTo>
                  <a:lnTo>
                    <a:pt x="776" y="1331"/>
                  </a:lnTo>
                  <a:lnTo>
                    <a:pt x="702" y="1280"/>
                  </a:lnTo>
                  <a:lnTo>
                    <a:pt x="633" y="1227"/>
                  </a:lnTo>
                  <a:lnTo>
                    <a:pt x="566" y="1170"/>
                  </a:lnTo>
                  <a:lnTo>
                    <a:pt x="504" y="1111"/>
                  </a:lnTo>
                  <a:lnTo>
                    <a:pt x="444" y="1049"/>
                  </a:lnTo>
                  <a:lnTo>
                    <a:pt x="388" y="984"/>
                  </a:lnTo>
                  <a:lnTo>
                    <a:pt x="334" y="918"/>
                  </a:lnTo>
                  <a:lnTo>
                    <a:pt x="285" y="850"/>
                  </a:lnTo>
                  <a:lnTo>
                    <a:pt x="240" y="780"/>
                  </a:lnTo>
                  <a:lnTo>
                    <a:pt x="198" y="708"/>
                  </a:lnTo>
                  <a:lnTo>
                    <a:pt x="159" y="635"/>
                  </a:lnTo>
                  <a:lnTo>
                    <a:pt x="125" y="560"/>
                  </a:lnTo>
                  <a:lnTo>
                    <a:pt x="95" y="486"/>
                  </a:lnTo>
                  <a:lnTo>
                    <a:pt x="68" y="410"/>
                  </a:lnTo>
                  <a:lnTo>
                    <a:pt x="46" y="333"/>
                  </a:lnTo>
                  <a:lnTo>
                    <a:pt x="29" y="258"/>
                  </a:lnTo>
                  <a:lnTo>
                    <a:pt x="15" y="181"/>
                  </a:lnTo>
                  <a:lnTo>
                    <a:pt x="6" y="105"/>
                  </a:lnTo>
                  <a:lnTo>
                    <a:pt x="0" y="30"/>
                  </a:lnTo>
                  <a:lnTo>
                    <a:pt x="166" y="15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46"/>
            <p:cNvSpPr>
              <a:spLocks/>
            </p:cNvSpPr>
            <p:nvPr/>
          </p:nvSpPr>
          <p:spPr bwMode="auto">
            <a:xfrm>
              <a:off x="1810" y="886"/>
              <a:ext cx="55" cy="63"/>
            </a:xfrm>
            <a:custGeom>
              <a:avLst/>
              <a:gdLst>
                <a:gd name="T0" fmla="*/ 197 w 828"/>
                <a:gd name="T1" fmla="*/ 0 h 942"/>
                <a:gd name="T2" fmla="*/ 275 w 828"/>
                <a:gd name="T3" fmla="*/ 60 h 942"/>
                <a:gd name="T4" fmla="*/ 349 w 828"/>
                <a:gd name="T5" fmla="*/ 122 h 942"/>
                <a:gd name="T6" fmla="*/ 418 w 828"/>
                <a:gd name="T7" fmla="*/ 188 h 942"/>
                <a:gd name="T8" fmla="*/ 484 w 828"/>
                <a:gd name="T9" fmla="*/ 257 h 942"/>
                <a:gd name="T10" fmla="*/ 546 w 828"/>
                <a:gd name="T11" fmla="*/ 328 h 942"/>
                <a:gd name="T12" fmla="*/ 603 w 828"/>
                <a:gd name="T13" fmla="*/ 403 h 942"/>
                <a:gd name="T14" fmla="*/ 656 w 828"/>
                <a:gd name="T15" fmla="*/ 480 h 942"/>
                <a:gd name="T16" fmla="*/ 705 w 828"/>
                <a:gd name="T17" fmla="*/ 561 h 942"/>
                <a:gd name="T18" fmla="*/ 750 w 828"/>
                <a:gd name="T19" fmla="*/ 646 h 942"/>
                <a:gd name="T20" fmla="*/ 791 w 828"/>
                <a:gd name="T21" fmla="*/ 733 h 942"/>
                <a:gd name="T22" fmla="*/ 828 w 828"/>
                <a:gd name="T23" fmla="*/ 825 h 942"/>
                <a:gd name="T24" fmla="*/ 718 w 828"/>
                <a:gd name="T25" fmla="*/ 865 h 942"/>
                <a:gd name="T26" fmla="*/ 611 w 828"/>
                <a:gd name="T27" fmla="*/ 903 h 942"/>
                <a:gd name="T28" fmla="*/ 504 w 828"/>
                <a:gd name="T29" fmla="*/ 942 h 942"/>
                <a:gd name="T30" fmla="*/ 472 w 828"/>
                <a:gd name="T31" fmla="*/ 862 h 942"/>
                <a:gd name="T32" fmla="*/ 435 w 828"/>
                <a:gd name="T33" fmla="*/ 786 h 942"/>
                <a:gd name="T34" fmla="*/ 394 w 828"/>
                <a:gd name="T35" fmla="*/ 712 h 942"/>
                <a:gd name="T36" fmla="*/ 349 w 828"/>
                <a:gd name="T37" fmla="*/ 641 h 942"/>
                <a:gd name="T38" fmla="*/ 300 w 828"/>
                <a:gd name="T39" fmla="*/ 573 h 942"/>
                <a:gd name="T40" fmla="*/ 247 w 828"/>
                <a:gd name="T41" fmla="*/ 508 h 942"/>
                <a:gd name="T42" fmla="*/ 190 w 828"/>
                <a:gd name="T43" fmla="*/ 447 h 942"/>
                <a:gd name="T44" fmla="*/ 130 w 828"/>
                <a:gd name="T45" fmla="*/ 389 h 942"/>
                <a:gd name="T46" fmla="*/ 67 w 828"/>
                <a:gd name="T47" fmla="*/ 334 h 942"/>
                <a:gd name="T48" fmla="*/ 0 w 828"/>
                <a:gd name="T49" fmla="*/ 283 h 942"/>
                <a:gd name="T50" fmla="*/ 66 w 828"/>
                <a:gd name="T51" fmla="*/ 188 h 942"/>
                <a:gd name="T52" fmla="*/ 132 w 828"/>
                <a:gd name="T53" fmla="*/ 94 h 942"/>
                <a:gd name="T54" fmla="*/ 197 w 828"/>
                <a:gd name="T55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942">
                  <a:moveTo>
                    <a:pt x="197" y="0"/>
                  </a:moveTo>
                  <a:lnTo>
                    <a:pt x="275" y="60"/>
                  </a:lnTo>
                  <a:lnTo>
                    <a:pt x="349" y="122"/>
                  </a:lnTo>
                  <a:lnTo>
                    <a:pt x="418" y="188"/>
                  </a:lnTo>
                  <a:lnTo>
                    <a:pt x="484" y="257"/>
                  </a:lnTo>
                  <a:lnTo>
                    <a:pt x="546" y="328"/>
                  </a:lnTo>
                  <a:lnTo>
                    <a:pt x="603" y="403"/>
                  </a:lnTo>
                  <a:lnTo>
                    <a:pt x="656" y="480"/>
                  </a:lnTo>
                  <a:lnTo>
                    <a:pt x="705" y="561"/>
                  </a:lnTo>
                  <a:lnTo>
                    <a:pt x="750" y="646"/>
                  </a:lnTo>
                  <a:lnTo>
                    <a:pt x="791" y="733"/>
                  </a:lnTo>
                  <a:lnTo>
                    <a:pt x="828" y="825"/>
                  </a:lnTo>
                  <a:lnTo>
                    <a:pt x="718" y="865"/>
                  </a:lnTo>
                  <a:lnTo>
                    <a:pt x="611" y="903"/>
                  </a:lnTo>
                  <a:lnTo>
                    <a:pt x="504" y="942"/>
                  </a:lnTo>
                  <a:lnTo>
                    <a:pt x="472" y="862"/>
                  </a:lnTo>
                  <a:lnTo>
                    <a:pt x="435" y="786"/>
                  </a:lnTo>
                  <a:lnTo>
                    <a:pt x="394" y="712"/>
                  </a:lnTo>
                  <a:lnTo>
                    <a:pt x="349" y="641"/>
                  </a:lnTo>
                  <a:lnTo>
                    <a:pt x="300" y="573"/>
                  </a:lnTo>
                  <a:lnTo>
                    <a:pt x="247" y="508"/>
                  </a:lnTo>
                  <a:lnTo>
                    <a:pt x="190" y="447"/>
                  </a:lnTo>
                  <a:lnTo>
                    <a:pt x="130" y="389"/>
                  </a:lnTo>
                  <a:lnTo>
                    <a:pt x="67" y="334"/>
                  </a:lnTo>
                  <a:lnTo>
                    <a:pt x="0" y="283"/>
                  </a:lnTo>
                  <a:lnTo>
                    <a:pt x="66" y="188"/>
                  </a:lnTo>
                  <a:lnTo>
                    <a:pt x="132" y="94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47"/>
            <p:cNvSpPr>
              <a:spLocks noEditPoints="1"/>
            </p:cNvSpPr>
            <p:nvPr/>
          </p:nvSpPr>
          <p:spPr bwMode="auto">
            <a:xfrm>
              <a:off x="1782" y="950"/>
              <a:ext cx="33" cy="81"/>
            </a:xfrm>
            <a:custGeom>
              <a:avLst/>
              <a:gdLst>
                <a:gd name="T0" fmla="*/ 112 w 495"/>
                <a:gd name="T1" fmla="*/ 113 h 1223"/>
                <a:gd name="T2" fmla="*/ 112 w 495"/>
                <a:gd name="T3" fmla="*/ 1110 h 1223"/>
                <a:gd name="T4" fmla="*/ 383 w 495"/>
                <a:gd name="T5" fmla="*/ 1110 h 1223"/>
                <a:gd name="T6" fmla="*/ 383 w 495"/>
                <a:gd name="T7" fmla="*/ 113 h 1223"/>
                <a:gd name="T8" fmla="*/ 112 w 495"/>
                <a:gd name="T9" fmla="*/ 113 h 1223"/>
                <a:gd name="T10" fmla="*/ 56 w 495"/>
                <a:gd name="T11" fmla="*/ 0 h 1223"/>
                <a:gd name="T12" fmla="*/ 439 w 495"/>
                <a:gd name="T13" fmla="*/ 0 h 1223"/>
                <a:gd name="T14" fmla="*/ 456 w 495"/>
                <a:gd name="T15" fmla="*/ 3 h 1223"/>
                <a:gd name="T16" fmla="*/ 472 w 495"/>
                <a:gd name="T17" fmla="*/ 10 h 1223"/>
                <a:gd name="T18" fmla="*/ 485 w 495"/>
                <a:gd name="T19" fmla="*/ 23 h 1223"/>
                <a:gd name="T20" fmla="*/ 492 w 495"/>
                <a:gd name="T21" fmla="*/ 37 h 1223"/>
                <a:gd name="T22" fmla="*/ 495 w 495"/>
                <a:gd name="T23" fmla="*/ 55 h 1223"/>
                <a:gd name="T24" fmla="*/ 495 w 495"/>
                <a:gd name="T25" fmla="*/ 1167 h 1223"/>
                <a:gd name="T26" fmla="*/ 492 w 495"/>
                <a:gd name="T27" fmla="*/ 1185 h 1223"/>
                <a:gd name="T28" fmla="*/ 485 w 495"/>
                <a:gd name="T29" fmla="*/ 1200 h 1223"/>
                <a:gd name="T30" fmla="*/ 472 w 495"/>
                <a:gd name="T31" fmla="*/ 1212 h 1223"/>
                <a:gd name="T32" fmla="*/ 456 w 495"/>
                <a:gd name="T33" fmla="*/ 1220 h 1223"/>
                <a:gd name="T34" fmla="*/ 439 w 495"/>
                <a:gd name="T35" fmla="*/ 1223 h 1223"/>
                <a:gd name="T36" fmla="*/ 56 w 495"/>
                <a:gd name="T37" fmla="*/ 1223 h 1223"/>
                <a:gd name="T38" fmla="*/ 38 w 495"/>
                <a:gd name="T39" fmla="*/ 1220 h 1223"/>
                <a:gd name="T40" fmla="*/ 22 w 495"/>
                <a:gd name="T41" fmla="*/ 1212 h 1223"/>
                <a:gd name="T42" fmla="*/ 11 w 495"/>
                <a:gd name="T43" fmla="*/ 1200 h 1223"/>
                <a:gd name="T44" fmla="*/ 2 w 495"/>
                <a:gd name="T45" fmla="*/ 1185 h 1223"/>
                <a:gd name="T46" fmla="*/ 0 w 495"/>
                <a:gd name="T47" fmla="*/ 1167 h 1223"/>
                <a:gd name="T48" fmla="*/ 0 w 495"/>
                <a:gd name="T49" fmla="*/ 55 h 1223"/>
                <a:gd name="T50" fmla="*/ 2 w 495"/>
                <a:gd name="T51" fmla="*/ 37 h 1223"/>
                <a:gd name="T52" fmla="*/ 11 w 495"/>
                <a:gd name="T53" fmla="*/ 23 h 1223"/>
                <a:gd name="T54" fmla="*/ 22 w 495"/>
                <a:gd name="T55" fmla="*/ 10 h 1223"/>
                <a:gd name="T56" fmla="*/ 38 w 495"/>
                <a:gd name="T57" fmla="*/ 3 h 1223"/>
                <a:gd name="T58" fmla="*/ 56 w 495"/>
                <a:gd name="T5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5" h="1223">
                  <a:moveTo>
                    <a:pt x="112" y="113"/>
                  </a:moveTo>
                  <a:lnTo>
                    <a:pt x="112" y="1110"/>
                  </a:lnTo>
                  <a:lnTo>
                    <a:pt x="383" y="1110"/>
                  </a:lnTo>
                  <a:lnTo>
                    <a:pt x="383" y="113"/>
                  </a:lnTo>
                  <a:lnTo>
                    <a:pt x="112" y="113"/>
                  </a:lnTo>
                  <a:close/>
                  <a:moveTo>
                    <a:pt x="56" y="0"/>
                  </a:moveTo>
                  <a:lnTo>
                    <a:pt x="439" y="0"/>
                  </a:lnTo>
                  <a:lnTo>
                    <a:pt x="456" y="3"/>
                  </a:lnTo>
                  <a:lnTo>
                    <a:pt x="472" y="10"/>
                  </a:lnTo>
                  <a:lnTo>
                    <a:pt x="485" y="23"/>
                  </a:lnTo>
                  <a:lnTo>
                    <a:pt x="492" y="37"/>
                  </a:lnTo>
                  <a:lnTo>
                    <a:pt x="495" y="55"/>
                  </a:lnTo>
                  <a:lnTo>
                    <a:pt x="495" y="1167"/>
                  </a:lnTo>
                  <a:lnTo>
                    <a:pt x="492" y="1185"/>
                  </a:lnTo>
                  <a:lnTo>
                    <a:pt x="485" y="1200"/>
                  </a:lnTo>
                  <a:lnTo>
                    <a:pt x="472" y="1212"/>
                  </a:lnTo>
                  <a:lnTo>
                    <a:pt x="456" y="1220"/>
                  </a:lnTo>
                  <a:lnTo>
                    <a:pt x="439" y="1223"/>
                  </a:lnTo>
                  <a:lnTo>
                    <a:pt x="56" y="1223"/>
                  </a:lnTo>
                  <a:lnTo>
                    <a:pt x="38" y="1220"/>
                  </a:lnTo>
                  <a:lnTo>
                    <a:pt x="22" y="1212"/>
                  </a:lnTo>
                  <a:lnTo>
                    <a:pt x="11" y="1200"/>
                  </a:lnTo>
                  <a:lnTo>
                    <a:pt x="2" y="1185"/>
                  </a:lnTo>
                  <a:lnTo>
                    <a:pt x="0" y="1167"/>
                  </a:lnTo>
                  <a:lnTo>
                    <a:pt x="0" y="55"/>
                  </a:lnTo>
                  <a:lnTo>
                    <a:pt x="2" y="37"/>
                  </a:lnTo>
                  <a:lnTo>
                    <a:pt x="11" y="23"/>
                  </a:lnTo>
                  <a:lnTo>
                    <a:pt x="22" y="10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48"/>
            <p:cNvSpPr>
              <a:spLocks noEditPoints="1"/>
            </p:cNvSpPr>
            <p:nvPr/>
          </p:nvSpPr>
          <p:spPr bwMode="auto">
            <a:xfrm>
              <a:off x="1700" y="969"/>
              <a:ext cx="33" cy="62"/>
            </a:xfrm>
            <a:custGeom>
              <a:avLst/>
              <a:gdLst>
                <a:gd name="T0" fmla="*/ 112 w 495"/>
                <a:gd name="T1" fmla="*/ 728 h 928"/>
                <a:gd name="T2" fmla="*/ 112 w 495"/>
                <a:gd name="T3" fmla="*/ 815 h 928"/>
                <a:gd name="T4" fmla="*/ 199 w 495"/>
                <a:gd name="T5" fmla="*/ 815 h 928"/>
                <a:gd name="T6" fmla="*/ 112 w 495"/>
                <a:gd name="T7" fmla="*/ 728 h 928"/>
                <a:gd name="T8" fmla="*/ 112 w 495"/>
                <a:gd name="T9" fmla="*/ 551 h 928"/>
                <a:gd name="T10" fmla="*/ 112 w 495"/>
                <a:gd name="T11" fmla="*/ 639 h 928"/>
                <a:gd name="T12" fmla="*/ 288 w 495"/>
                <a:gd name="T13" fmla="*/ 815 h 928"/>
                <a:gd name="T14" fmla="*/ 288 w 495"/>
                <a:gd name="T15" fmla="*/ 817 h 928"/>
                <a:gd name="T16" fmla="*/ 376 w 495"/>
                <a:gd name="T17" fmla="*/ 817 h 928"/>
                <a:gd name="T18" fmla="*/ 112 w 495"/>
                <a:gd name="T19" fmla="*/ 551 h 928"/>
                <a:gd name="T20" fmla="*/ 112 w 495"/>
                <a:gd name="T21" fmla="*/ 372 h 928"/>
                <a:gd name="T22" fmla="*/ 112 w 495"/>
                <a:gd name="T23" fmla="*/ 461 h 928"/>
                <a:gd name="T24" fmla="*/ 383 w 495"/>
                <a:gd name="T25" fmla="*/ 734 h 928"/>
                <a:gd name="T26" fmla="*/ 383 w 495"/>
                <a:gd name="T27" fmla="*/ 644 h 928"/>
                <a:gd name="T28" fmla="*/ 112 w 495"/>
                <a:gd name="T29" fmla="*/ 372 h 928"/>
                <a:gd name="T30" fmla="*/ 112 w 495"/>
                <a:gd name="T31" fmla="*/ 194 h 928"/>
                <a:gd name="T32" fmla="*/ 112 w 495"/>
                <a:gd name="T33" fmla="*/ 283 h 928"/>
                <a:gd name="T34" fmla="*/ 383 w 495"/>
                <a:gd name="T35" fmla="*/ 555 h 928"/>
                <a:gd name="T36" fmla="*/ 383 w 495"/>
                <a:gd name="T37" fmla="*/ 467 h 928"/>
                <a:gd name="T38" fmla="*/ 112 w 495"/>
                <a:gd name="T39" fmla="*/ 194 h 928"/>
                <a:gd name="T40" fmla="*/ 119 w 495"/>
                <a:gd name="T41" fmla="*/ 113 h 928"/>
                <a:gd name="T42" fmla="*/ 383 w 495"/>
                <a:gd name="T43" fmla="*/ 378 h 928"/>
                <a:gd name="T44" fmla="*/ 383 w 495"/>
                <a:gd name="T45" fmla="*/ 288 h 928"/>
                <a:gd name="T46" fmla="*/ 208 w 495"/>
                <a:gd name="T47" fmla="*/ 113 h 928"/>
                <a:gd name="T48" fmla="*/ 119 w 495"/>
                <a:gd name="T49" fmla="*/ 113 h 928"/>
                <a:gd name="T50" fmla="*/ 296 w 495"/>
                <a:gd name="T51" fmla="*/ 112 h 928"/>
                <a:gd name="T52" fmla="*/ 383 w 495"/>
                <a:gd name="T53" fmla="*/ 199 h 928"/>
                <a:gd name="T54" fmla="*/ 383 w 495"/>
                <a:gd name="T55" fmla="*/ 112 h 928"/>
                <a:gd name="T56" fmla="*/ 296 w 495"/>
                <a:gd name="T57" fmla="*/ 112 h 928"/>
                <a:gd name="T58" fmla="*/ 56 w 495"/>
                <a:gd name="T59" fmla="*/ 0 h 928"/>
                <a:gd name="T60" fmla="*/ 439 w 495"/>
                <a:gd name="T61" fmla="*/ 0 h 928"/>
                <a:gd name="T62" fmla="*/ 457 w 495"/>
                <a:gd name="T63" fmla="*/ 3 h 928"/>
                <a:gd name="T64" fmla="*/ 473 w 495"/>
                <a:gd name="T65" fmla="*/ 10 h 928"/>
                <a:gd name="T66" fmla="*/ 484 w 495"/>
                <a:gd name="T67" fmla="*/ 23 h 928"/>
                <a:gd name="T68" fmla="*/ 493 w 495"/>
                <a:gd name="T69" fmla="*/ 37 h 928"/>
                <a:gd name="T70" fmla="*/ 495 w 495"/>
                <a:gd name="T71" fmla="*/ 55 h 928"/>
                <a:gd name="T72" fmla="*/ 495 w 495"/>
                <a:gd name="T73" fmla="*/ 872 h 928"/>
                <a:gd name="T74" fmla="*/ 493 w 495"/>
                <a:gd name="T75" fmla="*/ 890 h 928"/>
                <a:gd name="T76" fmla="*/ 484 w 495"/>
                <a:gd name="T77" fmla="*/ 905 h 928"/>
                <a:gd name="T78" fmla="*/ 473 w 495"/>
                <a:gd name="T79" fmla="*/ 917 h 928"/>
                <a:gd name="T80" fmla="*/ 457 w 495"/>
                <a:gd name="T81" fmla="*/ 925 h 928"/>
                <a:gd name="T82" fmla="*/ 439 w 495"/>
                <a:gd name="T83" fmla="*/ 928 h 928"/>
                <a:gd name="T84" fmla="*/ 56 w 495"/>
                <a:gd name="T85" fmla="*/ 928 h 928"/>
                <a:gd name="T86" fmla="*/ 39 w 495"/>
                <a:gd name="T87" fmla="*/ 925 h 928"/>
                <a:gd name="T88" fmla="*/ 23 w 495"/>
                <a:gd name="T89" fmla="*/ 917 h 928"/>
                <a:gd name="T90" fmla="*/ 10 w 495"/>
                <a:gd name="T91" fmla="*/ 905 h 928"/>
                <a:gd name="T92" fmla="*/ 3 w 495"/>
                <a:gd name="T93" fmla="*/ 890 h 928"/>
                <a:gd name="T94" fmla="*/ 0 w 495"/>
                <a:gd name="T95" fmla="*/ 872 h 928"/>
                <a:gd name="T96" fmla="*/ 0 w 495"/>
                <a:gd name="T97" fmla="*/ 55 h 928"/>
                <a:gd name="T98" fmla="*/ 3 w 495"/>
                <a:gd name="T99" fmla="*/ 37 h 928"/>
                <a:gd name="T100" fmla="*/ 10 w 495"/>
                <a:gd name="T101" fmla="*/ 23 h 928"/>
                <a:gd name="T102" fmla="*/ 23 w 495"/>
                <a:gd name="T103" fmla="*/ 10 h 928"/>
                <a:gd name="T104" fmla="*/ 39 w 495"/>
                <a:gd name="T105" fmla="*/ 3 h 928"/>
                <a:gd name="T106" fmla="*/ 56 w 495"/>
                <a:gd name="T10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5" h="928">
                  <a:moveTo>
                    <a:pt x="112" y="728"/>
                  </a:moveTo>
                  <a:lnTo>
                    <a:pt x="112" y="815"/>
                  </a:lnTo>
                  <a:lnTo>
                    <a:pt x="199" y="815"/>
                  </a:lnTo>
                  <a:lnTo>
                    <a:pt x="112" y="728"/>
                  </a:lnTo>
                  <a:close/>
                  <a:moveTo>
                    <a:pt x="112" y="551"/>
                  </a:moveTo>
                  <a:lnTo>
                    <a:pt x="112" y="639"/>
                  </a:lnTo>
                  <a:lnTo>
                    <a:pt x="288" y="815"/>
                  </a:lnTo>
                  <a:lnTo>
                    <a:pt x="288" y="817"/>
                  </a:lnTo>
                  <a:lnTo>
                    <a:pt x="376" y="817"/>
                  </a:lnTo>
                  <a:lnTo>
                    <a:pt x="112" y="551"/>
                  </a:lnTo>
                  <a:close/>
                  <a:moveTo>
                    <a:pt x="112" y="372"/>
                  </a:moveTo>
                  <a:lnTo>
                    <a:pt x="112" y="461"/>
                  </a:lnTo>
                  <a:lnTo>
                    <a:pt x="383" y="734"/>
                  </a:lnTo>
                  <a:lnTo>
                    <a:pt x="383" y="644"/>
                  </a:lnTo>
                  <a:lnTo>
                    <a:pt x="112" y="372"/>
                  </a:lnTo>
                  <a:close/>
                  <a:moveTo>
                    <a:pt x="112" y="194"/>
                  </a:moveTo>
                  <a:lnTo>
                    <a:pt x="112" y="283"/>
                  </a:lnTo>
                  <a:lnTo>
                    <a:pt x="383" y="555"/>
                  </a:lnTo>
                  <a:lnTo>
                    <a:pt x="383" y="467"/>
                  </a:lnTo>
                  <a:lnTo>
                    <a:pt x="112" y="194"/>
                  </a:lnTo>
                  <a:close/>
                  <a:moveTo>
                    <a:pt x="119" y="113"/>
                  </a:moveTo>
                  <a:lnTo>
                    <a:pt x="383" y="378"/>
                  </a:lnTo>
                  <a:lnTo>
                    <a:pt x="383" y="288"/>
                  </a:lnTo>
                  <a:lnTo>
                    <a:pt x="208" y="113"/>
                  </a:lnTo>
                  <a:lnTo>
                    <a:pt x="119" y="113"/>
                  </a:lnTo>
                  <a:close/>
                  <a:moveTo>
                    <a:pt x="296" y="112"/>
                  </a:moveTo>
                  <a:lnTo>
                    <a:pt x="383" y="199"/>
                  </a:lnTo>
                  <a:lnTo>
                    <a:pt x="383" y="112"/>
                  </a:lnTo>
                  <a:lnTo>
                    <a:pt x="296" y="112"/>
                  </a:lnTo>
                  <a:close/>
                  <a:moveTo>
                    <a:pt x="56" y="0"/>
                  </a:moveTo>
                  <a:lnTo>
                    <a:pt x="439" y="0"/>
                  </a:lnTo>
                  <a:lnTo>
                    <a:pt x="457" y="3"/>
                  </a:lnTo>
                  <a:lnTo>
                    <a:pt x="473" y="10"/>
                  </a:lnTo>
                  <a:lnTo>
                    <a:pt x="484" y="23"/>
                  </a:lnTo>
                  <a:lnTo>
                    <a:pt x="493" y="37"/>
                  </a:lnTo>
                  <a:lnTo>
                    <a:pt x="495" y="55"/>
                  </a:lnTo>
                  <a:lnTo>
                    <a:pt x="495" y="872"/>
                  </a:lnTo>
                  <a:lnTo>
                    <a:pt x="493" y="890"/>
                  </a:lnTo>
                  <a:lnTo>
                    <a:pt x="484" y="905"/>
                  </a:lnTo>
                  <a:lnTo>
                    <a:pt x="473" y="917"/>
                  </a:lnTo>
                  <a:lnTo>
                    <a:pt x="457" y="925"/>
                  </a:lnTo>
                  <a:lnTo>
                    <a:pt x="439" y="928"/>
                  </a:lnTo>
                  <a:lnTo>
                    <a:pt x="56" y="928"/>
                  </a:lnTo>
                  <a:lnTo>
                    <a:pt x="39" y="925"/>
                  </a:lnTo>
                  <a:lnTo>
                    <a:pt x="23" y="917"/>
                  </a:lnTo>
                  <a:lnTo>
                    <a:pt x="10" y="905"/>
                  </a:lnTo>
                  <a:lnTo>
                    <a:pt x="3" y="890"/>
                  </a:lnTo>
                  <a:lnTo>
                    <a:pt x="0" y="872"/>
                  </a:lnTo>
                  <a:lnTo>
                    <a:pt x="0" y="55"/>
                  </a:lnTo>
                  <a:lnTo>
                    <a:pt x="3" y="37"/>
                  </a:lnTo>
                  <a:lnTo>
                    <a:pt x="10" y="23"/>
                  </a:lnTo>
                  <a:lnTo>
                    <a:pt x="23" y="10"/>
                  </a:lnTo>
                  <a:lnTo>
                    <a:pt x="39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49"/>
            <p:cNvSpPr>
              <a:spLocks/>
            </p:cNvSpPr>
            <p:nvPr/>
          </p:nvSpPr>
          <p:spPr bwMode="auto">
            <a:xfrm>
              <a:off x="1741" y="920"/>
              <a:ext cx="33" cy="111"/>
            </a:xfrm>
            <a:custGeom>
              <a:avLst/>
              <a:gdLst>
                <a:gd name="T0" fmla="*/ 57 w 495"/>
                <a:gd name="T1" fmla="*/ 0 h 1675"/>
                <a:gd name="T2" fmla="*/ 439 w 495"/>
                <a:gd name="T3" fmla="*/ 0 h 1675"/>
                <a:gd name="T4" fmla="*/ 457 w 495"/>
                <a:gd name="T5" fmla="*/ 3 h 1675"/>
                <a:gd name="T6" fmla="*/ 472 w 495"/>
                <a:gd name="T7" fmla="*/ 11 h 1675"/>
                <a:gd name="T8" fmla="*/ 484 w 495"/>
                <a:gd name="T9" fmla="*/ 23 h 1675"/>
                <a:gd name="T10" fmla="*/ 493 w 495"/>
                <a:gd name="T11" fmla="*/ 39 h 1675"/>
                <a:gd name="T12" fmla="*/ 495 w 495"/>
                <a:gd name="T13" fmla="*/ 57 h 1675"/>
                <a:gd name="T14" fmla="*/ 495 w 495"/>
                <a:gd name="T15" fmla="*/ 1619 h 1675"/>
                <a:gd name="T16" fmla="*/ 493 w 495"/>
                <a:gd name="T17" fmla="*/ 1637 h 1675"/>
                <a:gd name="T18" fmla="*/ 484 w 495"/>
                <a:gd name="T19" fmla="*/ 1652 h 1675"/>
                <a:gd name="T20" fmla="*/ 472 w 495"/>
                <a:gd name="T21" fmla="*/ 1664 h 1675"/>
                <a:gd name="T22" fmla="*/ 457 w 495"/>
                <a:gd name="T23" fmla="*/ 1672 h 1675"/>
                <a:gd name="T24" fmla="*/ 439 w 495"/>
                <a:gd name="T25" fmla="*/ 1675 h 1675"/>
                <a:gd name="T26" fmla="*/ 57 w 495"/>
                <a:gd name="T27" fmla="*/ 1675 h 1675"/>
                <a:gd name="T28" fmla="*/ 39 w 495"/>
                <a:gd name="T29" fmla="*/ 1672 h 1675"/>
                <a:gd name="T30" fmla="*/ 23 w 495"/>
                <a:gd name="T31" fmla="*/ 1664 h 1675"/>
                <a:gd name="T32" fmla="*/ 10 w 495"/>
                <a:gd name="T33" fmla="*/ 1652 h 1675"/>
                <a:gd name="T34" fmla="*/ 3 w 495"/>
                <a:gd name="T35" fmla="*/ 1637 h 1675"/>
                <a:gd name="T36" fmla="*/ 0 w 495"/>
                <a:gd name="T37" fmla="*/ 1619 h 1675"/>
                <a:gd name="T38" fmla="*/ 0 w 495"/>
                <a:gd name="T39" fmla="*/ 57 h 1675"/>
                <a:gd name="T40" fmla="*/ 3 w 495"/>
                <a:gd name="T41" fmla="*/ 39 h 1675"/>
                <a:gd name="T42" fmla="*/ 10 w 495"/>
                <a:gd name="T43" fmla="*/ 23 h 1675"/>
                <a:gd name="T44" fmla="*/ 23 w 495"/>
                <a:gd name="T45" fmla="*/ 11 h 1675"/>
                <a:gd name="T46" fmla="*/ 39 w 495"/>
                <a:gd name="T47" fmla="*/ 3 h 1675"/>
                <a:gd name="T48" fmla="*/ 57 w 495"/>
                <a:gd name="T4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5" h="1675">
                  <a:moveTo>
                    <a:pt x="57" y="0"/>
                  </a:moveTo>
                  <a:lnTo>
                    <a:pt x="439" y="0"/>
                  </a:lnTo>
                  <a:lnTo>
                    <a:pt x="457" y="3"/>
                  </a:lnTo>
                  <a:lnTo>
                    <a:pt x="472" y="11"/>
                  </a:lnTo>
                  <a:lnTo>
                    <a:pt x="484" y="23"/>
                  </a:lnTo>
                  <a:lnTo>
                    <a:pt x="493" y="39"/>
                  </a:lnTo>
                  <a:lnTo>
                    <a:pt x="495" y="57"/>
                  </a:lnTo>
                  <a:lnTo>
                    <a:pt x="495" y="1619"/>
                  </a:lnTo>
                  <a:lnTo>
                    <a:pt x="493" y="1637"/>
                  </a:lnTo>
                  <a:lnTo>
                    <a:pt x="484" y="1652"/>
                  </a:lnTo>
                  <a:lnTo>
                    <a:pt x="472" y="1664"/>
                  </a:lnTo>
                  <a:lnTo>
                    <a:pt x="457" y="1672"/>
                  </a:lnTo>
                  <a:lnTo>
                    <a:pt x="439" y="1675"/>
                  </a:lnTo>
                  <a:lnTo>
                    <a:pt x="57" y="1675"/>
                  </a:lnTo>
                  <a:lnTo>
                    <a:pt x="39" y="1672"/>
                  </a:lnTo>
                  <a:lnTo>
                    <a:pt x="23" y="1664"/>
                  </a:lnTo>
                  <a:lnTo>
                    <a:pt x="10" y="1652"/>
                  </a:lnTo>
                  <a:lnTo>
                    <a:pt x="3" y="1637"/>
                  </a:lnTo>
                  <a:lnTo>
                    <a:pt x="0" y="1619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7" name="Freeform 741"/>
          <p:cNvSpPr>
            <a:spLocks noEditPoints="1"/>
          </p:cNvSpPr>
          <p:nvPr/>
        </p:nvSpPr>
        <p:spPr bwMode="auto">
          <a:xfrm>
            <a:off x="5129101" y="5199664"/>
            <a:ext cx="398097" cy="365342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Freeform 763"/>
          <p:cNvSpPr>
            <a:spLocks noEditPoints="1"/>
          </p:cNvSpPr>
          <p:nvPr/>
        </p:nvSpPr>
        <p:spPr bwMode="auto">
          <a:xfrm>
            <a:off x="3218834" y="4393857"/>
            <a:ext cx="377482" cy="396397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i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9076200" y="2402527"/>
            <a:ext cx="324399" cy="320369"/>
            <a:chOff x="819150" y="-1422400"/>
            <a:chExt cx="766763" cy="757237"/>
          </a:xfrm>
          <a:solidFill>
            <a:schemeClr val="bg1"/>
          </a:solidFill>
        </p:grpSpPr>
        <p:sp>
          <p:nvSpPr>
            <p:cNvPr id="130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591"/>
            <p:cNvSpPr>
              <a:spLocks/>
            </p:cNvSpPr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592"/>
            <p:cNvSpPr>
              <a:spLocks/>
            </p:cNvSpPr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593"/>
            <p:cNvSpPr>
              <a:spLocks/>
            </p:cNvSpPr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4" name="Freeform 594"/>
            <p:cNvSpPr>
              <a:spLocks/>
            </p:cNvSpPr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5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064332" y="3886141"/>
            <a:ext cx="310967" cy="321042"/>
            <a:chOff x="-3343275" y="-307975"/>
            <a:chExt cx="735013" cy="758826"/>
          </a:xfrm>
          <a:solidFill>
            <a:schemeClr val="bg1"/>
          </a:solidFill>
        </p:grpSpPr>
        <p:sp>
          <p:nvSpPr>
            <p:cNvPr id="137" name="Freeform 659"/>
            <p:cNvSpPr>
              <a:spLocks noEditPoints="1"/>
            </p:cNvSpPr>
            <p:nvPr/>
          </p:nvSpPr>
          <p:spPr bwMode="auto">
            <a:xfrm>
              <a:off x="-3343275" y="-307975"/>
              <a:ext cx="735013" cy="758826"/>
            </a:xfrm>
            <a:custGeom>
              <a:avLst/>
              <a:gdLst>
                <a:gd name="T0" fmla="*/ 1152 w 3243"/>
                <a:gd name="T1" fmla="*/ 325 h 3345"/>
                <a:gd name="T2" fmla="*/ 831 w 3243"/>
                <a:gd name="T3" fmla="*/ 666 h 3345"/>
                <a:gd name="T4" fmla="*/ 1152 w 3243"/>
                <a:gd name="T5" fmla="*/ 666 h 3345"/>
                <a:gd name="T6" fmla="*/ 1152 w 3243"/>
                <a:gd name="T7" fmla="*/ 325 h 3345"/>
                <a:gd name="T8" fmla="*/ 1327 w 3243"/>
                <a:gd name="T9" fmla="*/ 177 h 3345"/>
                <a:gd name="T10" fmla="*/ 1327 w 3243"/>
                <a:gd name="T11" fmla="*/ 843 h 3345"/>
                <a:gd name="T12" fmla="*/ 666 w 3243"/>
                <a:gd name="T13" fmla="*/ 843 h 3345"/>
                <a:gd name="T14" fmla="*/ 666 w 3243"/>
                <a:gd name="T15" fmla="*/ 2095 h 3345"/>
                <a:gd name="T16" fmla="*/ 1622 w 3243"/>
                <a:gd name="T17" fmla="*/ 3020 h 3345"/>
                <a:gd name="T18" fmla="*/ 2578 w 3243"/>
                <a:gd name="T19" fmla="*/ 2095 h 3345"/>
                <a:gd name="T20" fmla="*/ 2578 w 3243"/>
                <a:gd name="T21" fmla="*/ 177 h 3345"/>
                <a:gd name="T22" fmla="*/ 1327 w 3243"/>
                <a:gd name="T23" fmla="*/ 177 h 3345"/>
                <a:gd name="T24" fmla="*/ 1216 w 3243"/>
                <a:gd name="T25" fmla="*/ 0 h 3345"/>
                <a:gd name="T26" fmla="*/ 2752 w 3243"/>
                <a:gd name="T27" fmla="*/ 0 h 3345"/>
                <a:gd name="T28" fmla="*/ 2752 w 3243"/>
                <a:gd name="T29" fmla="*/ 963 h 3345"/>
                <a:gd name="T30" fmla="*/ 3138 w 3243"/>
                <a:gd name="T31" fmla="*/ 1336 h 3345"/>
                <a:gd name="T32" fmla="*/ 2752 w 3243"/>
                <a:gd name="T33" fmla="*/ 1336 h 3345"/>
                <a:gd name="T34" fmla="*/ 2752 w 3243"/>
                <a:gd name="T35" fmla="*/ 1926 h 3345"/>
                <a:gd name="T36" fmla="*/ 3243 w 3243"/>
                <a:gd name="T37" fmla="*/ 1452 h 3345"/>
                <a:gd name="T38" fmla="*/ 3243 w 3243"/>
                <a:gd name="T39" fmla="*/ 3345 h 3345"/>
                <a:gd name="T40" fmla="*/ 0 w 3243"/>
                <a:gd name="T41" fmla="*/ 3345 h 3345"/>
                <a:gd name="T42" fmla="*/ 0 w 3243"/>
                <a:gd name="T43" fmla="*/ 1452 h 3345"/>
                <a:gd name="T44" fmla="*/ 491 w 3243"/>
                <a:gd name="T45" fmla="*/ 1926 h 3345"/>
                <a:gd name="T46" fmla="*/ 491 w 3243"/>
                <a:gd name="T47" fmla="*/ 1336 h 3345"/>
                <a:gd name="T48" fmla="*/ 106 w 3243"/>
                <a:gd name="T49" fmla="*/ 1336 h 3345"/>
                <a:gd name="T50" fmla="*/ 491 w 3243"/>
                <a:gd name="T51" fmla="*/ 963 h 3345"/>
                <a:gd name="T52" fmla="*/ 491 w 3243"/>
                <a:gd name="T53" fmla="*/ 772 h 3345"/>
                <a:gd name="T54" fmla="*/ 1216 w 3243"/>
                <a:gd name="T55" fmla="*/ 0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43" h="3345">
                  <a:moveTo>
                    <a:pt x="1152" y="325"/>
                  </a:moveTo>
                  <a:lnTo>
                    <a:pt x="831" y="666"/>
                  </a:lnTo>
                  <a:lnTo>
                    <a:pt x="1152" y="666"/>
                  </a:lnTo>
                  <a:lnTo>
                    <a:pt x="1152" y="325"/>
                  </a:lnTo>
                  <a:close/>
                  <a:moveTo>
                    <a:pt x="1327" y="177"/>
                  </a:moveTo>
                  <a:lnTo>
                    <a:pt x="1327" y="843"/>
                  </a:lnTo>
                  <a:lnTo>
                    <a:pt x="666" y="843"/>
                  </a:lnTo>
                  <a:lnTo>
                    <a:pt x="666" y="2095"/>
                  </a:lnTo>
                  <a:lnTo>
                    <a:pt x="1622" y="3020"/>
                  </a:lnTo>
                  <a:lnTo>
                    <a:pt x="2578" y="2095"/>
                  </a:lnTo>
                  <a:lnTo>
                    <a:pt x="2578" y="177"/>
                  </a:lnTo>
                  <a:lnTo>
                    <a:pt x="1327" y="177"/>
                  </a:lnTo>
                  <a:close/>
                  <a:moveTo>
                    <a:pt x="1216" y="0"/>
                  </a:moveTo>
                  <a:lnTo>
                    <a:pt x="2752" y="0"/>
                  </a:lnTo>
                  <a:lnTo>
                    <a:pt x="2752" y="963"/>
                  </a:lnTo>
                  <a:lnTo>
                    <a:pt x="3138" y="1336"/>
                  </a:lnTo>
                  <a:lnTo>
                    <a:pt x="2752" y="1336"/>
                  </a:lnTo>
                  <a:lnTo>
                    <a:pt x="2752" y="1926"/>
                  </a:lnTo>
                  <a:lnTo>
                    <a:pt x="3243" y="1452"/>
                  </a:lnTo>
                  <a:lnTo>
                    <a:pt x="3243" y="3345"/>
                  </a:lnTo>
                  <a:lnTo>
                    <a:pt x="0" y="3345"/>
                  </a:lnTo>
                  <a:lnTo>
                    <a:pt x="0" y="1452"/>
                  </a:lnTo>
                  <a:lnTo>
                    <a:pt x="491" y="1926"/>
                  </a:lnTo>
                  <a:lnTo>
                    <a:pt x="491" y="1336"/>
                  </a:lnTo>
                  <a:lnTo>
                    <a:pt x="106" y="1336"/>
                  </a:lnTo>
                  <a:lnTo>
                    <a:pt x="491" y="963"/>
                  </a:lnTo>
                  <a:lnTo>
                    <a:pt x="491" y="772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Rectangle 660"/>
            <p:cNvSpPr>
              <a:spLocks noChangeArrowheads="1"/>
            </p:cNvSpPr>
            <p:nvPr/>
          </p:nvSpPr>
          <p:spPr bwMode="auto">
            <a:xfrm>
              <a:off x="-3105150" y="-53975"/>
              <a:ext cx="261938" cy="49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Rectangle 661"/>
            <p:cNvSpPr>
              <a:spLocks noChangeArrowheads="1"/>
            </p:cNvSpPr>
            <p:nvPr/>
          </p:nvSpPr>
          <p:spPr bwMode="auto">
            <a:xfrm>
              <a:off x="-3105150" y="57150"/>
              <a:ext cx="261938" cy="49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907649" y="3762359"/>
            <a:ext cx="2101611" cy="48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sed</a:t>
            </a:r>
            <a:endParaRPr lang="en-US" sz="9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07649" y="3495445"/>
            <a:ext cx="1691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60837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9574" y="2792144"/>
            <a:ext cx="4959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THANK YOU</a:t>
            </a:r>
          </a:p>
          <a:p>
            <a:r>
              <a:rPr lang="id-ID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FOR WATCHING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95501" y="2737986"/>
            <a:ext cx="0" cy="15197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1362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564" y="1700287"/>
            <a:ext cx="9397288" cy="3336225"/>
            <a:chOff x="1524564" y="1700287"/>
            <a:chExt cx="9397288" cy="3336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47" name="Shape 4747"/>
            <p:cNvSpPr/>
            <p:nvPr/>
          </p:nvSpPr>
          <p:spPr>
            <a:xfrm>
              <a:off x="10623479" y="3815654"/>
              <a:ext cx="298373" cy="931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59" y="26250"/>
                  </a:moveTo>
                  <a:lnTo>
                    <a:pt x="118459" y="26250"/>
                  </a:lnTo>
                  <a:cubicBezTo>
                    <a:pt x="115762" y="26250"/>
                    <a:pt x="113065" y="52500"/>
                    <a:pt x="104783" y="52500"/>
                  </a:cubicBezTo>
                  <a:cubicBezTo>
                    <a:pt x="95345" y="52500"/>
                    <a:pt x="91107" y="0"/>
                    <a:pt x="76276" y="0"/>
                  </a:cubicBezTo>
                  <a:cubicBezTo>
                    <a:pt x="65296" y="0"/>
                    <a:pt x="61252" y="30625"/>
                    <a:pt x="59903" y="30625"/>
                  </a:cubicBezTo>
                  <a:cubicBezTo>
                    <a:pt x="59903" y="30625"/>
                    <a:pt x="55858" y="0"/>
                    <a:pt x="43531" y="0"/>
                  </a:cubicBezTo>
                  <a:cubicBezTo>
                    <a:pt x="28507" y="0"/>
                    <a:pt x="24462" y="52500"/>
                    <a:pt x="15024" y="52500"/>
                  </a:cubicBezTo>
                  <a:cubicBezTo>
                    <a:pt x="8089" y="52500"/>
                    <a:pt x="4044" y="26250"/>
                    <a:pt x="2696" y="26250"/>
                  </a:cubicBezTo>
                  <a:cubicBezTo>
                    <a:pt x="0" y="30625"/>
                    <a:pt x="6741" y="119375"/>
                    <a:pt x="32552" y="119375"/>
                  </a:cubicBezTo>
                  <a:cubicBezTo>
                    <a:pt x="48924" y="119375"/>
                    <a:pt x="58555" y="75000"/>
                    <a:pt x="59903" y="75000"/>
                  </a:cubicBezTo>
                  <a:cubicBezTo>
                    <a:pt x="61252" y="75000"/>
                    <a:pt x="72231" y="119375"/>
                    <a:pt x="88410" y="119375"/>
                  </a:cubicBezTo>
                  <a:cubicBezTo>
                    <a:pt x="114414" y="119375"/>
                    <a:pt x="119807" y="30625"/>
                    <a:pt x="118459" y="2625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8" name="Shape 4748"/>
            <p:cNvSpPr/>
            <p:nvPr/>
          </p:nvSpPr>
          <p:spPr>
            <a:xfrm>
              <a:off x="10119844" y="3775438"/>
              <a:ext cx="292024" cy="1735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8" y="68144"/>
                  </a:moveTo>
                  <a:lnTo>
                    <a:pt x="114088" y="68144"/>
                  </a:lnTo>
                  <a:cubicBezTo>
                    <a:pt x="39014" y="68144"/>
                    <a:pt x="39014" y="68144"/>
                    <a:pt x="39014" y="68144"/>
                  </a:cubicBezTo>
                  <a:cubicBezTo>
                    <a:pt x="36256" y="68144"/>
                    <a:pt x="33300" y="65817"/>
                    <a:pt x="33300" y="58504"/>
                  </a:cubicBezTo>
                  <a:cubicBezTo>
                    <a:pt x="33300" y="53850"/>
                    <a:pt x="36256" y="49196"/>
                    <a:pt x="39014" y="49196"/>
                  </a:cubicBezTo>
                  <a:cubicBezTo>
                    <a:pt x="114088" y="49196"/>
                    <a:pt x="114088" y="49196"/>
                    <a:pt x="114088" y="49196"/>
                  </a:cubicBezTo>
                  <a:cubicBezTo>
                    <a:pt x="117044" y="49196"/>
                    <a:pt x="119802" y="53850"/>
                    <a:pt x="119802" y="58504"/>
                  </a:cubicBezTo>
                  <a:cubicBezTo>
                    <a:pt x="119802" y="65817"/>
                    <a:pt x="117044" y="68144"/>
                    <a:pt x="114088" y="68144"/>
                  </a:cubicBezTo>
                  <a:close/>
                  <a:moveTo>
                    <a:pt x="114088" y="18614"/>
                  </a:moveTo>
                  <a:lnTo>
                    <a:pt x="114088" y="18614"/>
                  </a:lnTo>
                  <a:cubicBezTo>
                    <a:pt x="39014" y="18614"/>
                    <a:pt x="39014" y="18614"/>
                    <a:pt x="39014" y="18614"/>
                  </a:cubicBezTo>
                  <a:cubicBezTo>
                    <a:pt x="36256" y="18614"/>
                    <a:pt x="33300" y="13961"/>
                    <a:pt x="33300" y="9307"/>
                  </a:cubicBezTo>
                  <a:cubicBezTo>
                    <a:pt x="33300" y="4653"/>
                    <a:pt x="36256" y="0"/>
                    <a:pt x="39014" y="0"/>
                  </a:cubicBezTo>
                  <a:cubicBezTo>
                    <a:pt x="114088" y="0"/>
                    <a:pt x="114088" y="0"/>
                    <a:pt x="114088" y="0"/>
                  </a:cubicBezTo>
                  <a:cubicBezTo>
                    <a:pt x="117044" y="0"/>
                    <a:pt x="119802" y="4653"/>
                    <a:pt x="119802" y="9307"/>
                  </a:cubicBezTo>
                  <a:cubicBezTo>
                    <a:pt x="119802" y="13961"/>
                    <a:pt x="117044" y="18614"/>
                    <a:pt x="114088" y="18614"/>
                  </a:cubicBezTo>
                  <a:close/>
                  <a:moveTo>
                    <a:pt x="16748" y="119667"/>
                  </a:moveTo>
                  <a:lnTo>
                    <a:pt x="16748" y="119667"/>
                  </a:lnTo>
                  <a:cubicBezTo>
                    <a:pt x="5517" y="119667"/>
                    <a:pt x="5517" y="119667"/>
                    <a:pt x="5517" y="119667"/>
                  </a:cubicBezTo>
                  <a:cubicBezTo>
                    <a:pt x="2758" y="119667"/>
                    <a:pt x="0" y="115013"/>
                    <a:pt x="0" y="110360"/>
                  </a:cubicBezTo>
                  <a:cubicBezTo>
                    <a:pt x="0" y="103379"/>
                    <a:pt x="2758" y="101052"/>
                    <a:pt x="5517" y="101052"/>
                  </a:cubicBezTo>
                  <a:cubicBezTo>
                    <a:pt x="16748" y="101052"/>
                    <a:pt x="16748" y="101052"/>
                    <a:pt x="16748" y="101052"/>
                  </a:cubicBezTo>
                  <a:cubicBezTo>
                    <a:pt x="20886" y="101052"/>
                    <a:pt x="22266" y="103379"/>
                    <a:pt x="22266" y="110360"/>
                  </a:cubicBezTo>
                  <a:cubicBezTo>
                    <a:pt x="22266" y="115013"/>
                    <a:pt x="20886" y="119667"/>
                    <a:pt x="16748" y="119667"/>
                  </a:cubicBezTo>
                  <a:close/>
                  <a:moveTo>
                    <a:pt x="16748" y="68144"/>
                  </a:moveTo>
                  <a:lnTo>
                    <a:pt x="16748" y="68144"/>
                  </a:lnTo>
                  <a:cubicBezTo>
                    <a:pt x="5517" y="68144"/>
                    <a:pt x="5517" y="68144"/>
                    <a:pt x="5517" y="68144"/>
                  </a:cubicBezTo>
                  <a:cubicBezTo>
                    <a:pt x="2758" y="68144"/>
                    <a:pt x="0" y="65817"/>
                    <a:pt x="0" y="58504"/>
                  </a:cubicBezTo>
                  <a:cubicBezTo>
                    <a:pt x="0" y="53850"/>
                    <a:pt x="2758" y="49196"/>
                    <a:pt x="5517" y="49196"/>
                  </a:cubicBezTo>
                  <a:cubicBezTo>
                    <a:pt x="16748" y="49196"/>
                    <a:pt x="16748" y="49196"/>
                    <a:pt x="16748" y="49196"/>
                  </a:cubicBezTo>
                  <a:cubicBezTo>
                    <a:pt x="20886" y="49196"/>
                    <a:pt x="22266" y="53850"/>
                    <a:pt x="22266" y="58504"/>
                  </a:cubicBezTo>
                  <a:cubicBezTo>
                    <a:pt x="22266" y="65817"/>
                    <a:pt x="20886" y="68144"/>
                    <a:pt x="16748" y="68144"/>
                  </a:cubicBezTo>
                  <a:close/>
                  <a:moveTo>
                    <a:pt x="16748" y="18614"/>
                  </a:moveTo>
                  <a:lnTo>
                    <a:pt x="16748" y="18614"/>
                  </a:lnTo>
                  <a:cubicBezTo>
                    <a:pt x="5517" y="18614"/>
                    <a:pt x="5517" y="18614"/>
                    <a:pt x="5517" y="18614"/>
                  </a:cubicBezTo>
                  <a:cubicBezTo>
                    <a:pt x="2758" y="18614"/>
                    <a:pt x="0" y="13961"/>
                    <a:pt x="0" y="9307"/>
                  </a:cubicBezTo>
                  <a:cubicBezTo>
                    <a:pt x="0" y="4653"/>
                    <a:pt x="2758" y="0"/>
                    <a:pt x="5517" y="0"/>
                  </a:cubicBezTo>
                  <a:cubicBezTo>
                    <a:pt x="16748" y="0"/>
                    <a:pt x="16748" y="0"/>
                    <a:pt x="16748" y="0"/>
                  </a:cubicBezTo>
                  <a:cubicBezTo>
                    <a:pt x="20886" y="0"/>
                    <a:pt x="22266" y="4653"/>
                    <a:pt x="22266" y="9307"/>
                  </a:cubicBezTo>
                  <a:cubicBezTo>
                    <a:pt x="22266" y="13961"/>
                    <a:pt x="20886" y="18614"/>
                    <a:pt x="16748" y="18614"/>
                  </a:cubicBezTo>
                  <a:close/>
                  <a:moveTo>
                    <a:pt x="39014" y="119667"/>
                  </a:moveTo>
                  <a:lnTo>
                    <a:pt x="39014" y="119667"/>
                  </a:lnTo>
                  <a:cubicBezTo>
                    <a:pt x="36256" y="119667"/>
                    <a:pt x="33300" y="115013"/>
                    <a:pt x="33300" y="110360"/>
                  </a:cubicBezTo>
                  <a:cubicBezTo>
                    <a:pt x="33300" y="103379"/>
                    <a:pt x="36256" y="101052"/>
                    <a:pt x="39014" y="101052"/>
                  </a:cubicBezTo>
                  <a:cubicBezTo>
                    <a:pt x="114088" y="101052"/>
                    <a:pt x="114088" y="101052"/>
                    <a:pt x="114088" y="101052"/>
                  </a:cubicBezTo>
                  <a:cubicBezTo>
                    <a:pt x="117044" y="101052"/>
                    <a:pt x="119802" y="103379"/>
                    <a:pt x="119802" y="110360"/>
                  </a:cubicBezTo>
                  <a:cubicBezTo>
                    <a:pt x="119802" y="115013"/>
                    <a:pt x="117044" y="119667"/>
                    <a:pt x="114088" y="119667"/>
                  </a:cubicBezTo>
                  <a:cubicBezTo>
                    <a:pt x="39014" y="119667"/>
                    <a:pt x="39014" y="119667"/>
                    <a:pt x="39014" y="1196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9" name="Shape 4749"/>
            <p:cNvSpPr/>
            <p:nvPr/>
          </p:nvSpPr>
          <p:spPr>
            <a:xfrm>
              <a:off x="10194048" y="4800070"/>
              <a:ext cx="289909" cy="1735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9" y="68144"/>
                  </a:moveTo>
                  <a:lnTo>
                    <a:pt x="114019" y="68144"/>
                  </a:lnTo>
                  <a:cubicBezTo>
                    <a:pt x="5581" y="68144"/>
                    <a:pt x="5581" y="68144"/>
                    <a:pt x="5581" y="68144"/>
                  </a:cubicBezTo>
                  <a:cubicBezTo>
                    <a:pt x="2790" y="68144"/>
                    <a:pt x="0" y="65817"/>
                    <a:pt x="0" y="58504"/>
                  </a:cubicBezTo>
                  <a:cubicBezTo>
                    <a:pt x="0" y="53850"/>
                    <a:pt x="2790" y="49196"/>
                    <a:pt x="5581" y="49196"/>
                  </a:cubicBezTo>
                  <a:cubicBezTo>
                    <a:pt x="114019" y="49196"/>
                    <a:pt x="114019" y="49196"/>
                    <a:pt x="114019" y="49196"/>
                  </a:cubicBezTo>
                  <a:cubicBezTo>
                    <a:pt x="118405" y="49196"/>
                    <a:pt x="119800" y="53850"/>
                    <a:pt x="119800" y="58504"/>
                  </a:cubicBezTo>
                  <a:cubicBezTo>
                    <a:pt x="119800" y="65817"/>
                    <a:pt x="118405" y="68144"/>
                    <a:pt x="114019" y="68144"/>
                  </a:cubicBezTo>
                  <a:close/>
                  <a:moveTo>
                    <a:pt x="114019" y="18614"/>
                  </a:moveTo>
                  <a:lnTo>
                    <a:pt x="114019" y="18614"/>
                  </a:lnTo>
                  <a:cubicBezTo>
                    <a:pt x="5581" y="18614"/>
                    <a:pt x="5581" y="18614"/>
                    <a:pt x="5581" y="18614"/>
                  </a:cubicBezTo>
                  <a:cubicBezTo>
                    <a:pt x="2790" y="18614"/>
                    <a:pt x="0" y="13961"/>
                    <a:pt x="0" y="9307"/>
                  </a:cubicBezTo>
                  <a:cubicBezTo>
                    <a:pt x="0" y="4653"/>
                    <a:pt x="2790" y="0"/>
                    <a:pt x="5581" y="0"/>
                  </a:cubicBezTo>
                  <a:cubicBezTo>
                    <a:pt x="114019" y="0"/>
                    <a:pt x="114019" y="0"/>
                    <a:pt x="114019" y="0"/>
                  </a:cubicBezTo>
                  <a:cubicBezTo>
                    <a:pt x="118405" y="0"/>
                    <a:pt x="119800" y="4653"/>
                    <a:pt x="119800" y="9307"/>
                  </a:cubicBezTo>
                  <a:cubicBezTo>
                    <a:pt x="119800" y="13961"/>
                    <a:pt x="118405" y="18614"/>
                    <a:pt x="114019" y="18614"/>
                  </a:cubicBezTo>
                  <a:close/>
                  <a:moveTo>
                    <a:pt x="5581" y="101052"/>
                  </a:moveTo>
                  <a:lnTo>
                    <a:pt x="5581" y="101052"/>
                  </a:lnTo>
                  <a:cubicBezTo>
                    <a:pt x="114019" y="101052"/>
                    <a:pt x="114019" y="101052"/>
                    <a:pt x="114019" y="101052"/>
                  </a:cubicBezTo>
                  <a:cubicBezTo>
                    <a:pt x="118405" y="101052"/>
                    <a:pt x="119800" y="103379"/>
                    <a:pt x="119800" y="110360"/>
                  </a:cubicBezTo>
                  <a:cubicBezTo>
                    <a:pt x="119800" y="115013"/>
                    <a:pt x="118405" y="119667"/>
                    <a:pt x="114019" y="119667"/>
                  </a:cubicBezTo>
                  <a:cubicBezTo>
                    <a:pt x="5581" y="119667"/>
                    <a:pt x="5581" y="119667"/>
                    <a:pt x="5581" y="119667"/>
                  </a:cubicBezTo>
                  <a:cubicBezTo>
                    <a:pt x="2790" y="119667"/>
                    <a:pt x="0" y="115013"/>
                    <a:pt x="0" y="110360"/>
                  </a:cubicBezTo>
                  <a:cubicBezTo>
                    <a:pt x="0" y="103379"/>
                    <a:pt x="2790" y="101052"/>
                    <a:pt x="5581" y="1010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0" name="Shape 4750"/>
            <p:cNvSpPr/>
            <p:nvPr/>
          </p:nvSpPr>
          <p:spPr>
            <a:xfrm>
              <a:off x="10675465" y="4411735"/>
              <a:ext cx="228541" cy="550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47" y="118947"/>
                  </a:moveTo>
                  <a:lnTo>
                    <a:pt x="105347" y="118947"/>
                  </a:lnTo>
                  <a:cubicBezTo>
                    <a:pt x="96505" y="118947"/>
                    <a:pt x="91200" y="96842"/>
                    <a:pt x="91200" y="58947"/>
                  </a:cubicBezTo>
                  <a:cubicBezTo>
                    <a:pt x="91200" y="29473"/>
                    <a:pt x="96505" y="0"/>
                    <a:pt x="105347" y="0"/>
                  </a:cubicBezTo>
                  <a:cubicBezTo>
                    <a:pt x="112673" y="0"/>
                    <a:pt x="119747" y="29473"/>
                    <a:pt x="119747" y="58947"/>
                  </a:cubicBezTo>
                  <a:cubicBezTo>
                    <a:pt x="119747" y="96842"/>
                    <a:pt x="112673" y="118947"/>
                    <a:pt x="105347" y="118947"/>
                  </a:cubicBezTo>
                  <a:close/>
                  <a:moveTo>
                    <a:pt x="59115" y="118947"/>
                  </a:moveTo>
                  <a:lnTo>
                    <a:pt x="59115" y="118947"/>
                  </a:lnTo>
                  <a:cubicBezTo>
                    <a:pt x="51789" y="118947"/>
                    <a:pt x="44715" y="96842"/>
                    <a:pt x="44715" y="58947"/>
                  </a:cubicBezTo>
                  <a:cubicBezTo>
                    <a:pt x="44715" y="29473"/>
                    <a:pt x="51789" y="0"/>
                    <a:pt x="59115" y="0"/>
                  </a:cubicBezTo>
                  <a:cubicBezTo>
                    <a:pt x="67957" y="0"/>
                    <a:pt x="73263" y="29473"/>
                    <a:pt x="73263" y="58947"/>
                  </a:cubicBezTo>
                  <a:cubicBezTo>
                    <a:pt x="73263" y="96842"/>
                    <a:pt x="67957" y="118947"/>
                    <a:pt x="59115" y="118947"/>
                  </a:cubicBezTo>
                  <a:close/>
                  <a:moveTo>
                    <a:pt x="14400" y="118947"/>
                  </a:moveTo>
                  <a:lnTo>
                    <a:pt x="14400" y="118947"/>
                  </a:lnTo>
                  <a:cubicBezTo>
                    <a:pt x="7326" y="118947"/>
                    <a:pt x="0" y="96842"/>
                    <a:pt x="0" y="58947"/>
                  </a:cubicBezTo>
                  <a:cubicBezTo>
                    <a:pt x="0" y="29473"/>
                    <a:pt x="7326" y="0"/>
                    <a:pt x="14400" y="0"/>
                  </a:cubicBezTo>
                  <a:cubicBezTo>
                    <a:pt x="21473" y="0"/>
                    <a:pt x="28547" y="29473"/>
                    <a:pt x="28547" y="58947"/>
                  </a:cubicBezTo>
                  <a:cubicBezTo>
                    <a:pt x="28547" y="96842"/>
                    <a:pt x="21473" y="118947"/>
                    <a:pt x="14400" y="118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1" name="Shape 4751"/>
            <p:cNvSpPr/>
            <p:nvPr/>
          </p:nvSpPr>
          <p:spPr>
            <a:xfrm>
              <a:off x="10228964" y="4344002"/>
              <a:ext cx="110038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84" y="14848"/>
                  </a:moveTo>
                  <a:lnTo>
                    <a:pt x="3684" y="14848"/>
                  </a:lnTo>
                  <a:cubicBezTo>
                    <a:pt x="82105" y="59696"/>
                    <a:pt x="82105" y="59696"/>
                    <a:pt x="82105" y="59696"/>
                  </a:cubicBezTo>
                  <a:cubicBezTo>
                    <a:pt x="3684" y="106969"/>
                    <a:pt x="3684" y="106969"/>
                    <a:pt x="3684" y="106969"/>
                  </a:cubicBezTo>
                  <a:cubicBezTo>
                    <a:pt x="0" y="106969"/>
                    <a:pt x="0" y="109090"/>
                    <a:pt x="0" y="111212"/>
                  </a:cubicBezTo>
                  <a:cubicBezTo>
                    <a:pt x="0" y="117575"/>
                    <a:pt x="7894" y="119696"/>
                    <a:pt x="15263" y="119696"/>
                  </a:cubicBezTo>
                  <a:cubicBezTo>
                    <a:pt x="18947" y="119696"/>
                    <a:pt x="22631" y="119696"/>
                    <a:pt x="26315" y="117575"/>
                  </a:cubicBezTo>
                  <a:cubicBezTo>
                    <a:pt x="115789" y="66363"/>
                    <a:pt x="115789" y="66363"/>
                    <a:pt x="115789" y="66363"/>
                  </a:cubicBezTo>
                  <a:cubicBezTo>
                    <a:pt x="119473" y="64242"/>
                    <a:pt x="119473" y="62121"/>
                    <a:pt x="119473" y="59696"/>
                  </a:cubicBezTo>
                  <a:cubicBezTo>
                    <a:pt x="119473" y="57575"/>
                    <a:pt x="119473" y="55454"/>
                    <a:pt x="115789" y="53333"/>
                  </a:cubicBezTo>
                  <a:cubicBezTo>
                    <a:pt x="26315" y="2121"/>
                    <a:pt x="26315" y="2121"/>
                    <a:pt x="26315" y="2121"/>
                  </a:cubicBezTo>
                  <a:cubicBezTo>
                    <a:pt x="22631" y="2121"/>
                    <a:pt x="18947" y="0"/>
                    <a:pt x="15263" y="0"/>
                  </a:cubicBezTo>
                  <a:cubicBezTo>
                    <a:pt x="7894" y="0"/>
                    <a:pt x="0" y="4242"/>
                    <a:pt x="0" y="8484"/>
                  </a:cubicBezTo>
                  <a:cubicBezTo>
                    <a:pt x="0" y="12727"/>
                    <a:pt x="3684" y="14848"/>
                    <a:pt x="3684" y="148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2" name="Shape 4752"/>
            <p:cNvSpPr/>
            <p:nvPr/>
          </p:nvSpPr>
          <p:spPr>
            <a:xfrm>
              <a:off x="10670033" y="3266620"/>
              <a:ext cx="110038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578" y="14848"/>
                  </a:moveTo>
                  <a:lnTo>
                    <a:pt x="111578" y="14848"/>
                  </a:lnTo>
                  <a:cubicBezTo>
                    <a:pt x="33684" y="59696"/>
                    <a:pt x="33684" y="59696"/>
                    <a:pt x="33684" y="59696"/>
                  </a:cubicBezTo>
                  <a:cubicBezTo>
                    <a:pt x="115789" y="106969"/>
                    <a:pt x="115789" y="106969"/>
                    <a:pt x="115789" y="106969"/>
                  </a:cubicBezTo>
                  <a:cubicBezTo>
                    <a:pt x="115789" y="106969"/>
                    <a:pt x="119473" y="109090"/>
                    <a:pt x="119473" y="111212"/>
                  </a:cubicBezTo>
                  <a:cubicBezTo>
                    <a:pt x="119473" y="117575"/>
                    <a:pt x="111578" y="119696"/>
                    <a:pt x="104210" y="119696"/>
                  </a:cubicBezTo>
                  <a:cubicBezTo>
                    <a:pt x="100526" y="119696"/>
                    <a:pt x="96842" y="119696"/>
                    <a:pt x="93157" y="117575"/>
                  </a:cubicBezTo>
                  <a:cubicBezTo>
                    <a:pt x="3684" y="66363"/>
                    <a:pt x="3684" y="66363"/>
                    <a:pt x="3684" y="66363"/>
                  </a:cubicBezTo>
                  <a:cubicBezTo>
                    <a:pt x="0" y="64242"/>
                    <a:pt x="0" y="62121"/>
                    <a:pt x="0" y="59696"/>
                  </a:cubicBezTo>
                  <a:cubicBezTo>
                    <a:pt x="0" y="57575"/>
                    <a:pt x="0" y="55454"/>
                    <a:pt x="3684" y="53333"/>
                  </a:cubicBezTo>
                  <a:cubicBezTo>
                    <a:pt x="93157" y="2121"/>
                    <a:pt x="93157" y="2121"/>
                    <a:pt x="93157" y="2121"/>
                  </a:cubicBezTo>
                  <a:cubicBezTo>
                    <a:pt x="96842" y="2121"/>
                    <a:pt x="100526" y="0"/>
                    <a:pt x="104210" y="0"/>
                  </a:cubicBezTo>
                  <a:cubicBezTo>
                    <a:pt x="111578" y="0"/>
                    <a:pt x="119473" y="4242"/>
                    <a:pt x="119473" y="8484"/>
                  </a:cubicBezTo>
                  <a:cubicBezTo>
                    <a:pt x="119473" y="12727"/>
                    <a:pt x="115789" y="14848"/>
                    <a:pt x="111578" y="148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3" name="Shape 4753"/>
            <p:cNvSpPr/>
            <p:nvPr/>
          </p:nvSpPr>
          <p:spPr>
            <a:xfrm>
              <a:off x="10119844" y="3306838"/>
              <a:ext cx="190450" cy="110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113" y="115789"/>
                  </a:moveTo>
                  <a:lnTo>
                    <a:pt x="15113" y="115789"/>
                  </a:lnTo>
                  <a:cubicBezTo>
                    <a:pt x="59848" y="37368"/>
                    <a:pt x="59848" y="37368"/>
                    <a:pt x="59848" y="37368"/>
                  </a:cubicBezTo>
                  <a:cubicBezTo>
                    <a:pt x="107002" y="115789"/>
                    <a:pt x="107002" y="115789"/>
                    <a:pt x="107002" y="115789"/>
                  </a:cubicBezTo>
                  <a:cubicBezTo>
                    <a:pt x="107002" y="119473"/>
                    <a:pt x="109118" y="119473"/>
                    <a:pt x="111234" y="119473"/>
                  </a:cubicBezTo>
                  <a:cubicBezTo>
                    <a:pt x="117581" y="119473"/>
                    <a:pt x="119697" y="115789"/>
                    <a:pt x="119697" y="104210"/>
                  </a:cubicBezTo>
                  <a:cubicBezTo>
                    <a:pt x="119697" y="100526"/>
                    <a:pt x="119697" y="96842"/>
                    <a:pt x="117581" y="96842"/>
                  </a:cubicBezTo>
                  <a:cubicBezTo>
                    <a:pt x="66498" y="7894"/>
                    <a:pt x="66498" y="7894"/>
                    <a:pt x="66498" y="7894"/>
                  </a:cubicBezTo>
                  <a:cubicBezTo>
                    <a:pt x="64382" y="4210"/>
                    <a:pt x="61964" y="0"/>
                    <a:pt x="59848" y="0"/>
                  </a:cubicBezTo>
                  <a:cubicBezTo>
                    <a:pt x="57732" y="0"/>
                    <a:pt x="55617" y="4210"/>
                    <a:pt x="53501" y="7894"/>
                  </a:cubicBezTo>
                  <a:cubicBezTo>
                    <a:pt x="2418" y="96842"/>
                    <a:pt x="2418" y="96842"/>
                    <a:pt x="2418" y="96842"/>
                  </a:cubicBezTo>
                  <a:cubicBezTo>
                    <a:pt x="2418" y="96842"/>
                    <a:pt x="0" y="100526"/>
                    <a:pt x="0" y="104210"/>
                  </a:cubicBezTo>
                  <a:cubicBezTo>
                    <a:pt x="0" y="115789"/>
                    <a:pt x="4534" y="119473"/>
                    <a:pt x="8765" y="119473"/>
                  </a:cubicBezTo>
                  <a:cubicBezTo>
                    <a:pt x="12997" y="119473"/>
                    <a:pt x="15113" y="119473"/>
                    <a:pt x="15113" y="115789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4" name="Shape 4754"/>
            <p:cNvSpPr/>
            <p:nvPr/>
          </p:nvSpPr>
          <p:spPr>
            <a:xfrm>
              <a:off x="9616208" y="3306838"/>
              <a:ext cx="190450" cy="110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113" y="7894"/>
                  </a:moveTo>
                  <a:lnTo>
                    <a:pt x="15113" y="7894"/>
                  </a:lnTo>
                  <a:cubicBezTo>
                    <a:pt x="59848" y="85789"/>
                    <a:pt x="59848" y="85789"/>
                    <a:pt x="59848" y="85789"/>
                  </a:cubicBezTo>
                  <a:cubicBezTo>
                    <a:pt x="104886" y="4210"/>
                    <a:pt x="104886" y="4210"/>
                    <a:pt x="104886" y="4210"/>
                  </a:cubicBezTo>
                  <a:cubicBezTo>
                    <a:pt x="107002" y="4210"/>
                    <a:pt x="109118" y="0"/>
                    <a:pt x="111234" y="0"/>
                  </a:cubicBezTo>
                  <a:cubicBezTo>
                    <a:pt x="115465" y="0"/>
                    <a:pt x="119697" y="7894"/>
                    <a:pt x="119697" y="15263"/>
                  </a:cubicBezTo>
                  <a:cubicBezTo>
                    <a:pt x="119697" y="18947"/>
                    <a:pt x="119697" y="22631"/>
                    <a:pt x="117581" y="26315"/>
                  </a:cubicBezTo>
                  <a:cubicBezTo>
                    <a:pt x="66498" y="115789"/>
                    <a:pt x="66498" y="115789"/>
                    <a:pt x="66498" y="115789"/>
                  </a:cubicBezTo>
                  <a:cubicBezTo>
                    <a:pt x="64080" y="119473"/>
                    <a:pt x="61964" y="119473"/>
                    <a:pt x="59848" y="119473"/>
                  </a:cubicBezTo>
                  <a:cubicBezTo>
                    <a:pt x="57732" y="119473"/>
                    <a:pt x="55617" y="119473"/>
                    <a:pt x="53501" y="115789"/>
                  </a:cubicBezTo>
                  <a:cubicBezTo>
                    <a:pt x="2115" y="26315"/>
                    <a:pt x="2115" y="26315"/>
                    <a:pt x="2115" y="26315"/>
                  </a:cubicBezTo>
                  <a:cubicBezTo>
                    <a:pt x="0" y="22631"/>
                    <a:pt x="0" y="18947"/>
                    <a:pt x="0" y="15263"/>
                  </a:cubicBezTo>
                  <a:cubicBezTo>
                    <a:pt x="0" y="7894"/>
                    <a:pt x="4534" y="0"/>
                    <a:pt x="8765" y="0"/>
                  </a:cubicBezTo>
                  <a:cubicBezTo>
                    <a:pt x="10881" y="0"/>
                    <a:pt x="12997" y="4210"/>
                    <a:pt x="15113" y="7894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5" name="Shape 4755"/>
            <p:cNvSpPr/>
            <p:nvPr/>
          </p:nvSpPr>
          <p:spPr>
            <a:xfrm>
              <a:off x="9127385" y="3287787"/>
              <a:ext cx="152361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90" y="15799"/>
                  </a:moveTo>
                  <a:lnTo>
                    <a:pt x="116990" y="15799"/>
                  </a:lnTo>
                  <a:cubicBezTo>
                    <a:pt x="74482" y="58307"/>
                    <a:pt x="74482" y="58307"/>
                    <a:pt x="74482" y="58307"/>
                  </a:cubicBezTo>
                  <a:cubicBezTo>
                    <a:pt x="116990" y="101191"/>
                    <a:pt x="116990" y="101191"/>
                    <a:pt x="116990" y="101191"/>
                  </a:cubicBezTo>
                  <a:cubicBezTo>
                    <a:pt x="119623" y="103824"/>
                    <a:pt x="119623" y="106457"/>
                    <a:pt x="119623" y="109090"/>
                  </a:cubicBezTo>
                  <a:cubicBezTo>
                    <a:pt x="119623" y="114357"/>
                    <a:pt x="116990" y="119623"/>
                    <a:pt x="108714" y="119623"/>
                  </a:cubicBezTo>
                  <a:cubicBezTo>
                    <a:pt x="106081" y="119623"/>
                    <a:pt x="103448" y="119623"/>
                    <a:pt x="103448" y="116990"/>
                  </a:cubicBezTo>
                  <a:cubicBezTo>
                    <a:pt x="60940" y="74482"/>
                    <a:pt x="60940" y="74482"/>
                    <a:pt x="60940" y="74482"/>
                  </a:cubicBezTo>
                  <a:cubicBezTo>
                    <a:pt x="18432" y="116990"/>
                    <a:pt x="18432" y="116990"/>
                    <a:pt x="18432" y="116990"/>
                  </a:cubicBezTo>
                  <a:cubicBezTo>
                    <a:pt x="15799" y="119623"/>
                    <a:pt x="13166" y="119623"/>
                    <a:pt x="10532" y="119623"/>
                  </a:cubicBezTo>
                  <a:cubicBezTo>
                    <a:pt x="5266" y="119623"/>
                    <a:pt x="0" y="114357"/>
                    <a:pt x="0" y="109090"/>
                  </a:cubicBezTo>
                  <a:cubicBezTo>
                    <a:pt x="0" y="106457"/>
                    <a:pt x="0" y="103824"/>
                    <a:pt x="2633" y="101191"/>
                  </a:cubicBezTo>
                  <a:cubicBezTo>
                    <a:pt x="45141" y="58307"/>
                    <a:pt x="45141" y="58307"/>
                    <a:pt x="45141" y="58307"/>
                  </a:cubicBezTo>
                  <a:cubicBezTo>
                    <a:pt x="2633" y="15799"/>
                    <a:pt x="2633" y="15799"/>
                    <a:pt x="2633" y="15799"/>
                  </a:cubicBezTo>
                  <a:cubicBezTo>
                    <a:pt x="0" y="15799"/>
                    <a:pt x="0" y="13166"/>
                    <a:pt x="0" y="10532"/>
                  </a:cubicBezTo>
                  <a:cubicBezTo>
                    <a:pt x="0" y="2633"/>
                    <a:pt x="5266" y="0"/>
                    <a:pt x="10532" y="0"/>
                  </a:cubicBezTo>
                  <a:cubicBezTo>
                    <a:pt x="13166" y="0"/>
                    <a:pt x="15799" y="0"/>
                    <a:pt x="18432" y="2633"/>
                  </a:cubicBezTo>
                  <a:cubicBezTo>
                    <a:pt x="60940" y="45141"/>
                    <a:pt x="60940" y="45141"/>
                    <a:pt x="60940" y="45141"/>
                  </a:cubicBezTo>
                  <a:cubicBezTo>
                    <a:pt x="103448" y="2633"/>
                    <a:pt x="103448" y="2633"/>
                    <a:pt x="103448" y="2633"/>
                  </a:cubicBezTo>
                  <a:cubicBezTo>
                    <a:pt x="103448" y="0"/>
                    <a:pt x="106081" y="0"/>
                    <a:pt x="108714" y="0"/>
                  </a:cubicBezTo>
                  <a:cubicBezTo>
                    <a:pt x="116990" y="0"/>
                    <a:pt x="119623" y="2633"/>
                    <a:pt x="119623" y="10532"/>
                  </a:cubicBezTo>
                  <a:cubicBezTo>
                    <a:pt x="119623" y="13166"/>
                    <a:pt x="119623" y="15799"/>
                    <a:pt x="116990" y="15799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6" name="Shape 4756"/>
            <p:cNvSpPr/>
            <p:nvPr/>
          </p:nvSpPr>
          <p:spPr>
            <a:xfrm>
              <a:off x="8600473" y="3300487"/>
              <a:ext cx="190450" cy="129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81" y="19111"/>
                  </a:moveTo>
                  <a:lnTo>
                    <a:pt x="117581" y="19111"/>
                  </a:lnTo>
                  <a:cubicBezTo>
                    <a:pt x="51385" y="116444"/>
                    <a:pt x="51385" y="116444"/>
                    <a:pt x="51385" y="116444"/>
                  </a:cubicBezTo>
                  <a:cubicBezTo>
                    <a:pt x="51385" y="119555"/>
                    <a:pt x="49269" y="119555"/>
                    <a:pt x="47153" y="119555"/>
                  </a:cubicBezTo>
                  <a:cubicBezTo>
                    <a:pt x="45037" y="119555"/>
                    <a:pt x="42619" y="119555"/>
                    <a:pt x="40503" y="116444"/>
                  </a:cubicBezTo>
                  <a:cubicBezTo>
                    <a:pt x="4231" y="63111"/>
                    <a:pt x="4231" y="63111"/>
                    <a:pt x="4231" y="63111"/>
                  </a:cubicBezTo>
                  <a:cubicBezTo>
                    <a:pt x="2115" y="60000"/>
                    <a:pt x="0" y="56444"/>
                    <a:pt x="0" y="53333"/>
                  </a:cubicBezTo>
                  <a:cubicBezTo>
                    <a:pt x="0" y="47111"/>
                    <a:pt x="4231" y="40888"/>
                    <a:pt x="8463" y="40888"/>
                  </a:cubicBezTo>
                  <a:cubicBezTo>
                    <a:pt x="10881" y="40888"/>
                    <a:pt x="12997" y="40888"/>
                    <a:pt x="15113" y="44000"/>
                  </a:cubicBezTo>
                  <a:cubicBezTo>
                    <a:pt x="47153" y="91111"/>
                    <a:pt x="47153" y="91111"/>
                    <a:pt x="47153" y="91111"/>
                  </a:cubicBezTo>
                  <a:cubicBezTo>
                    <a:pt x="107002" y="3111"/>
                    <a:pt x="107002" y="3111"/>
                    <a:pt x="107002" y="3111"/>
                  </a:cubicBezTo>
                  <a:cubicBezTo>
                    <a:pt x="107002" y="0"/>
                    <a:pt x="109118" y="0"/>
                    <a:pt x="111234" y="0"/>
                  </a:cubicBezTo>
                  <a:cubicBezTo>
                    <a:pt x="117581" y="0"/>
                    <a:pt x="119697" y="3111"/>
                    <a:pt x="119697" y="12888"/>
                  </a:cubicBezTo>
                  <a:cubicBezTo>
                    <a:pt x="119697" y="16000"/>
                    <a:pt x="119697" y="19111"/>
                    <a:pt x="117581" y="19111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7" name="Shape 4757"/>
            <p:cNvSpPr/>
            <p:nvPr/>
          </p:nvSpPr>
          <p:spPr>
            <a:xfrm>
              <a:off x="8086257" y="3347054"/>
              <a:ext cx="211611" cy="27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72" y="117931"/>
                  </a:moveTo>
                  <a:lnTo>
                    <a:pt x="112072" y="117931"/>
                  </a:lnTo>
                  <a:cubicBezTo>
                    <a:pt x="67517" y="117931"/>
                    <a:pt x="67517" y="117931"/>
                    <a:pt x="67517" y="117931"/>
                  </a:cubicBezTo>
                  <a:cubicBezTo>
                    <a:pt x="52209" y="117931"/>
                    <a:pt x="52209" y="117931"/>
                    <a:pt x="52209" y="117931"/>
                  </a:cubicBezTo>
                  <a:cubicBezTo>
                    <a:pt x="7653" y="117931"/>
                    <a:pt x="7653" y="117931"/>
                    <a:pt x="7653" y="117931"/>
                  </a:cubicBezTo>
                  <a:cubicBezTo>
                    <a:pt x="3826" y="117931"/>
                    <a:pt x="0" y="103448"/>
                    <a:pt x="0" y="57931"/>
                  </a:cubicBezTo>
                  <a:cubicBezTo>
                    <a:pt x="0" y="28965"/>
                    <a:pt x="3826" y="0"/>
                    <a:pt x="7653" y="0"/>
                  </a:cubicBezTo>
                  <a:cubicBezTo>
                    <a:pt x="52209" y="0"/>
                    <a:pt x="52209" y="0"/>
                    <a:pt x="52209" y="0"/>
                  </a:cubicBezTo>
                  <a:cubicBezTo>
                    <a:pt x="67517" y="0"/>
                    <a:pt x="67517" y="0"/>
                    <a:pt x="67517" y="0"/>
                  </a:cubicBezTo>
                  <a:cubicBezTo>
                    <a:pt x="112072" y="0"/>
                    <a:pt x="112072" y="0"/>
                    <a:pt x="112072" y="0"/>
                  </a:cubicBezTo>
                  <a:cubicBezTo>
                    <a:pt x="115899" y="0"/>
                    <a:pt x="119726" y="28965"/>
                    <a:pt x="119726" y="57931"/>
                  </a:cubicBezTo>
                  <a:cubicBezTo>
                    <a:pt x="119726" y="103448"/>
                    <a:pt x="115899" y="117931"/>
                    <a:pt x="112072" y="117931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8" name="Shape 4758"/>
            <p:cNvSpPr/>
            <p:nvPr/>
          </p:nvSpPr>
          <p:spPr>
            <a:xfrm>
              <a:off x="7580506" y="3260271"/>
              <a:ext cx="207380" cy="207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944" y="66666"/>
                  </a:moveTo>
                  <a:lnTo>
                    <a:pt x="111944" y="66666"/>
                  </a:lnTo>
                  <a:cubicBezTo>
                    <a:pt x="68611" y="66666"/>
                    <a:pt x="68611" y="66666"/>
                    <a:pt x="68611" y="66666"/>
                  </a:cubicBezTo>
                  <a:cubicBezTo>
                    <a:pt x="68611" y="111666"/>
                    <a:pt x="68611" y="111666"/>
                    <a:pt x="68611" y="111666"/>
                  </a:cubicBezTo>
                  <a:cubicBezTo>
                    <a:pt x="68611" y="115833"/>
                    <a:pt x="64722" y="119722"/>
                    <a:pt x="60833" y="119722"/>
                  </a:cubicBezTo>
                  <a:cubicBezTo>
                    <a:pt x="55000" y="119722"/>
                    <a:pt x="53055" y="115833"/>
                    <a:pt x="53055" y="111666"/>
                  </a:cubicBezTo>
                  <a:cubicBezTo>
                    <a:pt x="53055" y="66666"/>
                    <a:pt x="53055" y="66666"/>
                    <a:pt x="53055" y="66666"/>
                  </a:cubicBezTo>
                  <a:cubicBezTo>
                    <a:pt x="7777" y="66666"/>
                    <a:pt x="7777" y="66666"/>
                    <a:pt x="7777" y="66666"/>
                  </a:cubicBezTo>
                  <a:cubicBezTo>
                    <a:pt x="3888" y="66666"/>
                    <a:pt x="0" y="64722"/>
                    <a:pt x="0" y="58611"/>
                  </a:cubicBezTo>
                  <a:cubicBezTo>
                    <a:pt x="0" y="54722"/>
                    <a:pt x="3888" y="50833"/>
                    <a:pt x="7777" y="50833"/>
                  </a:cubicBezTo>
                  <a:cubicBezTo>
                    <a:pt x="53055" y="50833"/>
                    <a:pt x="53055" y="50833"/>
                    <a:pt x="53055" y="50833"/>
                  </a:cubicBezTo>
                  <a:cubicBezTo>
                    <a:pt x="53055" y="7777"/>
                    <a:pt x="53055" y="7777"/>
                    <a:pt x="53055" y="7777"/>
                  </a:cubicBezTo>
                  <a:cubicBezTo>
                    <a:pt x="53055" y="1944"/>
                    <a:pt x="55000" y="0"/>
                    <a:pt x="60833" y="0"/>
                  </a:cubicBezTo>
                  <a:cubicBezTo>
                    <a:pt x="64722" y="0"/>
                    <a:pt x="68611" y="1944"/>
                    <a:pt x="68611" y="7777"/>
                  </a:cubicBezTo>
                  <a:cubicBezTo>
                    <a:pt x="68611" y="50833"/>
                    <a:pt x="68611" y="50833"/>
                    <a:pt x="68611" y="50833"/>
                  </a:cubicBezTo>
                  <a:cubicBezTo>
                    <a:pt x="111944" y="50833"/>
                    <a:pt x="111944" y="50833"/>
                    <a:pt x="111944" y="50833"/>
                  </a:cubicBezTo>
                  <a:cubicBezTo>
                    <a:pt x="117777" y="50833"/>
                    <a:pt x="119722" y="54722"/>
                    <a:pt x="119722" y="58611"/>
                  </a:cubicBezTo>
                  <a:cubicBezTo>
                    <a:pt x="119722" y="64722"/>
                    <a:pt x="117777" y="66666"/>
                    <a:pt x="111944" y="66666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9" name="Shape 4759"/>
            <p:cNvSpPr/>
            <p:nvPr/>
          </p:nvSpPr>
          <p:spPr>
            <a:xfrm>
              <a:off x="9702969" y="4744411"/>
              <a:ext cx="107921" cy="2455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5" y="93176"/>
                  </a:moveTo>
                  <a:lnTo>
                    <a:pt x="59735" y="93176"/>
                  </a:lnTo>
                  <a:cubicBezTo>
                    <a:pt x="0" y="119764"/>
                    <a:pt x="0" y="119764"/>
                    <a:pt x="0" y="119764"/>
                  </a:cubicBezTo>
                  <a:cubicBezTo>
                    <a:pt x="0" y="86588"/>
                    <a:pt x="0" y="86588"/>
                    <a:pt x="0" y="86588"/>
                  </a:cubicBezTo>
                  <a:cubicBezTo>
                    <a:pt x="0" y="64941"/>
                    <a:pt x="0" y="64941"/>
                    <a:pt x="0" y="64941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0" y="30117"/>
                    <a:pt x="0" y="30117"/>
                    <a:pt x="0" y="30117"/>
                  </a:cubicBezTo>
                  <a:cubicBezTo>
                    <a:pt x="0" y="6823"/>
                    <a:pt x="0" y="6823"/>
                    <a:pt x="0" y="6823"/>
                  </a:cubicBezTo>
                  <a:cubicBezTo>
                    <a:pt x="0" y="3529"/>
                    <a:pt x="7400" y="0"/>
                    <a:pt x="14801" y="0"/>
                  </a:cubicBezTo>
                  <a:cubicBezTo>
                    <a:pt x="104669" y="0"/>
                    <a:pt x="104669" y="0"/>
                    <a:pt x="104669" y="0"/>
                  </a:cubicBezTo>
                  <a:cubicBezTo>
                    <a:pt x="115770" y="0"/>
                    <a:pt x="119471" y="3529"/>
                    <a:pt x="119471" y="6823"/>
                  </a:cubicBezTo>
                  <a:cubicBezTo>
                    <a:pt x="119471" y="30117"/>
                    <a:pt x="119471" y="30117"/>
                    <a:pt x="119471" y="30117"/>
                  </a:cubicBezTo>
                  <a:cubicBezTo>
                    <a:pt x="119471" y="40000"/>
                    <a:pt x="119471" y="40000"/>
                    <a:pt x="119471" y="40000"/>
                  </a:cubicBezTo>
                  <a:cubicBezTo>
                    <a:pt x="119471" y="64941"/>
                    <a:pt x="119471" y="64941"/>
                    <a:pt x="119471" y="64941"/>
                  </a:cubicBezTo>
                  <a:cubicBezTo>
                    <a:pt x="119471" y="86588"/>
                    <a:pt x="119471" y="86588"/>
                    <a:pt x="119471" y="86588"/>
                  </a:cubicBezTo>
                  <a:cubicBezTo>
                    <a:pt x="119471" y="119764"/>
                    <a:pt x="119471" y="119764"/>
                    <a:pt x="119471" y="119764"/>
                  </a:cubicBezTo>
                  <a:lnTo>
                    <a:pt x="59735" y="93176"/>
                  </a:ln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0" name="Shape 4760"/>
            <p:cNvSpPr/>
            <p:nvPr/>
          </p:nvSpPr>
          <p:spPr>
            <a:xfrm>
              <a:off x="9104108" y="4744411"/>
              <a:ext cx="292024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65" y="96157"/>
                  </a:moveTo>
                  <a:lnTo>
                    <a:pt x="115665" y="96157"/>
                  </a:lnTo>
                  <a:cubicBezTo>
                    <a:pt x="62660" y="118423"/>
                    <a:pt x="62660" y="118423"/>
                    <a:pt x="62660" y="118423"/>
                  </a:cubicBezTo>
                  <a:cubicBezTo>
                    <a:pt x="61280" y="119802"/>
                    <a:pt x="61280" y="119802"/>
                    <a:pt x="59901" y="119802"/>
                  </a:cubicBezTo>
                  <a:cubicBezTo>
                    <a:pt x="58522" y="119802"/>
                    <a:pt x="58522" y="119802"/>
                    <a:pt x="57142" y="118423"/>
                  </a:cubicBezTo>
                  <a:cubicBezTo>
                    <a:pt x="4137" y="96157"/>
                    <a:pt x="4137" y="96157"/>
                    <a:pt x="4137" y="96157"/>
                  </a:cubicBezTo>
                  <a:cubicBezTo>
                    <a:pt x="1379" y="96157"/>
                    <a:pt x="0" y="93399"/>
                    <a:pt x="0" y="92019"/>
                  </a:cubicBezTo>
                  <a:cubicBezTo>
                    <a:pt x="0" y="5714"/>
                    <a:pt x="0" y="5714"/>
                    <a:pt x="0" y="5714"/>
                  </a:cubicBezTo>
                  <a:cubicBezTo>
                    <a:pt x="0" y="2955"/>
                    <a:pt x="2758" y="0"/>
                    <a:pt x="5517" y="0"/>
                  </a:cubicBezTo>
                  <a:cubicBezTo>
                    <a:pt x="6896" y="0"/>
                    <a:pt x="6896" y="0"/>
                    <a:pt x="8275" y="1576"/>
                  </a:cubicBezTo>
                  <a:cubicBezTo>
                    <a:pt x="59901" y="22463"/>
                    <a:pt x="59901" y="22463"/>
                    <a:pt x="59901" y="22463"/>
                  </a:cubicBezTo>
                  <a:cubicBezTo>
                    <a:pt x="111330" y="1576"/>
                    <a:pt x="111330" y="1576"/>
                    <a:pt x="111330" y="1576"/>
                  </a:cubicBezTo>
                  <a:cubicBezTo>
                    <a:pt x="112709" y="0"/>
                    <a:pt x="112709" y="0"/>
                    <a:pt x="114088" y="0"/>
                  </a:cubicBezTo>
                  <a:cubicBezTo>
                    <a:pt x="117044" y="0"/>
                    <a:pt x="119802" y="2955"/>
                    <a:pt x="119802" y="5714"/>
                  </a:cubicBezTo>
                  <a:cubicBezTo>
                    <a:pt x="119802" y="92019"/>
                    <a:pt x="119802" y="92019"/>
                    <a:pt x="119802" y="92019"/>
                  </a:cubicBezTo>
                  <a:cubicBezTo>
                    <a:pt x="119802" y="93399"/>
                    <a:pt x="118423" y="96157"/>
                    <a:pt x="115665" y="96157"/>
                  </a:cubicBezTo>
                  <a:close/>
                  <a:moveTo>
                    <a:pt x="54384" y="32118"/>
                  </a:moveTo>
                  <a:lnTo>
                    <a:pt x="54384" y="32118"/>
                  </a:lnTo>
                  <a:cubicBezTo>
                    <a:pt x="11034" y="13990"/>
                    <a:pt x="11034" y="13990"/>
                    <a:pt x="11034" y="13990"/>
                  </a:cubicBezTo>
                  <a:cubicBezTo>
                    <a:pt x="11034" y="87881"/>
                    <a:pt x="11034" y="87881"/>
                    <a:pt x="11034" y="87881"/>
                  </a:cubicBezTo>
                  <a:cubicBezTo>
                    <a:pt x="54384" y="106009"/>
                    <a:pt x="54384" y="106009"/>
                    <a:pt x="54384" y="106009"/>
                  </a:cubicBezTo>
                  <a:lnTo>
                    <a:pt x="54384" y="32118"/>
                  </a:lnTo>
                  <a:close/>
                  <a:moveTo>
                    <a:pt x="108571" y="13990"/>
                  </a:moveTo>
                  <a:lnTo>
                    <a:pt x="108571" y="13990"/>
                  </a:lnTo>
                  <a:cubicBezTo>
                    <a:pt x="65418" y="32118"/>
                    <a:pt x="65418" y="32118"/>
                    <a:pt x="65418" y="32118"/>
                  </a:cubicBezTo>
                  <a:cubicBezTo>
                    <a:pt x="65418" y="106009"/>
                    <a:pt x="65418" y="106009"/>
                    <a:pt x="65418" y="106009"/>
                  </a:cubicBezTo>
                  <a:cubicBezTo>
                    <a:pt x="108571" y="87881"/>
                    <a:pt x="108571" y="87881"/>
                    <a:pt x="108571" y="87881"/>
                  </a:cubicBezTo>
                  <a:lnTo>
                    <a:pt x="108571" y="13990"/>
                  </a:lnTo>
                  <a:close/>
                  <a:moveTo>
                    <a:pt x="73891" y="40591"/>
                  </a:moveTo>
                  <a:lnTo>
                    <a:pt x="73891" y="40591"/>
                  </a:lnTo>
                  <a:cubicBezTo>
                    <a:pt x="94581" y="30738"/>
                    <a:pt x="94581" y="30738"/>
                    <a:pt x="94581" y="30738"/>
                  </a:cubicBezTo>
                  <a:cubicBezTo>
                    <a:pt x="96157" y="30738"/>
                    <a:pt x="96157" y="30738"/>
                    <a:pt x="97536" y="30738"/>
                  </a:cubicBezTo>
                  <a:cubicBezTo>
                    <a:pt x="100295" y="30738"/>
                    <a:pt x="103054" y="32118"/>
                    <a:pt x="103054" y="36256"/>
                  </a:cubicBezTo>
                  <a:cubicBezTo>
                    <a:pt x="103054" y="37635"/>
                    <a:pt x="101674" y="40591"/>
                    <a:pt x="98916" y="40591"/>
                  </a:cubicBezTo>
                  <a:cubicBezTo>
                    <a:pt x="79408" y="50246"/>
                    <a:pt x="79408" y="50246"/>
                    <a:pt x="79408" y="50246"/>
                  </a:cubicBezTo>
                  <a:cubicBezTo>
                    <a:pt x="78029" y="50246"/>
                    <a:pt x="78029" y="50246"/>
                    <a:pt x="76650" y="50246"/>
                  </a:cubicBezTo>
                  <a:cubicBezTo>
                    <a:pt x="73891" y="50246"/>
                    <a:pt x="70935" y="48866"/>
                    <a:pt x="70935" y="44729"/>
                  </a:cubicBezTo>
                  <a:cubicBezTo>
                    <a:pt x="70935" y="43349"/>
                    <a:pt x="72315" y="40591"/>
                    <a:pt x="73891" y="40591"/>
                  </a:cubicBezTo>
                  <a:close/>
                  <a:moveTo>
                    <a:pt x="73891" y="59901"/>
                  </a:moveTo>
                  <a:lnTo>
                    <a:pt x="73891" y="59901"/>
                  </a:lnTo>
                  <a:cubicBezTo>
                    <a:pt x="94581" y="51625"/>
                    <a:pt x="94581" y="51625"/>
                    <a:pt x="94581" y="51625"/>
                  </a:cubicBezTo>
                  <a:cubicBezTo>
                    <a:pt x="96157" y="50246"/>
                    <a:pt x="96157" y="50246"/>
                    <a:pt x="97536" y="50246"/>
                  </a:cubicBezTo>
                  <a:cubicBezTo>
                    <a:pt x="100295" y="50246"/>
                    <a:pt x="103054" y="53004"/>
                    <a:pt x="103054" y="55763"/>
                  </a:cubicBezTo>
                  <a:cubicBezTo>
                    <a:pt x="103054" y="58522"/>
                    <a:pt x="101674" y="59901"/>
                    <a:pt x="98916" y="61280"/>
                  </a:cubicBezTo>
                  <a:cubicBezTo>
                    <a:pt x="79408" y="71133"/>
                    <a:pt x="79408" y="71133"/>
                    <a:pt x="79408" y="71133"/>
                  </a:cubicBezTo>
                  <a:cubicBezTo>
                    <a:pt x="78029" y="71133"/>
                    <a:pt x="78029" y="71133"/>
                    <a:pt x="76650" y="71133"/>
                  </a:cubicBezTo>
                  <a:cubicBezTo>
                    <a:pt x="73891" y="71133"/>
                    <a:pt x="70935" y="68374"/>
                    <a:pt x="70935" y="65615"/>
                  </a:cubicBezTo>
                  <a:cubicBezTo>
                    <a:pt x="70935" y="62857"/>
                    <a:pt x="72315" y="61280"/>
                    <a:pt x="73891" y="59901"/>
                  </a:cubicBezTo>
                  <a:close/>
                  <a:moveTo>
                    <a:pt x="73891" y="80788"/>
                  </a:moveTo>
                  <a:lnTo>
                    <a:pt x="73891" y="80788"/>
                  </a:lnTo>
                  <a:cubicBezTo>
                    <a:pt x="94581" y="71133"/>
                    <a:pt x="94581" y="71133"/>
                    <a:pt x="94581" y="71133"/>
                  </a:cubicBezTo>
                  <a:cubicBezTo>
                    <a:pt x="96157" y="71133"/>
                    <a:pt x="96157" y="71133"/>
                    <a:pt x="97536" y="71133"/>
                  </a:cubicBezTo>
                  <a:cubicBezTo>
                    <a:pt x="100295" y="71133"/>
                    <a:pt x="103054" y="73891"/>
                    <a:pt x="103054" y="76650"/>
                  </a:cubicBezTo>
                  <a:cubicBezTo>
                    <a:pt x="103054" y="79408"/>
                    <a:pt x="101674" y="80788"/>
                    <a:pt x="98916" y="82167"/>
                  </a:cubicBezTo>
                  <a:cubicBezTo>
                    <a:pt x="79408" y="90640"/>
                    <a:pt x="79408" y="90640"/>
                    <a:pt x="79408" y="90640"/>
                  </a:cubicBezTo>
                  <a:cubicBezTo>
                    <a:pt x="78029" y="92019"/>
                    <a:pt x="78029" y="92019"/>
                    <a:pt x="76650" y="92019"/>
                  </a:cubicBezTo>
                  <a:cubicBezTo>
                    <a:pt x="73891" y="92019"/>
                    <a:pt x="70935" y="89261"/>
                    <a:pt x="70935" y="86502"/>
                  </a:cubicBezTo>
                  <a:cubicBezTo>
                    <a:pt x="70935" y="83743"/>
                    <a:pt x="72315" y="82167"/>
                    <a:pt x="73891" y="80788"/>
                  </a:cubicBezTo>
                  <a:close/>
                  <a:moveTo>
                    <a:pt x="22266" y="30738"/>
                  </a:moveTo>
                  <a:lnTo>
                    <a:pt x="22266" y="30738"/>
                  </a:lnTo>
                  <a:cubicBezTo>
                    <a:pt x="23645" y="30738"/>
                    <a:pt x="23645" y="30738"/>
                    <a:pt x="25024" y="30738"/>
                  </a:cubicBezTo>
                  <a:cubicBezTo>
                    <a:pt x="45911" y="40591"/>
                    <a:pt x="45911" y="40591"/>
                    <a:pt x="45911" y="40591"/>
                  </a:cubicBezTo>
                  <a:cubicBezTo>
                    <a:pt x="47290" y="40591"/>
                    <a:pt x="48669" y="43349"/>
                    <a:pt x="48669" y="44729"/>
                  </a:cubicBezTo>
                  <a:cubicBezTo>
                    <a:pt x="48669" y="48866"/>
                    <a:pt x="45911" y="50246"/>
                    <a:pt x="43152" y="50246"/>
                  </a:cubicBezTo>
                  <a:cubicBezTo>
                    <a:pt x="41773" y="50246"/>
                    <a:pt x="41773" y="50246"/>
                    <a:pt x="40394" y="50246"/>
                  </a:cubicBezTo>
                  <a:cubicBezTo>
                    <a:pt x="20886" y="40591"/>
                    <a:pt x="20886" y="40591"/>
                    <a:pt x="20886" y="40591"/>
                  </a:cubicBezTo>
                  <a:cubicBezTo>
                    <a:pt x="18128" y="40591"/>
                    <a:pt x="16748" y="37635"/>
                    <a:pt x="16748" y="36256"/>
                  </a:cubicBezTo>
                  <a:cubicBezTo>
                    <a:pt x="16748" y="32118"/>
                    <a:pt x="19507" y="30738"/>
                    <a:pt x="22266" y="30738"/>
                  </a:cubicBezTo>
                  <a:close/>
                  <a:moveTo>
                    <a:pt x="22266" y="50246"/>
                  </a:moveTo>
                  <a:lnTo>
                    <a:pt x="22266" y="50246"/>
                  </a:lnTo>
                  <a:cubicBezTo>
                    <a:pt x="23645" y="50246"/>
                    <a:pt x="23645" y="50246"/>
                    <a:pt x="25024" y="51625"/>
                  </a:cubicBezTo>
                  <a:cubicBezTo>
                    <a:pt x="45911" y="59901"/>
                    <a:pt x="45911" y="59901"/>
                    <a:pt x="45911" y="59901"/>
                  </a:cubicBezTo>
                  <a:cubicBezTo>
                    <a:pt x="47290" y="61280"/>
                    <a:pt x="48669" y="62857"/>
                    <a:pt x="48669" y="65615"/>
                  </a:cubicBezTo>
                  <a:cubicBezTo>
                    <a:pt x="48669" y="68374"/>
                    <a:pt x="45911" y="71133"/>
                    <a:pt x="43152" y="71133"/>
                  </a:cubicBezTo>
                  <a:cubicBezTo>
                    <a:pt x="41773" y="71133"/>
                    <a:pt x="41773" y="71133"/>
                    <a:pt x="40394" y="71133"/>
                  </a:cubicBezTo>
                  <a:cubicBezTo>
                    <a:pt x="20886" y="61280"/>
                    <a:pt x="20886" y="61280"/>
                    <a:pt x="20886" y="61280"/>
                  </a:cubicBezTo>
                  <a:cubicBezTo>
                    <a:pt x="18128" y="59901"/>
                    <a:pt x="16748" y="58522"/>
                    <a:pt x="16748" y="55763"/>
                  </a:cubicBezTo>
                  <a:cubicBezTo>
                    <a:pt x="16748" y="53004"/>
                    <a:pt x="19507" y="50246"/>
                    <a:pt x="22266" y="50246"/>
                  </a:cubicBezTo>
                  <a:close/>
                  <a:moveTo>
                    <a:pt x="22266" y="71133"/>
                  </a:moveTo>
                  <a:lnTo>
                    <a:pt x="22266" y="71133"/>
                  </a:lnTo>
                  <a:cubicBezTo>
                    <a:pt x="23645" y="71133"/>
                    <a:pt x="23645" y="71133"/>
                    <a:pt x="25024" y="71133"/>
                  </a:cubicBezTo>
                  <a:cubicBezTo>
                    <a:pt x="45911" y="80788"/>
                    <a:pt x="45911" y="80788"/>
                    <a:pt x="45911" y="80788"/>
                  </a:cubicBezTo>
                  <a:cubicBezTo>
                    <a:pt x="47290" y="82167"/>
                    <a:pt x="48669" y="83743"/>
                    <a:pt x="48669" y="86502"/>
                  </a:cubicBezTo>
                  <a:cubicBezTo>
                    <a:pt x="48669" y="89261"/>
                    <a:pt x="45911" y="92019"/>
                    <a:pt x="43152" y="92019"/>
                  </a:cubicBezTo>
                  <a:cubicBezTo>
                    <a:pt x="41773" y="92019"/>
                    <a:pt x="41773" y="92019"/>
                    <a:pt x="40394" y="90640"/>
                  </a:cubicBezTo>
                  <a:cubicBezTo>
                    <a:pt x="20886" y="82167"/>
                    <a:pt x="20886" y="82167"/>
                    <a:pt x="20886" y="82167"/>
                  </a:cubicBezTo>
                  <a:cubicBezTo>
                    <a:pt x="18128" y="80788"/>
                    <a:pt x="16748" y="79408"/>
                    <a:pt x="16748" y="76650"/>
                  </a:cubicBezTo>
                  <a:cubicBezTo>
                    <a:pt x="16748" y="73891"/>
                    <a:pt x="19507" y="71133"/>
                    <a:pt x="22266" y="71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1" name="Shape 4761"/>
            <p:cNvSpPr/>
            <p:nvPr/>
          </p:nvSpPr>
          <p:spPr>
            <a:xfrm>
              <a:off x="8600473" y="4744411"/>
              <a:ext cx="28990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810" y="96157"/>
                  </a:moveTo>
                  <a:lnTo>
                    <a:pt x="116810" y="96157"/>
                  </a:lnTo>
                  <a:cubicBezTo>
                    <a:pt x="61993" y="118423"/>
                    <a:pt x="61993" y="118423"/>
                    <a:pt x="61993" y="118423"/>
                  </a:cubicBezTo>
                  <a:cubicBezTo>
                    <a:pt x="61993" y="119802"/>
                    <a:pt x="60598" y="119802"/>
                    <a:pt x="60598" y="119802"/>
                  </a:cubicBezTo>
                  <a:cubicBezTo>
                    <a:pt x="59202" y="119802"/>
                    <a:pt x="59202" y="119802"/>
                    <a:pt x="57807" y="118423"/>
                  </a:cubicBezTo>
                  <a:cubicBezTo>
                    <a:pt x="2790" y="96157"/>
                    <a:pt x="2790" y="96157"/>
                    <a:pt x="2790" y="96157"/>
                  </a:cubicBezTo>
                  <a:cubicBezTo>
                    <a:pt x="1395" y="96157"/>
                    <a:pt x="0" y="93399"/>
                    <a:pt x="0" y="92019"/>
                  </a:cubicBezTo>
                  <a:cubicBezTo>
                    <a:pt x="0" y="5714"/>
                    <a:pt x="0" y="5714"/>
                    <a:pt x="0" y="5714"/>
                  </a:cubicBezTo>
                  <a:cubicBezTo>
                    <a:pt x="0" y="2955"/>
                    <a:pt x="2790" y="0"/>
                    <a:pt x="5581" y="0"/>
                  </a:cubicBezTo>
                  <a:cubicBezTo>
                    <a:pt x="6976" y="0"/>
                    <a:pt x="6976" y="0"/>
                    <a:pt x="8372" y="1576"/>
                  </a:cubicBezTo>
                  <a:cubicBezTo>
                    <a:pt x="60598" y="22463"/>
                    <a:pt x="60598" y="22463"/>
                    <a:pt x="60598" y="22463"/>
                  </a:cubicBezTo>
                  <a:cubicBezTo>
                    <a:pt x="112624" y="1576"/>
                    <a:pt x="112624" y="1576"/>
                    <a:pt x="112624" y="1576"/>
                  </a:cubicBezTo>
                  <a:cubicBezTo>
                    <a:pt x="112624" y="0"/>
                    <a:pt x="114019" y="0"/>
                    <a:pt x="114019" y="0"/>
                  </a:cubicBezTo>
                  <a:cubicBezTo>
                    <a:pt x="118405" y="0"/>
                    <a:pt x="119800" y="2955"/>
                    <a:pt x="119800" y="5714"/>
                  </a:cubicBezTo>
                  <a:cubicBezTo>
                    <a:pt x="119800" y="92019"/>
                    <a:pt x="119800" y="92019"/>
                    <a:pt x="119800" y="92019"/>
                  </a:cubicBezTo>
                  <a:cubicBezTo>
                    <a:pt x="119800" y="93399"/>
                    <a:pt x="118405" y="96157"/>
                    <a:pt x="116810" y="96157"/>
                  </a:cubicBezTo>
                  <a:close/>
                  <a:moveTo>
                    <a:pt x="55016" y="106009"/>
                  </a:moveTo>
                  <a:lnTo>
                    <a:pt x="55016" y="106009"/>
                  </a:lnTo>
                  <a:cubicBezTo>
                    <a:pt x="55016" y="32118"/>
                    <a:pt x="55016" y="32118"/>
                    <a:pt x="55016" y="32118"/>
                  </a:cubicBezTo>
                  <a:cubicBezTo>
                    <a:pt x="11162" y="13990"/>
                    <a:pt x="11162" y="13990"/>
                    <a:pt x="11162" y="13990"/>
                  </a:cubicBezTo>
                  <a:cubicBezTo>
                    <a:pt x="11162" y="87881"/>
                    <a:pt x="11162" y="87881"/>
                    <a:pt x="11162" y="87881"/>
                  </a:cubicBezTo>
                  <a:lnTo>
                    <a:pt x="55016" y="106009"/>
                  </a:lnTo>
                  <a:close/>
                  <a:moveTo>
                    <a:pt x="108438" y="13990"/>
                  </a:moveTo>
                  <a:lnTo>
                    <a:pt x="108438" y="13990"/>
                  </a:lnTo>
                  <a:cubicBezTo>
                    <a:pt x="66179" y="32118"/>
                    <a:pt x="66179" y="32118"/>
                    <a:pt x="66179" y="32118"/>
                  </a:cubicBezTo>
                  <a:cubicBezTo>
                    <a:pt x="66179" y="106009"/>
                    <a:pt x="66179" y="106009"/>
                    <a:pt x="66179" y="106009"/>
                  </a:cubicBezTo>
                  <a:cubicBezTo>
                    <a:pt x="108438" y="87881"/>
                    <a:pt x="108438" y="87881"/>
                    <a:pt x="108438" y="87881"/>
                  </a:cubicBezTo>
                  <a:lnTo>
                    <a:pt x="108438" y="139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2" name="Shape 4762"/>
            <p:cNvSpPr/>
            <p:nvPr/>
          </p:nvSpPr>
          <p:spPr>
            <a:xfrm>
              <a:off x="8124348" y="4759227"/>
              <a:ext cx="228541" cy="2645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673" y="119782"/>
                  </a:moveTo>
                  <a:lnTo>
                    <a:pt x="112673" y="119782"/>
                  </a:lnTo>
                  <a:cubicBezTo>
                    <a:pt x="105347" y="119782"/>
                    <a:pt x="105347" y="119782"/>
                    <a:pt x="105347" y="119782"/>
                  </a:cubicBezTo>
                  <a:cubicBezTo>
                    <a:pt x="105347" y="0"/>
                    <a:pt x="105347" y="0"/>
                    <a:pt x="105347" y="0"/>
                  </a:cubicBezTo>
                  <a:cubicBezTo>
                    <a:pt x="112673" y="0"/>
                    <a:pt x="112673" y="0"/>
                    <a:pt x="112673" y="0"/>
                  </a:cubicBezTo>
                  <a:cubicBezTo>
                    <a:pt x="116210" y="0"/>
                    <a:pt x="119747" y="3043"/>
                    <a:pt x="119747" y="6086"/>
                  </a:cubicBezTo>
                  <a:cubicBezTo>
                    <a:pt x="119747" y="113695"/>
                    <a:pt x="119747" y="113695"/>
                    <a:pt x="119747" y="113695"/>
                  </a:cubicBezTo>
                  <a:cubicBezTo>
                    <a:pt x="119747" y="116739"/>
                    <a:pt x="116210" y="119782"/>
                    <a:pt x="112673" y="119782"/>
                  </a:cubicBezTo>
                  <a:close/>
                  <a:moveTo>
                    <a:pt x="14400" y="113695"/>
                  </a:moveTo>
                  <a:lnTo>
                    <a:pt x="14400" y="113695"/>
                  </a:lnTo>
                  <a:cubicBezTo>
                    <a:pt x="14400" y="107608"/>
                    <a:pt x="14400" y="107608"/>
                    <a:pt x="14400" y="107608"/>
                  </a:cubicBezTo>
                  <a:cubicBezTo>
                    <a:pt x="26778" y="107608"/>
                    <a:pt x="26778" y="107608"/>
                    <a:pt x="26778" y="107608"/>
                  </a:cubicBezTo>
                  <a:cubicBezTo>
                    <a:pt x="34105" y="107608"/>
                    <a:pt x="41178" y="101304"/>
                    <a:pt x="41178" y="95217"/>
                  </a:cubicBezTo>
                  <a:cubicBezTo>
                    <a:pt x="41178" y="87608"/>
                    <a:pt x="34105" y="82826"/>
                    <a:pt x="26778" y="82826"/>
                  </a:cubicBezTo>
                  <a:cubicBezTo>
                    <a:pt x="14400" y="82826"/>
                    <a:pt x="14400" y="82826"/>
                    <a:pt x="14400" y="82826"/>
                  </a:cubicBezTo>
                  <a:cubicBezTo>
                    <a:pt x="14400" y="72173"/>
                    <a:pt x="14400" y="72173"/>
                    <a:pt x="14400" y="72173"/>
                  </a:cubicBezTo>
                  <a:cubicBezTo>
                    <a:pt x="26778" y="72173"/>
                    <a:pt x="26778" y="72173"/>
                    <a:pt x="26778" y="72173"/>
                  </a:cubicBezTo>
                  <a:cubicBezTo>
                    <a:pt x="34105" y="72173"/>
                    <a:pt x="41178" y="66086"/>
                    <a:pt x="41178" y="59782"/>
                  </a:cubicBezTo>
                  <a:cubicBezTo>
                    <a:pt x="41178" y="53695"/>
                    <a:pt x="34105" y="47608"/>
                    <a:pt x="26778" y="47608"/>
                  </a:cubicBezTo>
                  <a:cubicBezTo>
                    <a:pt x="14400" y="47608"/>
                    <a:pt x="14400" y="47608"/>
                    <a:pt x="14400" y="47608"/>
                  </a:cubicBezTo>
                  <a:cubicBezTo>
                    <a:pt x="14400" y="36739"/>
                    <a:pt x="14400" y="36739"/>
                    <a:pt x="14400" y="36739"/>
                  </a:cubicBezTo>
                  <a:cubicBezTo>
                    <a:pt x="26778" y="36739"/>
                    <a:pt x="26778" y="36739"/>
                    <a:pt x="26778" y="36739"/>
                  </a:cubicBezTo>
                  <a:cubicBezTo>
                    <a:pt x="34105" y="36739"/>
                    <a:pt x="41178" y="32173"/>
                    <a:pt x="41178" y="24565"/>
                  </a:cubicBezTo>
                  <a:cubicBezTo>
                    <a:pt x="41178" y="18478"/>
                    <a:pt x="34105" y="12173"/>
                    <a:pt x="26778" y="12173"/>
                  </a:cubicBezTo>
                  <a:cubicBezTo>
                    <a:pt x="14400" y="12173"/>
                    <a:pt x="14400" y="12173"/>
                    <a:pt x="14400" y="12173"/>
                  </a:cubicBezTo>
                  <a:cubicBezTo>
                    <a:pt x="14400" y="6086"/>
                    <a:pt x="14400" y="6086"/>
                    <a:pt x="14400" y="6086"/>
                  </a:cubicBezTo>
                  <a:cubicBezTo>
                    <a:pt x="14400" y="3043"/>
                    <a:pt x="17936" y="0"/>
                    <a:pt x="21473" y="0"/>
                  </a:cubicBezTo>
                  <a:cubicBezTo>
                    <a:pt x="98273" y="0"/>
                    <a:pt x="98273" y="0"/>
                    <a:pt x="98273" y="0"/>
                  </a:cubicBezTo>
                  <a:cubicBezTo>
                    <a:pt x="98273" y="119782"/>
                    <a:pt x="98273" y="119782"/>
                    <a:pt x="98273" y="119782"/>
                  </a:cubicBezTo>
                  <a:cubicBezTo>
                    <a:pt x="21473" y="119782"/>
                    <a:pt x="21473" y="119782"/>
                    <a:pt x="21473" y="119782"/>
                  </a:cubicBezTo>
                  <a:cubicBezTo>
                    <a:pt x="17936" y="119782"/>
                    <a:pt x="14400" y="116739"/>
                    <a:pt x="14400" y="113695"/>
                  </a:cubicBezTo>
                  <a:close/>
                  <a:moveTo>
                    <a:pt x="34105" y="24565"/>
                  </a:moveTo>
                  <a:lnTo>
                    <a:pt x="34105" y="24565"/>
                  </a:lnTo>
                  <a:cubicBezTo>
                    <a:pt x="34105" y="29130"/>
                    <a:pt x="30315" y="30652"/>
                    <a:pt x="26778" y="30652"/>
                  </a:cubicBezTo>
                  <a:cubicBezTo>
                    <a:pt x="7326" y="30652"/>
                    <a:pt x="7326" y="30652"/>
                    <a:pt x="7326" y="30652"/>
                  </a:cubicBezTo>
                  <a:cubicBezTo>
                    <a:pt x="3789" y="30652"/>
                    <a:pt x="0" y="29130"/>
                    <a:pt x="0" y="24565"/>
                  </a:cubicBezTo>
                  <a:cubicBezTo>
                    <a:pt x="0" y="21521"/>
                    <a:pt x="3789" y="18478"/>
                    <a:pt x="7326" y="18478"/>
                  </a:cubicBezTo>
                  <a:cubicBezTo>
                    <a:pt x="26778" y="18478"/>
                    <a:pt x="26778" y="18478"/>
                    <a:pt x="26778" y="18478"/>
                  </a:cubicBezTo>
                  <a:cubicBezTo>
                    <a:pt x="30315" y="18478"/>
                    <a:pt x="34105" y="21521"/>
                    <a:pt x="34105" y="24565"/>
                  </a:cubicBezTo>
                  <a:close/>
                  <a:moveTo>
                    <a:pt x="7326" y="53695"/>
                  </a:moveTo>
                  <a:lnTo>
                    <a:pt x="7326" y="53695"/>
                  </a:lnTo>
                  <a:cubicBezTo>
                    <a:pt x="26778" y="53695"/>
                    <a:pt x="26778" y="53695"/>
                    <a:pt x="26778" y="53695"/>
                  </a:cubicBezTo>
                  <a:cubicBezTo>
                    <a:pt x="30315" y="53695"/>
                    <a:pt x="34105" y="56739"/>
                    <a:pt x="34105" y="59782"/>
                  </a:cubicBezTo>
                  <a:cubicBezTo>
                    <a:pt x="34105" y="63043"/>
                    <a:pt x="30315" y="66086"/>
                    <a:pt x="26778" y="66086"/>
                  </a:cubicBezTo>
                  <a:cubicBezTo>
                    <a:pt x="7326" y="66086"/>
                    <a:pt x="7326" y="66086"/>
                    <a:pt x="7326" y="66086"/>
                  </a:cubicBezTo>
                  <a:cubicBezTo>
                    <a:pt x="3789" y="66086"/>
                    <a:pt x="0" y="63043"/>
                    <a:pt x="0" y="59782"/>
                  </a:cubicBezTo>
                  <a:cubicBezTo>
                    <a:pt x="0" y="56739"/>
                    <a:pt x="3789" y="53695"/>
                    <a:pt x="7326" y="53695"/>
                  </a:cubicBezTo>
                  <a:close/>
                  <a:moveTo>
                    <a:pt x="7326" y="89130"/>
                  </a:moveTo>
                  <a:lnTo>
                    <a:pt x="7326" y="89130"/>
                  </a:lnTo>
                  <a:cubicBezTo>
                    <a:pt x="26778" y="89130"/>
                    <a:pt x="26778" y="89130"/>
                    <a:pt x="26778" y="89130"/>
                  </a:cubicBezTo>
                  <a:cubicBezTo>
                    <a:pt x="30315" y="89130"/>
                    <a:pt x="34105" y="90652"/>
                    <a:pt x="34105" y="95217"/>
                  </a:cubicBezTo>
                  <a:cubicBezTo>
                    <a:pt x="34105" y="98260"/>
                    <a:pt x="30315" y="101304"/>
                    <a:pt x="26778" y="101304"/>
                  </a:cubicBezTo>
                  <a:cubicBezTo>
                    <a:pt x="7326" y="101304"/>
                    <a:pt x="7326" y="101304"/>
                    <a:pt x="7326" y="101304"/>
                  </a:cubicBezTo>
                  <a:cubicBezTo>
                    <a:pt x="3789" y="101304"/>
                    <a:pt x="0" y="98260"/>
                    <a:pt x="0" y="95217"/>
                  </a:cubicBezTo>
                  <a:cubicBezTo>
                    <a:pt x="0" y="90652"/>
                    <a:pt x="3789" y="89130"/>
                    <a:pt x="7326" y="89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3" name="Shape 4763"/>
            <p:cNvSpPr/>
            <p:nvPr/>
          </p:nvSpPr>
          <p:spPr>
            <a:xfrm>
              <a:off x="7633409" y="4754994"/>
              <a:ext cx="243353" cy="28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63" y="92402"/>
                  </a:moveTo>
                  <a:lnTo>
                    <a:pt x="113163" y="92402"/>
                  </a:lnTo>
                  <a:cubicBezTo>
                    <a:pt x="111512" y="92402"/>
                    <a:pt x="109862" y="92402"/>
                    <a:pt x="108212" y="90971"/>
                  </a:cubicBezTo>
                  <a:cubicBezTo>
                    <a:pt x="103261" y="86678"/>
                    <a:pt x="103261" y="86678"/>
                    <a:pt x="103261" y="86678"/>
                  </a:cubicBezTo>
                  <a:cubicBezTo>
                    <a:pt x="103261" y="114071"/>
                    <a:pt x="103261" y="114071"/>
                    <a:pt x="103261" y="114071"/>
                  </a:cubicBezTo>
                  <a:cubicBezTo>
                    <a:pt x="103261" y="116933"/>
                    <a:pt x="101611" y="119795"/>
                    <a:pt x="96424" y="119795"/>
                  </a:cubicBezTo>
                  <a:cubicBezTo>
                    <a:pt x="93123" y="119795"/>
                    <a:pt x="89823" y="116933"/>
                    <a:pt x="89823" y="114071"/>
                  </a:cubicBezTo>
                  <a:cubicBezTo>
                    <a:pt x="89823" y="86678"/>
                    <a:pt x="89823" y="86678"/>
                    <a:pt x="89823" y="86678"/>
                  </a:cubicBezTo>
                  <a:cubicBezTo>
                    <a:pt x="86522" y="90971"/>
                    <a:pt x="86522" y="90971"/>
                    <a:pt x="86522" y="90971"/>
                  </a:cubicBezTo>
                  <a:cubicBezTo>
                    <a:pt x="84872" y="92402"/>
                    <a:pt x="83222" y="92402"/>
                    <a:pt x="81571" y="92402"/>
                  </a:cubicBezTo>
                  <a:cubicBezTo>
                    <a:pt x="78271" y="92402"/>
                    <a:pt x="74970" y="89540"/>
                    <a:pt x="74970" y="86678"/>
                  </a:cubicBezTo>
                  <a:cubicBezTo>
                    <a:pt x="74970" y="85247"/>
                    <a:pt x="74970" y="83816"/>
                    <a:pt x="76620" y="82385"/>
                  </a:cubicBezTo>
                  <a:cubicBezTo>
                    <a:pt x="93123" y="69301"/>
                    <a:pt x="93123" y="69301"/>
                    <a:pt x="93123" y="69301"/>
                  </a:cubicBezTo>
                  <a:cubicBezTo>
                    <a:pt x="93123" y="67870"/>
                    <a:pt x="94774" y="67870"/>
                    <a:pt x="96424" y="67870"/>
                  </a:cubicBezTo>
                  <a:cubicBezTo>
                    <a:pt x="98310" y="67870"/>
                    <a:pt x="99960" y="67870"/>
                    <a:pt x="101611" y="69301"/>
                  </a:cubicBezTo>
                  <a:cubicBezTo>
                    <a:pt x="116463" y="82385"/>
                    <a:pt x="116463" y="82385"/>
                    <a:pt x="116463" y="82385"/>
                  </a:cubicBezTo>
                  <a:cubicBezTo>
                    <a:pt x="118113" y="83816"/>
                    <a:pt x="119764" y="85247"/>
                    <a:pt x="119764" y="86678"/>
                  </a:cubicBezTo>
                  <a:cubicBezTo>
                    <a:pt x="119764" y="89540"/>
                    <a:pt x="116463" y="92402"/>
                    <a:pt x="113163" y="92402"/>
                  </a:cubicBezTo>
                  <a:close/>
                  <a:moveTo>
                    <a:pt x="71669" y="77887"/>
                  </a:moveTo>
                  <a:lnTo>
                    <a:pt x="71669" y="77887"/>
                  </a:lnTo>
                  <a:cubicBezTo>
                    <a:pt x="69783" y="80749"/>
                    <a:pt x="68133" y="83816"/>
                    <a:pt x="68133" y="86678"/>
                  </a:cubicBezTo>
                  <a:cubicBezTo>
                    <a:pt x="68133" y="92402"/>
                    <a:pt x="74970" y="98126"/>
                    <a:pt x="81571" y="98126"/>
                  </a:cubicBezTo>
                  <a:lnTo>
                    <a:pt x="83222" y="98126"/>
                  </a:lnTo>
                  <a:cubicBezTo>
                    <a:pt x="83222" y="111209"/>
                    <a:pt x="83222" y="111209"/>
                    <a:pt x="83222" y="111209"/>
                  </a:cubicBezTo>
                  <a:cubicBezTo>
                    <a:pt x="6601" y="111209"/>
                    <a:pt x="6601" y="111209"/>
                    <a:pt x="6601" y="111209"/>
                  </a:cubicBezTo>
                  <a:cubicBezTo>
                    <a:pt x="1650" y="111209"/>
                    <a:pt x="0" y="109778"/>
                    <a:pt x="0" y="105485"/>
                  </a:cubicBezTo>
                  <a:cubicBezTo>
                    <a:pt x="0" y="5724"/>
                    <a:pt x="0" y="5724"/>
                    <a:pt x="0" y="5724"/>
                  </a:cubicBezTo>
                  <a:cubicBezTo>
                    <a:pt x="0" y="2862"/>
                    <a:pt x="1650" y="0"/>
                    <a:pt x="6601" y="0"/>
                  </a:cubicBezTo>
                  <a:cubicBezTo>
                    <a:pt x="21453" y="0"/>
                    <a:pt x="21453" y="0"/>
                    <a:pt x="21453" y="0"/>
                  </a:cubicBezTo>
                  <a:cubicBezTo>
                    <a:pt x="41493" y="0"/>
                    <a:pt x="41493" y="0"/>
                    <a:pt x="41493" y="0"/>
                  </a:cubicBezTo>
                  <a:cubicBezTo>
                    <a:pt x="41493" y="21669"/>
                    <a:pt x="41493" y="21669"/>
                    <a:pt x="41493" y="21669"/>
                  </a:cubicBezTo>
                  <a:cubicBezTo>
                    <a:pt x="41493" y="33117"/>
                    <a:pt x="41493" y="33117"/>
                    <a:pt x="41493" y="33117"/>
                  </a:cubicBezTo>
                  <a:cubicBezTo>
                    <a:pt x="41493" y="39045"/>
                    <a:pt x="48330" y="44770"/>
                    <a:pt x="54931" y="44770"/>
                  </a:cubicBezTo>
                  <a:cubicBezTo>
                    <a:pt x="68133" y="44770"/>
                    <a:pt x="68133" y="44770"/>
                    <a:pt x="68133" y="44770"/>
                  </a:cubicBezTo>
                  <a:cubicBezTo>
                    <a:pt x="96424" y="44770"/>
                    <a:pt x="96424" y="44770"/>
                    <a:pt x="96424" y="44770"/>
                  </a:cubicBezTo>
                  <a:cubicBezTo>
                    <a:pt x="96424" y="62146"/>
                    <a:pt x="96424" y="62146"/>
                    <a:pt x="96424" y="62146"/>
                  </a:cubicBezTo>
                  <a:cubicBezTo>
                    <a:pt x="93123" y="62146"/>
                    <a:pt x="89823" y="63577"/>
                    <a:pt x="88172" y="65008"/>
                  </a:cubicBezTo>
                  <a:lnTo>
                    <a:pt x="71669" y="77887"/>
                  </a:lnTo>
                  <a:close/>
                  <a:moveTo>
                    <a:pt x="54931" y="39045"/>
                  </a:moveTo>
                  <a:lnTo>
                    <a:pt x="54931" y="39045"/>
                  </a:lnTo>
                  <a:cubicBezTo>
                    <a:pt x="51630" y="39045"/>
                    <a:pt x="48330" y="35979"/>
                    <a:pt x="48330" y="33117"/>
                  </a:cubicBezTo>
                  <a:cubicBezTo>
                    <a:pt x="48330" y="21669"/>
                    <a:pt x="48330" y="21669"/>
                    <a:pt x="48330" y="21669"/>
                  </a:cubicBezTo>
                  <a:cubicBezTo>
                    <a:pt x="48330" y="0"/>
                    <a:pt x="48330" y="0"/>
                    <a:pt x="48330" y="0"/>
                  </a:cubicBezTo>
                  <a:cubicBezTo>
                    <a:pt x="96424" y="39045"/>
                    <a:pt x="96424" y="39045"/>
                    <a:pt x="96424" y="39045"/>
                  </a:cubicBezTo>
                  <a:cubicBezTo>
                    <a:pt x="68133" y="39045"/>
                    <a:pt x="68133" y="39045"/>
                    <a:pt x="68133" y="39045"/>
                  </a:cubicBezTo>
                  <a:lnTo>
                    <a:pt x="54931" y="390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4" name="Shape 4764"/>
            <p:cNvSpPr/>
            <p:nvPr/>
          </p:nvSpPr>
          <p:spPr>
            <a:xfrm>
              <a:off x="10621362" y="2720520"/>
              <a:ext cx="245470" cy="28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17" y="104054"/>
                  </a:moveTo>
                  <a:lnTo>
                    <a:pt x="118117" y="104054"/>
                  </a:lnTo>
                  <a:cubicBezTo>
                    <a:pt x="103294" y="116933"/>
                    <a:pt x="103294" y="116933"/>
                    <a:pt x="103294" y="116933"/>
                  </a:cubicBezTo>
                  <a:cubicBezTo>
                    <a:pt x="101647" y="118364"/>
                    <a:pt x="99764" y="119795"/>
                    <a:pt x="98117" y="119795"/>
                  </a:cubicBezTo>
                  <a:cubicBezTo>
                    <a:pt x="96470" y="119795"/>
                    <a:pt x="94823" y="118364"/>
                    <a:pt x="93176" y="116933"/>
                  </a:cubicBezTo>
                  <a:cubicBezTo>
                    <a:pt x="78352" y="104054"/>
                    <a:pt x="78352" y="104054"/>
                    <a:pt x="78352" y="104054"/>
                  </a:cubicBezTo>
                  <a:cubicBezTo>
                    <a:pt x="76705" y="102623"/>
                    <a:pt x="76705" y="101192"/>
                    <a:pt x="76705" y="99557"/>
                  </a:cubicBezTo>
                  <a:cubicBezTo>
                    <a:pt x="76705" y="96695"/>
                    <a:pt x="78352" y="93833"/>
                    <a:pt x="83294" y="93833"/>
                  </a:cubicBezTo>
                  <a:cubicBezTo>
                    <a:pt x="84941" y="93833"/>
                    <a:pt x="86588" y="95264"/>
                    <a:pt x="86588" y="96695"/>
                  </a:cubicBezTo>
                  <a:cubicBezTo>
                    <a:pt x="91529" y="99557"/>
                    <a:pt x="91529" y="99557"/>
                    <a:pt x="91529" y="99557"/>
                  </a:cubicBezTo>
                  <a:cubicBezTo>
                    <a:pt x="91529" y="73594"/>
                    <a:pt x="91529" y="73594"/>
                    <a:pt x="91529" y="73594"/>
                  </a:cubicBezTo>
                  <a:cubicBezTo>
                    <a:pt x="91529" y="69301"/>
                    <a:pt x="94823" y="67870"/>
                    <a:pt x="98117" y="67870"/>
                  </a:cubicBezTo>
                  <a:cubicBezTo>
                    <a:pt x="101647" y="67870"/>
                    <a:pt x="104941" y="69301"/>
                    <a:pt x="104941" y="73594"/>
                  </a:cubicBezTo>
                  <a:cubicBezTo>
                    <a:pt x="104941" y="99557"/>
                    <a:pt x="104941" y="99557"/>
                    <a:pt x="104941" y="99557"/>
                  </a:cubicBezTo>
                  <a:cubicBezTo>
                    <a:pt x="109882" y="96695"/>
                    <a:pt x="109882" y="96695"/>
                    <a:pt x="109882" y="96695"/>
                  </a:cubicBezTo>
                  <a:cubicBezTo>
                    <a:pt x="109882" y="95264"/>
                    <a:pt x="111529" y="93833"/>
                    <a:pt x="113176" y="93833"/>
                  </a:cubicBezTo>
                  <a:cubicBezTo>
                    <a:pt x="118117" y="93833"/>
                    <a:pt x="119764" y="96695"/>
                    <a:pt x="119764" y="99557"/>
                  </a:cubicBezTo>
                  <a:cubicBezTo>
                    <a:pt x="119764" y="101192"/>
                    <a:pt x="119764" y="102623"/>
                    <a:pt x="118117" y="104054"/>
                  </a:cubicBezTo>
                  <a:close/>
                  <a:moveTo>
                    <a:pt x="84941" y="73594"/>
                  </a:moveTo>
                  <a:lnTo>
                    <a:pt x="84941" y="73594"/>
                  </a:lnTo>
                  <a:cubicBezTo>
                    <a:pt x="84941" y="88109"/>
                    <a:pt x="84941" y="88109"/>
                    <a:pt x="84941" y="88109"/>
                  </a:cubicBezTo>
                  <a:lnTo>
                    <a:pt x="83294" y="88109"/>
                  </a:lnTo>
                  <a:cubicBezTo>
                    <a:pt x="75058" y="88109"/>
                    <a:pt x="69882" y="93833"/>
                    <a:pt x="69882" y="99557"/>
                  </a:cubicBezTo>
                  <a:cubicBezTo>
                    <a:pt x="69882" y="104054"/>
                    <a:pt x="71529" y="106916"/>
                    <a:pt x="73176" y="108347"/>
                  </a:cubicBezTo>
                  <a:cubicBezTo>
                    <a:pt x="76705" y="111209"/>
                    <a:pt x="76705" y="111209"/>
                    <a:pt x="76705" y="111209"/>
                  </a:cubicBezTo>
                  <a:cubicBezTo>
                    <a:pt x="6823" y="111209"/>
                    <a:pt x="6823" y="111209"/>
                    <a:pt x="6823" y="111209"/>
                  </a:cubicBezTo>
                  <a:cubicBezTo>
                    <a:pt x="3529" y="111209"/>
                    <a:pt x="0" y="109778"/>
                    <a:pt x="0" y="105485"/>
                  </a:cubicBezTo>
                  <a:cubicBezTo>
                    <a:pt x="0" y="5724"/>
                    <a:pt x="0" y="5724"/>
                    <a:pt x="0" y="5724"/>
                  </a:cubicBezTo>
                  <a:cubicBezTo>
                    <a:pt x="0" y="2862"/>
                    <a:pt x="3529" y="0"/>
                    <a:pt x="6823" y="0"/>
                  </a:cubicBezTo>
                  <a:cubicBezTo>
                    <a:pt x="23294" y="0"/>
                    <a:pt x="23294" y="0"/>
                    <a:pt x="23294" y="0"/>
                  </a:cubicBezTo>
                  <a:cubicBezTo>
                    <a:pt x="43294" y="0"/>
                    <a:pt x="43294" y="0"/>
                    <a:pt x="43294" y="0"/>
                  </a:cubicBezTo>
                  <a:cubicBezTo>
                    <a:pt x="43294" y="21669"/>
                    <a:pt x="43294" y="21669"/>
                    <a:pt x="43294" y="21669"/>
                  </a:cubicBezTo>
                  <a:cubicBezTo>
                    <a:pt x="43294" y="33117"/>
                    <a:pt x="43294" y="33117"/>
                    <a:pt x="43294" y="33117"/>
                  </a:cubicBezTo>
                  <a:cubicBezTo>
                    <a:pt x="43294" y="39045"/>
                    <a:pt x="48470" y="44770"/>
                    <a:pt x="56705" y="44770"/>
                  </a:cubicBezTo>
                  <a:cubicBezTo>
                    <a:pt x="69882" y="44770"/>
                    <a:pt x="69882" y="44770"/>
                    <a:pt x="69882" y="44770"/>
                  </a:cubicBezTo>
                  <a:cubicBezTo>
                    <a:pt x="98117" y="44770"/>
                    <a:pt x="98117" y="44770"/>
                    <a:pt x="98117" y="44770"/>
                  </a:cubicBezTo>
                  <a:cubicBezTo>
                    <a:pt x="98117" y="62146"/>
                    <a:pt x="98117" y="62146"/>
                    <a:pt x="98117" y="62146"/>
                  </a:cubicBezTo>
                  <a:cubicBezTo>
                    <a:pt x="91529" y="62146"/>
                    <a:pt x="84941" y="66439"/>
                    <a:pt x="84941" y="73594"/>
                  </a:cubicBezTo>
                  <a:close/>
                  <a:moveTo>
                    <a:pt x="56705" y="39045"/>
                  </a:moveTo>
                  <a:lnTo>
                    <a:pt x="56705" y="39045"/>
                  </a:lnTo>
                  <a:cubicBezTo>
                    <a:pt x="51764" y="39045"/>
                    <a:pt x="50117" y="35979"/>
                    <a:pt x="50117" y="33117"/>
                  </a:cubicBezTo>
                  <a:cubicBezTo>
                    <a:pt x="50117" y="21669"/>
                    <a:pt x="50117" y="21669"/>
                    <a:pt x="50117" y="21669"/>
                  </a:cubicBezTo>
                  <a:cubicBezTo>
                    <a:pt x="50117" y="0"/>
                    <a:pt x="50117" y="0"/>
                    <a:pt x="50117" y="0"/>
                  </a:cubicBezTo>
                  <a:cubicBezTo>
                    <a:pt x="98117" y="39045"/>
                    <a:pt x="98117" y="39045"/>
                    <a:pt x="98117" y="39045"/>
                  </a:cubicBezTo>
                  <a:cubicBezTo>
                    <a:pt x="69882" y="39045"/>
                    <a:pt x="69882" y="39045"/>
                    <a:pt x="69882" y="39045"/>
                  </a:cubicBezTo>
                  <a:lnTo>
                    <a:pt x="56705" y="390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5" name="Shape 4765"/>
            <p:cNvSpPr/>
            <p:nvPr/>
          </p:nvSpPr>
          <p:spPr>
            <a:xfrm>
              <a:off x="10117727" y="2720520"/>
              <a:ext cx="245470" cy="2751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17" y="94659"/>
                  </a:moveTo>
                  <a:lnTo>
                    <a:pt x="118117" y="94659"/>
                  </a:lnTo>
                  <a:cubicBezTo>
                    <a:pt x="109882" y="101989"/>
                    <a:pt x="109882" y="101989"/>
                    <a:pt x="109882" y="101989"/>
                  </a:cubicBezTo>
                  <a:cubicBezTo>
                    <a:pt x="118117" y="110994"/>
                    <a:pt x="118117" y="110994"/>
                    <a:pt x="118117" y="110994"/>
                  </a:cubicBezTo>
                  <a:cubicBezTo>
                    <a:pt x="119764" y="110994"/>
                    <a:pt x="119764" y="112460"/>
                    <a:pt x="119764" y="113926"/>
                  </a:cubicBezTo>
                  <a:cubicBezTo>
                    <a:pt x="119764" y="118324"/>
                    <a:pt x="116470" y="119790"/>
                    <a:pt x="113176" y="119790"/>
                  </a:cubicBezTo>
                  <a:cubicBezTo>
                    <a:pt x="111529" y="119790"/>
                    <a:pt x="109882" y="119790"/>
                    <a:pt x="108235" y="118324"/>
                  </a:cubicBezTo>
                  <a:cubicBezTo>
                    <a:pt x="99764" y="110994"/>
                    <a:pt x="99764" y="110994"/>
                    <a:pt x="99764" y="110994"/>
                  </a:cubicBezTo>
                  <a:cubicBezTo>
                    <a:pt x="91529" y="118324"/>
                    <a:pt x="91529" y="118324"/>
                    <a:pt x="91529" y="118324"/>
                  </a:cubicBezTo>
                  <a:cubicBezTo>
                    <a:pt x="89882" y="119790"/>
                    <a:pt x="88235" y="119790"/>
                    <a:pt x="86588" y="119790"/>
                  </a:cubicBezTo>
                  <a:cubicBezTo>
                    <a:pt x="83294" y="119790"/>
                    <a:pt x="80000" y="118324"/>
                    <a:pt x="80000" y="113926"/>
                  </a:cubicBezTo>
                  <a:cubicBezTo>
                    <a:pt x="80000" y="112460"/>
                    <a:pt x="80000" y="110994"/>
                    <a:pt x="81647" y="110994"/>
                  </a:cubicBezTo>
                  <a:cubicBezTo>
                    <a:pt x="89882" y="101989"/>
                    <a:pt x="89882" y="101989"/>
                    <a:pt x="89882" y="101989"/>
                  </a:cubicBezTo>
                  <a:cubicBezTo>
                    <a:pt x="81647" y="94659"/>
                    <a:pt x="81647" y="94659"/>
                    <a:pt x="81647" y="94659"/>
                  </a:cubicBezTo>
                  <a:cubicBezTo>
                    <a:pt x="80000" y="93193"/>
                    <a:pt x="80000" y="91727"/>
                    <a:pt x="80000" y="90261"/>
                  </a:cubicBezTo>
                  <a:cubicBezTo>
                    <a:pt x="80000" y="87329"/>
                    <a:pt x="83294" y="84397"/>
                    <a:pt x="86588" y="84397"/>
                  </a:cubicBezTo>
                  <a:cubicBezTo>
                    <a:pt x="88235" y="84397"/>
                    <a:pt x="89882" y="85863"/>
                    <a:pt x="91529" y="87329"/>
                  </a:cubicBezTo>
                  <a:cubicBezTo>
                    <a:pt x="99764" y="94659"/>
                    <a:pt x="99764" y="94659"/>
                    <a:pt x="99764" y="94659"/>
                  </a:cubicBezTo>
                  <a:cubicBezTo>
                    <a:pt x="108235" y="87329"/>
                    <a:pt x="108235" y="87329"/>
                    <a:pt x="108235" y="87329"/>
                  </a:cubicBezTo>
                  <a:cubicBezTo>
                    <a:pt x="109882" y="85863"/>
                    <a:pt x="111529" y="84397"/>
                    <a:pt x="113176" y="84397"/>
                  </a:cubicBezTo>
                  <a:cubicBezTo>
                    <a:pt x="116470" y="84397"/>
                    <a:pt x="119764" y="87329"/>
                    <a:pt x="119764" y="90261"/>
                  </a:cubicBezTo>
                  <a:cubicBezTo>
                    <a:pt x="119764" y="91727"/>
                    <a:pt x="119764" y="93193"/>
                    <a:pt x="118117" y="94659"/>
                  </a:cubicBezTo>
                  <a:close/>
                  <a:moveTo>
                    <a:pt x="98117" y="84397"/>
                  </a:moveTo>
                  <a:lnTo>
                    <a:pt x="98117" y="84397"/>
                  </a:lnTo>
                  <a:cubicBezTo>
                    <a:pt x="96470" y="82722"/>
                    <a:pt x="96470" y="82722"/>
                    <a:pt x="96470" y="82722"/>
                  </a:cubicBezTo>
                  <a:cubicBezTo>
                    <a:pt x="93176" y="79790"/>
                    <a:pt x="89882" y="78324"/>
                    <a:pt x="86588" y="78324"/>
                  </a:cubicBezTo>
                  <a:cubicBezTo>
                    <a:pt x="80000" y="78324"/>
                    <a:pt x="73176" y="84397"/>
                    <a:pt x="73176" y="90261"/>
                  </a:cubicBezTo>
                  <a:cubicBezTo>
                    <a:pt x="73176" y="94659"/>
                    <a:pt x="74823" y="97591"/>
                    <a:pt x="76705" y="99057"/>
                  </a:cubicBezTo>
                  <a:cubicBezTo>
                    <a:pt x="81647" y="101989"/>
                    <a:pt x="81647" y="101989"/>
                    <a:pt x="81647" y="101989"/>
                  </a:cubicBezTo>
                  <a:cubicBezTo>
                    <a:pt x="76705" y="106596"/>
                    <a:pt x="76705" y="106596"/>
                    <a:pt x="76705" y="106596"/>
                  </a:cubicBezTo>
                  <a:cubicBezTo>
                    <a:pt x="74823" y="108062"/>
                    <a:pt x="73176" y="110994"/>
                    <a:pt x="73176" y="113926"/>
                  </a:cubicBezTo>
                  <a:cubicBezTo>
                    <a:pt x="68235" y="113926"/>
                    <a:pt x="68235" y="113926"/>
                    <a:pt x="68235" y="113926"/>
                  </a:cubicBezTo>
                  <a:cubicBezTo>
                    <a:pt x="6823" y="113926"/>
                    <a:pt x="6823" y="113926"/>
                    <a:pt x="6823" y="113926"/>
                  </a:cubicBezTo>
                  <a:cubicBezTo>
                    <a:pt x="3529" y="113926"/>
                    <a:pt x="0" y="112460"/>
                    <a:pt x="0" y="108062"/>
                  </a:cubicBezTo>
                  <a:cubicBezTo>
                    <a:pt x="0" y="5863"/>
                    <a:pt x="0" y="5863"/>
                    <a:pt x="0" y="5863"/>
                  </a:cubicBezTo>
                  <a:cubicBezTo>
                    <a:pt x="0" y="2931"/>
                    <a:pt x="3529" y="0"/>
                    <a:pt x="6823" y="0"/>
                  </a:cubicBezTo>
                  <a:cubicBezTo>
                    <a:pt x="21647" y="0"/>
                    <a:pt x="21647" y="0"/>
                    <a:pt x="21647" y="0"/>
                  </a:cubicBezTo>
                  <a:cubicBezTo>
                    <a:pt x="41647" y="0"/>
                    <a:pt x="41647" y="0"/>
                    <a:pt x="41647" y="0"/>
                  </a:cubicBezTo>
                  <a:cubicBezTo>
                    <a:pt x="41647" y="22198"/>
                    <a:pt x="41647" y="22198"/>
                    <a:pt x="41647" y="22198"/>
                  </a:cubicBezTo>
                  <a:cubicBezTo>
                    <a:pt x="41647" y="33926"/>
                    <a:pt x="41647" y="33926"/>
                    <a:pt x="41647" y="33926"/>
                  </a:cubicBezTo>
                  <a:cubicBezTo>
                    <a:pt x="41647" y="40000"/>
                    <a:pt x="48235" y="45863"/>
                    <a:pt x="55058" y="45863"/>
                  </a:cubicBezTo>
                  <a:cubicBezTo>
                    <a:pt x="68235" y="45863"/>
                    <a:pt x="68235" y="45863"/>
                    <a:pt x="68235" y="45863"/>
                  </a:cubicBezTo>
                  <a:cubicBezTo>
                    <a:pt x="98117" y="45863"/>
                    <a:pt x="98117" y="45863"/>
                    <a:pt x="98117" y="45863"/>
                  </a:cubicBezTo>
                  <a:cubicBezTo>
                    <a:pt x="98117" y="78324"/>
                    <a:pt x="98117" y="78324"/>
                    <a:pt x="98117" y="78324"/>
                  </a:cubicBezTo>
                  <a:lnTo>
                    <a:pt x="98117" y="84397"/>
                  </a:lnTo>
                  <a:close/>
                  <a:moveTo>
                    <a:pt x="55058" y="40000"/>
                  </a:moveTo>
                  <a:lnTo>
                    <a:pt x="55058" y="40000"/>
                  </a:lnTo>
                  <a:cubicBezTo>
                    <a:pt x="51764" y="40000"/>
                    <a:pt x="48235" y="36858"/>
                    <a:pt x="48235" y="33926"/>
                  </a:cubicBezTo>
                  <a:cubicBezTo>
                    <a:pt x="48235" y="22198"/>
                    <a:pt x="48235" y="22198"/>
                    <a:pt x="48235" y="22198"/>
                  </a:cubicBezTo>
                  <a:cubicBezTo>
                    <a:pt x="48235" y="0"/>
                    <a:pt x="48235" y="0"/>
                    <a:pt x="48235" y="0"/>
                  </a:cubicBezTo>
                  <a:cubicBezTo>
                    <a:pt x="98117" y="40000"/>
                    <a:pt x="98117" y="40000"/>
                    <a:pt x="98117" y="40000"/>
                  </a:cubicBezTo>
                  <a:cubicBezTo>
                    <a:pt x="68235" y="40000"/>
                    <a:pt x="68235" y="40000"/>
                    <a:pt x="68235" y="40000"/>
                  </a:cubicBezTo>
                  <a:lnTo>
                    <a:pt x="55058" y="400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6" name="Shape 4766"/>
            <p:cNvSpPr/>
            <p:nvPr/>
          </p:nvSpPr>
          <p:spPr>
            <a:xfrm>
              <a:off x="9611976" y="2720520"/>
              <a:ext cx="245470" cy="268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70" y="101538"/>
                  </a:moveTo>
                  <a:lnTo>
                    <a:pt x="116470" y="101538"/>
                  </a:lnTo>
                  <a:cubicBezTo>
                    <a:pt x="99764" y="116779"/>
                    <a:pt x="99764" y="116779"/>
                    <a:pt x="99764" y="116779"/>
                  </a:cubicBezTo>
                  <a:cubicBezTo>
                    <a:pt x="98117" y="118282"/>
                    <a:pt x="96470" y="119785"/>
                    <a:pt x="94823" y="119785"/>
                  </a:cubicBezTo>
                  <a:cubicBezTo>
                    <a:pt x="93176" y="119785"/>
                    <a:pt x="91529" y="118282"/>
                    <a:pt x="89882" y="116779"/>
                  </a:cubicBezTo>
                  <a:cubicBezTo>
                    <a:pt x="81647" y="109266"/>
                    <a:pt x="81647" y="109266"/>
                    <a:pt x="81647" y="109266"/>
                  </a:cubicBezTo>
                  <a:cubicBezTo>
                    <a:pt x="80000" y="107763"/>
                    <a:pt x="80000" y="106261"/>
                    <a:pt x="80000" y="104543"/>
                  </a:cubicBezTo>
                  <a:cubicBezTo>
                    <a:pt x="80000" y="101538"/>
                    <a:pt x="81647" y="98533"/>
                    <a:pt x="86588" y="98533"/>
                  </a:cubicBezTo>
                  <a:cubicBezTo>
                    <a:pt x="88235" y="98533"/>
                    <a:pt x="89882" y="100035"/>
                    <a:pt x="89882" y="101538"/>
                  </a:cubicBezTo>
                  <a:cubicBezTo>
                    <a:pt x="94823" y="104543"/>
                    <a:pt x="94823" y="104543"/>
                    <a:pt x="94823" y="104543"/>
                  </a:cubicBezTo>
                  <a:cubicBezTo>
                    <a:pt x="108235" y="92522"/>
                    <a:pt x="108235" y="92522"/>
                    <a:pt x="108235" y="92522"/>
                  </a:cubicBezTo>
                  <a:cubicBezTo>
                    <a:pt x="109882" y="91019"/>
                    <a:pt x="111529" y="91019"/>
                    <a:pt x="113176" y="91019"/>
                  </a:cubicBezTo>
                  <a:cubicBezTo>
                    <a:pt x="116470" y="91019"/>
                    <a:pt x="119764" y="94025"/>
                    <a:pt x="119764" y="97030"/>
                  </a:cubicBezTo>
                  <a:cubicBezTo>
                    <a:pt x="119764" y="98533"/>
                    <a:pt x="118117" y="100035"/>
                    <a:pt x="116470" y="101538"/>
                  </a:cubicBezTo>
                  <a:close/>
                  <a:moveTo>
                    <a:pt x="96470" y="94025"/>
                  </a:moveTo>
                  <a:lnTo>
                    <a:pt x="96470" y="94025"/>
                  </a:lnTo>
                  <a:cubicBezTo>
                    <a:pt x="94823" y="95527"/>
                    <a:pt x="94823" y="95527"/>
                    <a:pt x="94823" y="95527"/>
                  </a:cubicBezTo>
                  <a:cubicBezTo>
                    <a:pt x="93176" y="94025"/>
                    <a:pt x="89882" y="92522"/>
                    <a:pt x="86588" y="92522"/>
                  </a:cubicBezTo>
                  <a:cubicBezTo>
                    <a:pt x="78352" y="92522"/>
                    <a:pt x="73176" y="98533"/>
                    <a:pt x="73176" y="104543"/>
                  </a:cubicBezTo>
                  <a:cubicBezTo>
                    <a:pt x="73176" y="109266"/>
                    <a:pt x="74823" y="112271"/>
                    <a:pt x="76470" y="113774"/>
                  </a:cubicBezTo>
                  <a:cubicBezTo>
                    <a:pt x="80000" y="116779"/>
                    <a:pt x="80000" y="116779"/>
                    <a:pt x="80000" y="116779"/>
                  </a:cubicBezTo>
                  <a:cubicBezTo>
                    <a:pt x="56705" y="116779"/>
                    <a:pt x="56705" y="116779"/>
                    <a:pt x="56705" y="116779"/>
                  </a:cubicBezTo>
                  <a:cubicBezTo>
                    <a:pt x="6823" y="116779"/>
                    <a:pt x="6823" y="116779"/>
                    <a:pt x="6823" y="116779"/>
                  </a:cubicBezTo>
                  <a:cubicBezTo>
                    <a:pt x="1647" y="116779"/>
                    <a:pt x="0" y="115277"/>
                    <a:pt x="0" y="110769"/>
                  </a:cubicBezTo>
                  <a:cubicBezTo>
                    <a:pt x="0" y="6010"/>
                    <a:pt x="0" y="6010"/>
                    <a:pt x="0" y="6010"/>
                  </a:cubicBezTo>
                  <a:cubicBezTo>
                    <a:pt x="0" y="3005"/>
                    <a:pt x="1647" y="0"/>
                    <a:pt x="6823" y="0"/>
                  </a:cubicBezTo>
                  <a:cubicBezTo>
                    <a:pt x="21647" y="0"/>
                    <a:pt x="21647" y="0"/>
                    <a:pt x="21647" y="0"/>
                  </a:cubicBezTo>
                  <a:cubicBezTo>
                    <a:pt x="41647" y="0"/>
                    <a:pt x="41647" y="0"/>
                    <a:pt x="41647" y="0"/>
                  </a:cubicBezTo>
                  <a:cubicBezTo>
                    <a:pt x="41647" y="22754"/>
                    <a:pt x="41647" y="22754"/>
                    <a:pt x="41647" y="22754"/>
                  </a:cubicBezTo>
                  <a:cubicBezTo>
                    <a:pt x="41647" y="34776"/>
                    <a:pt x="41647" y="34776"/>
                    <a:pt x="41647" y="34776"/>
                  </a:cubicBezTo>
                  <a:cubicBezTo>
                    <a:pt x="41647" y="41001"/>
                    <a:pt x="48235" y="47012"/>
                    <a:pt x="55058" y="47012"/>
                  </a:cubicBezTo>
                  <a:cubicBezTo>
                    <a:pt x="68235" y="47012"/>
                    <a:pt x="68235" y="47012"/>
                    <a:pt x="68235" y="47012"/>
                  </a:cubicBezTo>
                  <a:cubicBezTo>
                    <a:pt x="96470" y="47012"/>
                    <a:pt x="96470" y="47012"/>
                    <a:pt x="96470" y="47012"/>
                  </a:cubicBezTo>
                  <a:cubicBezTo>
                    <a:pt x="96470" y="83291"/>
                    <a:pt x="96470" y="83291"/>
                    <a:pt x="96470" y="83291"/>
                  </a:cubicBezTo>
                  <a:lnTo>
                    <a:pt x="96470" y="94025"/>
                  </a:lnTo>
                  <a:close/>
                  <a:moveTo>
                    <a:pt x="55058" y="41001"/>
                  </a:moveTo>
                  <a:lnTo>
                    <a:pt x="55058" y="41001"/>
                  </a:lnTo>
                  <a:cubicBezTo>
                    <a:pt x="51529" y="41001"/>
                    <a:pt x="48235" y="37781"/>
                    <a:pt x="48235" y="34776"/>
                  </a:cubicBezTo>
                  <a:cubicBezTo>
                    <a:pt x="48235" y="22754"/>
                    <a:pt x="48235" y="22754"/>
                    <a:pt x="48235" y="22754"/>
                  </a:cubicBezTo>
                  <a:cubicBezTo>
                    <a:pt x="48235" y="0"/>
                    <a:pt x="48235" y="0"/>
                    <a:pt x="48235" y="0"/>
                  </a:cubicBezTo>
                  <a:cubicBezTo>
                    <a:pt x="96470" y="41001"/>
                    <a:pt x="96470" y="41001"/>
                    <a:pt x="96470" y="41001"/>
                  </a:cubicBezTo>
                  <a:cubicBezTo>
                    <a:pt x="68235" y="41001"/>
                    <a:pt x="68235" y="41001"/>
                    <a:pt x="68235" y="41001"/>
                  </a:cubicBezTo>
                  <a:lnTo>
                    <a:pt x="55058" y="410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7" name="Shape 4767"/>
            <p:cNvSpPr/>
            <p:nvPr/>
          </p:nvSpPr>
          <p:spPr>
            <a:xfrm>
              <a:off x="9104108" y="2720520"/>
              <a:ext cx="241237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81" y="113614"/>
                  </a:moveTo>
                  <a:lnTo>
                    <a:pt x="113081" y="113614"/>
                  </a:lnTo>
                  <a:cubicBezTo>
                    <a:pt x="106163" y="113614"/>
                    <a:pt x="106163" y="113614"/>
                    <a:pt x="106163" y="113614"/>
                  </a:cubicBezTo>
                  <a:cubicBezTo>
                    <a:pt x="92803" y="113614"/>
                    <a:pt x="92803" y="113614"/>
                    <a:pt x="92803" y="113614"/>
                  </a:cubicBezTo>
                  <a:cubicBezTo>
                    <a:pt x="86123" y="113614"/>
                    <a:pt x="86123" y="113614"/>
                    <a:pt x="86123" y="113614"/>
                  </a:cubicBezTo>
                  <a:cubicBezTo>
                    <a:pt x="82783" y="113614"/>
                    <a:pt x="79204" y="112073"/>
                    <a:pt x="79204" y="107229"/>
                  </a:cubicBezTo>
                  <a:cubicBezTo>
                    <a:pt x="79204" y="104146"/>
                    <a:pt x="82783" y="101064"/>
                    <a:pt x="86123" y="101064"/>
                  </a:cubicBezTo>
                  <a:cubicBezTo>
                    <a:pt x="91133" y="101064"/>
                    <a:pt x="91133" y="101064"/>
                    <a:pt x="91133" y="101064"/>
                  </a:cubicBezTo>
                  <a:cubicBezTo>
                    <a:pt x="92803" y="101064"/>
                    <a:pt x="92803" y="101064"/>
                    <a:pt x="92803" y="101064"/>
                  </a:cubicBezTo>
                  <a:cubicBezTo>
                    <a:pt x="106163" y="101064"/>
                    <a:pt x="106163" y="101064"/>
                    <a:pt x="106163" y="101064"/>
                  </a:cubicBezTo>
                  <a:cubicBezTo>
                    <a:pt x="113081" y="101064"/>
                    <a:pt x="113081" y="101064"/>
                    <a:pt x="113081" y="101064"/>
                  </a:cubicBezTo>
                  <a:cubicBezTo>
                    <a:pt x="116421" y="101064"/>
                    <a:pt x="119761" y="104146"/>
                    <a:pt x="119761" y="107229"/>
                  </a:cubicBezTo>
                  <a:cubicBezTo>
                    <a:pt x="119761" y="112073"/>
                    <a:pt x="116421" y="113614"/>
                    <a:pt x="113081" y="113614"/>
                  </a:cubicBezTo>
                  <a:close/>
                  <a:moveTo>
                    <a:pt x="99483" y="82348"/>
                  </a:moveTo>
                  <a:lnTo>
                    <a:pt x="99483" y="82348"/>
                  </a:lnTo>
                  <a:cubicBezTo>
                    <a:pt x="99483" y="94899"/>
                    <a:pt x="99483" y="94899"/>
                    <a:pt x="99483" y="94899"/>
                  </a:cubicBezTo>
                  <a:cubicBezTo>
                    <a:pt x="86123" y="94899"/>
                    <a:pt x="86123" y="94899"/>
                    <a:pt x="86123" y="94899"/>
                  </a:cubicBezTo>
                  <a:cubicBezTo>
                    <a:pt x="79204" y="94899"/>
                    <a:pt x="72524" y="101064"/>
                    <a:pt x="72524" y="107229"/>
                  </a:cubicBezTo>
                  <a:cubicBezTo>
                    <a:pt x="72524" y="115155"/>
                    <a:pt x="79204" y="119779"/>
                    <a:pt x="86123" y="119779"/>
                  </a:cubicBezTo>
                  <a:cubicBezTo>
                    <a:pt x="6679" y="119779"/>
                    <a:pt x="6679" y="119779"/>
                    <a:pt x="6679" y="119779"/>
                  </a:cubicBezTo>
                  <a:cubicBezTo>
                    <a:pt x="3339" y="119779"/>
                    <a:pt x="0" y="118238"/>
                    <a:pt x="0" y="113614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3339" y="0"/>
                    <a:pt x="6679" y="0"/>
                  </a:cubicBezTo>
                  <a:cubicBezTo>
                    <a:pt x="23618" y="0"/>
                    <a:pt x="23618" y="0"/>
                    <a:pt x="23618" y="0"/>
                  </a:cubicBezTo>
                  <a:cubicBezTo>
                    <a:pt x="43896" y="0"/>
                    <a:pt x="43896" y="0"/>
                    <a:pt x="43896" y="0"/>
                  </a:cubicBezTo>
                  <a:cubicBezTo>
                    <a:pt x="43896" y="23339"/>
                    <a:pt x="43896" y="23339"/>
                    <a:pt x="43896" y="23339"/>
                  </a:cubicBezTo>
                  <a:cubicBezTo>
                    <a:pt x="43896" y="35669"/>
                    <a:pt x="43896" y="35669"/>
                    <a:pt x="43896" y="35669"/>
                  </a:cubicBezTo>
                  <a:cubicBezTo>
                    <a:pt x="43896" y="42055"/>
                    <a:pt x="48906" y="48220"/>
                    <a:pt x="57495" y="48220"/>
                  </a:cubicBezTo>
                  <a:cubicBezTo>
                    <a:pt x="70854" y="48220"/>
                    <a:pt x="70854" y="48220"/>
                    <a:pt x="70854" y="48220"/>
                  </a:cubicBezTo>
                  <a:cubicBezTo>
                    <a:pt x="99483" y="48220"/>
                    <a:pt x="99483" y="48220"/>
                    <a:pt x="99483" y="48220"/>
                  </a:cubicBezTo>
                  <a:cubicBezTo>
                    <a:pt x="99483" y="82348"/>
                    <a:pt x="99483" y="82348"/>
                    <a:pt x="99483" y="82348"/>
                  </a:cubicBezTo>
                  <a:close/>
                  <a:moveTo>
                    <a:pt x="57495" y="42055"/>
                  </a:moveTo>
                  <a:lnTo>
                    <a:pt x="57495" y="42055"/>
                  </a:lnTo>
                  <a:cubicBezTo>
                    <a:pt x="52246" y="42055"/>
                    <a:pt x="50576" y="38752"/>
                    <a:pt x="50576" y="35669"/>
                  </a:cubicBezTo>
                  <a:cubicBezTo>
                    <a:pt x="50576" y="23339"/>
                    <a:pt x="50576" y="23339"/>
                    <a:pt x="50576" y="23339"/>
                  </a:cubicBezTo>
                  <a:cubicBezTo>
                    <a:pt x="50576" y="0"/>
                    <a:pt x="50576" y="0"/>
                    <a:pt x="50576" y="0"/>
                  </a:cubicBezTo>
                  <a:cubicBezTo>
                    <a:pt x="99483" y="42055"/>
                    <a:pt x="99483" y="42055"/>
                    <a:pt x="99483" y="42055"/>
                  </a:cubicBezTo>
                  <a:cubicBezTo>
                    <a:pt x="70854" y="42055"/>
                    <a:pt x="70854" y="42055"/>
                    <a:pt x="70854" y="42055"/>
                  </a:cubicBezTo>
                  <a:lnTo>
                    <a:pt x="57495" y="420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8" name="Shape 4768"/>
            <p:cNvSpPr/>
            <p:nvPr/>
          </p:nvSpPr>
          <p:spPr>
            <a:xfrm>
              <a:off x="8598357" y="2720520"/>
              <a:ext cx="241237" cy="2751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81" y="108062"/>
                  </a:moveTo>
                  <a:lnTo>
                    <a:pt x="113081" y="108062"/>
                  </a:lnTo>
                  <a:cubicBezTo>
                    <a:pt x="106163" y="108062"/>
                    <a:pt x="106163" y="108062"/>
                    <a:pt x="106163" y="108062"/>
                  </a:cubicBezTo>
                  <a:cubicBezTo>
                    <a:pt x="106163" y="113926"/>
                    <a:pt x="106163" y="113926"/>
                    <a:pt x="106163" y="113926"/>
                  </a:cubicBezTo>
                  <a:cubicBezTo>
                    <a:pt x="106163" y="118324"/>
                    <a:pt x="102823" y="119790"/>
                    <a:pt x="99483" y="119790"/>
                  </a:cubicBezTo>
                  <a:cubicBezTo>
                    <a:pt x="94473" y="119790"/>
                    <a:pt x="92803" y="118324"/>
                    <a:pt x="92803" y="113926"/>
                  </a:cubicBezTo>
                  <a:cubicBezTo>
                    <a:pt x="92803" y="108062"/>
                    <a:pt x="92803" y="108062"/>
                    <a:pt x="92803" y="108062"/>
                  </a:cubicBezTo>
                  <a:cubicBezTo>
                    <a:pt x="86123" y="108062"/>
                    <a:pt x="86123" y="108062"/>
                    <a:pt x="86123" y="108062"/>
                  </a:cubicBezTo>
                  <a:cubicBezTo>
                    <a:pt x="80874" y="108062"/>
                    <a:pt x="79204" y="106596"/>
                    <a:pt x="79204" y="101989"/>
                  </a:cubicBezTo>
                  <a:cubicBezTo>
                    <a:pt x="79204" y="99057"/>
                    <a:pt x="80874" y="96125"/>
                    <a:pt x="86123" y="96125"/>
                  </a:cubicBezTo>
                  <a:cubicBezTo>
                    <a:pt x="92803" y="96125"/>
                    <a:pt x="92803" y="96125"/>
                    <a:pt x="92803" y="96125"/>
                  </a:cubicBezTo>
                  <a:cubicBezTo>
                    <a:pt x="92803" y="90261"/>
                    <a:pt x="92803" y="90261"/>
                    <a:pt x="92803" y="90261"/>
                  </a:cubicBezTo>
                  <a:cubicBezTo>
                    <a:pt x="92803" y="87329"/>
                    <a:pt x="94473" y="84397"/>
                    <a:pt x="99483" y="84397"/>
                  </a:cubicBezTo>
                  <a:cubicBezTo>
                    <a:pt x="102823" y="84397"/>
                    <a:pt x="106163" y="87329"/>
                    <a:pt x="106163" y="90261"/>
                  </a:cubicBezTo>
                  <a:cubicBezTo>
                    <a:pt x="106163" y="96125"/>
                    <a:pt x="106163" y="96125"/>
                    <a:pt x="106163" y="96125"/>
                  </a:cubicBezTo>
                  <a:cubicBezTo>
                    <a:pt x="113081" y="96125"/>
                    <a:pt x="113081" y="96125"/>
                    <a:pt x="113081" y="96125"/>
                  </a:cubicBezTo>
                  <a:cubicBezTo>
                    <a:pt x="116421" y="96125"/>
                    <a:pt x="119761" y="99057"/>
                    <a:pt x="119761" y="101989"/>
                  </a:cubicBezTo>
                  <a:cubicBezTo>
                    <a:pt x="119761" y="106596"/>
                    <a:pt x="116421" y="108062"/>
                    <a:pt x="113081" y="108062"/>
                  </a:cubicBezTo>
                  <a:close/>
                  <a:moveTo>
                    <a:pt x="86123" y="90261"/>
                  </a:moveTo>
                  <a:lnTo>
                    <a:pt x="86123" y="90261"/>
                  </a:lnTo>
                  <a:cubicBezTo>
                    <a:pt x="77534" y="90261"/>
                    <a:pt x="72524" y="96125"/>
                    <a:pt x="72524" y="101989"/>
                  </a:cubicBezTo>
                  <a:cubicBezTo>
                    <a:pt x="72524" y="109528"/>
                    <a:pt x="77534" y="113926"/>
                    <a:pt x="86123" y="113926"/>
                  </a:cubicBezTo>
                  <a:cubicBezTo>
                    <a:pt x="6679" y="113926"/>
                    <a:pt x="6679" y="113926"/>
                    <a:pt x="6679" y="113926"/>
                  </a:cubicBezTo>
                  <a:cubicBezTo>
                    <a:pt x="3339" y="113926"/>
                    <a:pt x="0" y="112460"/>
                    <a:pt x="0" y="108062"/>
                  </a:cubicBezTo>
                  <a:cubicBezTo>
                    <a:pt x="0" y="5863"/>
                    <a:pt x="0" y="5863"/>
                    <a:pt x="0" y="5863"/>
                  </a:cubicBezTo>
                  <a:cubicBezTo>
                    <a:pt x="0" y="2931"/>
                    <a:pt x="3339" y="0"/>
                    <a:pt x="6679" y="0"/>
                  </a:cubicBezTo>
                  <a:cubicBezTo>
                    <a:pt x="21948" y="0"/>
                    <a:pt x="21948" y="0"/>
                    <a:pt x="21948" y="0"/>
                  </a:cubicBezTo>
                  <a:cubicBezTo>
                    <a:pt x="42226" y="0"/>
                    <a:pt x="42226" y="0"/>
                    <a:pt x="42226" y="0"/>
                  </a:cubicBezTo>
                  <a:cubicBezTo>
                    <a:pt x="42226" y="22198"/>
                    <a:pt x="42226" y="22198"/>
                    <a:pt x="42226" y="22198"/>
                  </a:cubicBezTo>
                  <a:cubicBezTo>
                    <a:pt x="42226" y="33926"/>
                    <a:pt x="42226" y="33926"/>
                    <a:pt x="42226" y="33926"/>
                  </a:cubicBezTo>
                  <a:cubicBezTo>
                    <a:pt x="42226" y="40000"/>
                    <a:pt x="48906" y="45863"/>
                    <a:pt x="55586" y="45863"/>
                  </a:cubicBezTo>
                  <a:cubicBezTo>
                    <a:pt x="69184" y="45863"/>
                    <a:pt x="69184" y="45863"/>
                    <a:pt x="69184" y="45863"/>
                  </a:cubicBezTo>
                  <a:cubicBezTo>
                    <a:pt x="99483" y="45863"/>
                    <a:pt x="99483" y="45863"/>
                    <a:pt x="99483" y="45863"/>
                  </a:cubicBezTo>
                  <a:cubicBezTo>
                    <a:pt x="99483" y="78324"/>
                    <a:pt x="99483" y="78324"/>
                    <a:pt x="99483" y="78324"/>
                  </a:cubicBezTo>
                  <a:cubicBezTo>
                    <a:pt x="91133" y="78324"/>
                    <a:pt x="86123" y="84397"/>
                    <a:pt x="86123" y="90261"/>
                  </a:cubicBezTo>
                  <a:close/>
                  <a:moveTo>
                    <a:pt x="55586" y="40000"/>
                  </a:moveTo>
                  <a:lnTo>
                    <a:pt x="55586" y="40000"/>
                  </a:lnTo>
                  <a:cubicBezTo>
                    <a:pt x="52246" y="40000"/>
                    <a:pt x="48906" y="36858"/>
                    <a:pt x="48906" y="33926"/>
                  </a:cubicBezTo>
                  <a:cubicBezTo>
                    <a:pt x="48906" y="22198"/>
                    <a:pt x="48906" y="22198"/>
                    <a:pt x="48906" y="22198"/>
                  </a:cubicBezTo>
                  <a:cubicBezTo>
                    <a:pt x="48906" y="0"/>
                    <a:pt x="48906" y="0"/>
                    <a:pt x="48906" y="0"/>
                  </a:cubicBezTo>
                  <a:cubicBezTo>
                    <a:pt x="99483" y="40000"/>
                    <a:pt x="99483" y="40000"/>
                    <a:pt x="99483" y="40000"/>
                  </a:cubicBezTo>
                  <a:cubicBezTo>
                    <a:pt x="69184" y="40000"/>
                    <a:pt x="69184" y="40000"/>
                    <a:pt x="69184" y="40000"/>
                  </a:cubicBezTo>
                  <a:lnTo>
                    <a:pt x="55586" y="400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9" name="Shape 4769"/>
            <p:cNvSpPr/>
            <p:nvPr/>
          </p:nvSpPr>
          <p:spPr>
            <a:xfrm>
              <a:off x="8079909" y="2709938"/>
              <a:ext cx="224308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48" y="108768"/>
                  </a:moveTo>
                  <a:lnTo>
                    <a:pt x="112548" y="108768"/>
                  </a:lnTo>
                  <a:cubicBezTo>
                    <a:pt x="21841" y="108768"/>
                    <a:pt x="21841" y="108768"/>
                    <a:pt x="21841" y="108768"/>
                  </a:cubicBezTo>
                  <a:cubicBezTo>
                    <a:pt x="16188" y="108768"/>
                    <a:pt x="14389" y="106009"/>
                    <a:pt x="14389" y="103251"/>
                  </a:cubicBezTo>
                  <a:cubicBezTo>
                    <a:pt x="14389" y="5714"/>
                    <a:pt x="14389" y="5714"/>
                    <a:pt x="14389" y="5714"/>
                  </a:cubicBezTo>
                  <a:cubicBezTo>
                    <a:pt x="14389" y="2955"/>
                    <a:pt x="16188" y="0"/>
                    <a:pt x="21841" y="0"/>
                  </a:cubicBezTo>
                  <a:cubicBezTo>
                    <a:pt x="59871" y="0"/>
                    <a:pt x="59871" y="0"/>
                    <a:pt x="59871" y="0"/>
                  </a:cubicBezTo>
                  <a:cubicBezTo>
                    <a:pt x="59871" y="21083"/>
                    <a:pt x="59871" y="21083"/>
                    <a:pt x="59871" y="21083"/>
                  </a:cubicBezTo>
                  <a:cubicBezTo>
                    <a:pt x="59871" y="32118"/>
                    <a:pt x="59871" y="32118"/>
                    <a:pt x="59871" y="32118"/>
                  </a:cubicBezTo>
                  <a:cubicBezTo>
                    <a:pt x="59871" y="37635"/>
                    <a:pt x="67066" y="43349"/>
                    <a:pt x="74518" y="43349"/>
                  </a:cubicBezTo>
                  <a:cubicBezTo>
                    <a:pt x="88907" y="43349"/>
                    <a:pt x="88907" y="43349"/>
                    <a:pt x="88907" y="43349"/>
                  </a:cubicBezTo>
                  <a:cubicBezTo>
                    <a:pt x="119743" y="43349"/>
                    <a:pt x="119743" y="43349"/>
                    <a:pt x="119743" y="43349"/>
                  </a:cubicBezTo>
                  <a:cubicBezTo>
                    <a:pt x="119743" y="87881"/>
                    <a:pt x="119743" y="87881"/>
                    <a:pt x="119743" y="87881"/>
                  </a:cubicBezTo>
                  <a:cubicBezTo>
                    <a:pt x="119743" y="103251"/>
                    <a:pt x="119743" y="103251"/>
                    <a:pt x="119743" y="103251"/>
                  </a:cubicBezTo>
                  <a:cubicBezTo>
                    <a:pt x="119743" y="106009"/>
                    <a:pt x="117944" y="108768"/>
                    <a:pt x="112548" y="108768"/>
                  </a:cubicBezTo>
                  <a:close/>
                  <a:moveTo>
                    <a:pt x="74518" y="37635"/>
                  </a:moveTo>
                  <a:lnTo>
                    <a:pt x="74518" y="37635"/>
                  </a:lnTo>
                  <a:cubicBezTo>
                    <a:pt x="70663" y="37635"/>
                    <a:pt x="67066" y="34876"/>
                    <a:pt x="67066" y="32118"/>
                  </a:cubicBezTo>
                  <a:cubicBezTo>
                    <a:pt x="67066" y="21083"/>
                    <a:pt x="67066" y="21083"/>
                    <a:pt x="67066" y="21083"/>
                  </a:cubicBezTo>
                  <a:cubicBezTo>
                    <a:pt x="67066" y="0"/>
                    <a:pt x="67066" y="0"/>
                    <a:pt x="67066" y="0"/>
                  </a:cubicBezTo>
                  <a:cubicBezTo>
                    <a:pt x="119743" y="37635"/>
                    <a:pt x="119743" y="37635"/>
                    <a:pt x="119743" y="37635"/>
                  </a:cubicBezTo>
                  <a:cubicBezTo>
                    <a:pt x="88907" y="37635"/>
                    <a:pt x="88907" y="37635"/>
                    <a:pt x="88907" y="37635"/>
                  </a:cubicBezTo>
                  <a:lnTo>
                    <a:pt x="74518" y="37635"/>
                  </a:lnTo>
                  <a:close/>
                  <a:moveTo>
                    <a:pt x="27237" y="114285"/>
                  </a:moveTo>
                  <a:lnTo>
                    <a:pt x="27237" y="114285"/>
                  </a:lnTo>
                  <a:cubicBezTo>
                    <a:pt x="32633" y="114285"/>
                    <a:pt x="32633" y="114285"/>
                    <a:pt x="32633" y="114285"/>
                  </a:cubicBezTo>
                  <a:cubicBezTo>
                    <a:pt x="79914" y="114285"/>
                    <a:pt x="79914" y="114285"/>
                    <a:pt x="79914" y="114285"/>
                  </a:cubicBezTo>
                  <a:cubicBezTo>
                    <a:pt x="90706" y="114285"/>
                    <a:pt x="90706" y="114285"/>
                    <a:pt x="90706" y="114285"/>
                  </a:cubicBezTo>
                  <a:cubicBezTo>
                    <a:pt x="105353" y="114285"/>
                    <a:pt x="105353" y="114285"/>
                    <a:pt x="105353" y="114285"/>
                  </a:cubicBezTo>
                  <a:cubicBezTo>
                    <a:pt x="105353" y="117044"/>
                    <a:pt x="103554" y="119802"/>
                    <a:pt x="97901" y="119802"/>
                  </a:cubicBezTo>
                  <a:cubicBezTo>
                    <a:pt x="14389" y="119802"/>
                    <a:pt x="14389" y="119802"/>
                    <a:pt x="14389" y="119802"/>
                  </a:cubicBezTo>
                  <a:cubicBezTo>
                    <a:pt x="5396" y="119802"/>
                    <a:pt x="0" y="114285"/>
                    <a:pt x="0" y="108768"/>
                  </a:cubicBezTo>
                  <a:cubicBezTo>
                    <a:pt x="0" y="16748"/>
                    <a:pt x="0" y="16748"/>
                    <a:pt x="0" y="16748"/>
                  </a:cubicBezTo>
                  <a:cubicBezTo>
                    <a:pt x="0" y="13990"/>
                    <a:pt x="1798" y="11231"/>
                    <a:pt x="7194" y="11231"/>
                  </a:cubicBezTo>
                  <a:cubicBezTo>
                    <a:pt x="7194" y="27980"/>
                    <a:pt x="7194" y="27980"/>
                    <a:pt x="7194" y="27980"/>
                  </a:cubicBezTo>
                  <a:cubicBezTo>
                    <a:pt x="7194" y="93399"/>
                    <a:pt x="7194" y="93399"/>
                    <a:pt x="7194" y="93399"/>
                  </a:cubicBezTo>
                  <a:cubicBezTo>
                    <a:pt x="7194" y="103251"/>
                    <a:pt x="7194" y="103251"/>
                    <a:pt x="7194" y="103251"/>
                  </a:cubicBezTo>
                  <a:cubicBezTo>
                    <a:pt x="7194" y="108768"/>
                    <a:pt x="12591" y="114285"/>
                    <a:pt x="21841" y="114285"/>
                  </a:cubicBezTo>
                  <a:lnTo>
                    <a:pt x="27237" y="114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0" name="Shape 4770"/>
            <p:cNvSpPr/>
            <p:nvPr/>
          </p:nvSpPr>
          <p:spPr>
            <a:xfrm>
              <a:off x="7584738" y="2720520"/>
              <a:ext cx="201030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74" y="119779"/>
                  </a:moveTo>
                  <a:lnTo>
                    <a:pt x="111674" y="119779"/>
                  </a:lnTo>
                  <a:cubicBezTo>
                    <a:pt x="8038" y="119779"/>
                    <a:pt x="8038" y="119779"/>
                    <a:pt x="8038" y="119779"/>
                  </a:cubicBezTo>
                  <a:cubicBezTo>
                    <a:pt x="4019" y="119779"/>
                    <a:pt x="0" y="118238"/>
                    <a:pt x="0" y="113614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4019" y="0"/>
                    <a:pt x="8038" y="0"/>
                  </a:cubicBezTo>
                  <a:cubicBezTo>
                    <a:pt x="52822" y="0"/>
                    <a:pt x="52822" y="0"/>
                    <a:pt x="52822" y="0"/>
                  </a:cubicBezTo>
                  <a:cubicBezTo>
                    <a:pt x="52822" y="23339"/>
                    <a:pt x="52822" y="23339"/>
                    <a:pt x="52822" y="23339"/>
                  </a:cubicBezTo>
                  <a:cubicBezTo>
                    <a:pt x="52822" y="35669"/>
                    <a:pt x="52822" y="35669"/>
                    <a:pt x="52822" y="35669"/>
                  </a:cubicBezTo>
                  <a:cubicBezTo>
                    <a:pt x="52822" y="42055"/>
                    <a:pt x="58851" y="48220"/>
                    <a:pt x="68899" y="48220"/>
                  </a:cubicBezTo>
                  <a:cubicBezTo>
                    <a:pt x="85263" y="48220"/>
                    <a:pt x="85263" y="48220"/>
                    <a:pt x="85263" y="48220"/>
                  </a:cubicBezTo>
                  <a:cubicBezTo>
                    <a:pt x="119712" y="48220"/>
                    <a:pt x="119712" y="48220"/>
                    <a:pt x="119712" y="48220"/>
                  </a:cubicBezTo>
                  <a:cubicBezTo>
                    <a:pt x="119712" y="97981"/>
                    <a:pt x="119712" y="97981"/>
                    <a:pt x="119712" y="97981"/>
                  </a:cubicBezTo>
                  <a:cubicBezTo>
                    <a:pt x="119712" y="113614"/>
                    <a:pt x="119712" y="113614"/>
                    <a:pt x="119712" y="113614"/>
                  </a:cubicBezTo>
                  <a:cubicBezTo>
                    <a:pt x="119712" y="118238"/>
                    <a:pt x="115693" y="119779"/>
                    <a:pt x="111674" y="119779"/>
                  </a:cubicBezTo>
                  <a:close/>
                  <a:moveTo>
                    <a:pt x="68899" y="42055"/>
                  </a:moveTo>
                  <a:lnTo>
                    <a:pt x="68899" y="42055"/>
                  </a:lnTo>
                  <a:cubicBezTo>
                    <a:pt x="62870" y="42055"/>
                    <a:pt x="60861" y="38752"/>
                    <a:pt x="60861" y="35669"/>
                  </a:cubicBezTo>
                  <a:cubicBezTo>
                    <a:pt x="60861" y="23339"/>
                    <a:pt x="60861" y="23339"/>
                    <a:pt x="60861" y="23339"/>
                  </a:cubicBezTo>
                  <a:cubicBezTo>
                    <a:pt x="60861" y="0"/>
                    <a:pt x="60861" y="0"/>
                    <a:pt x="60861" y="0"/>
                  </a:cubicBezTo>
                  <a:cubicBezTo>
                    <a:pt x="119712" y="42055"/>
                    <a:pt x="119712" y="42055"/>
                    <a:pt x="119712" y="42055"/>
                  </a:cubicBezTo>
                  <a:cubicBezTo>
                    <a:pt x="85263" y="42055"/>
                    <a:pt x="85263" y="42055"/>
                    <a:pt x="85263" y="42055"/>
                  </a:cubicBezTo>
                  <a:lnTo>
                    <a:pt x="68899" y="420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1" name="Shape 4771"/>
            <p:cNvSpPr/>
            <p:nvPr/>
          </p:nvSpPr>
          <p:spPr>
            <a:xfrm>
              <a:off x="9614093" y="4270278"/>
              <a:ext cx="289907" cy="2582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19" y="75613"/>
                  </a:moveTo>
                  <a:lnTo>
                    <a:pt x="114219" y="75613"/>
                  </a:lnTo>
                  <a:cubicBezTo>
                    <a:pt x="111229" y="75613"/>
                    <a:pt x="108438" y="77174"/>
                    <a:pt x="105647" y="80297"/>
                  </a:cubicBezTo>
                  <a:cubicBezTo>
                    <a:pt x="102857" y="83643"/>
                    <a:pt x="102857" y="83643"/>
                    <a:pt x="102857" y="83643"/>
                  </a:cubicBezTo>
                  <a:cubicBezTo>
                    <a:pt x="100066" y="80297"/>
                    <a:pt x="100066" y="80297"/>
                    <a:pt x="100066" y="80297"/>
                  </a:cubicBezTo>
                  <a:cubicBezTo>
                    <a:pt x="97275" y="77174"/>
                    <a:pt x="94485" y="75613"/>
                    <a:pt x="91495" y="75613"/>
                  </a:cubicBezTo>
                  <a:cubicBezTo>
                    <a:pt x="85913" y="75613"/>
                    <a:pt x="80332" y="81858"/>
                    <a:pt x="80332" y="88327"/>
                  </a:cubicBezTo>
                  <a:cubicBezTo>
                    <a:pt x="80332" y="93011"/>
                    <a:pt x="81727" y="96133"/>
                    <a:pt x="83122" y="97695"/>
                  </a:cubicBezTo>
                  <a:cubicBezTo>
                    <a:pt x="87308" y="100817"/>
                    <a:pt x="87308" y="100817"/>
                    <a:pt x="87308" y="100817"/>
                  </a:cubicBezTo>
                  <a:cubicBezTo>
                    <a:pt x="83122" y="105724"/>
                    <a:pt x="83122" y="105724"/>
                    <a:pt x="83122" y="105724"/>
                  </a:cubicBezTo>
                  <a:cubicBezTo>
                    <a:pt x="81727" y="105724"/>
                    <a:pt x="81727" y="105724"/>
                    <a:pt x="81727" y="105724"/>
                  </a:cubicBezTo>
                  <a:cubicBezTo>
                    <a:pt x="5581" y="105724"/>
                    <a:pt x="5581" y="105724"/>
                    <a:pt x="5581" y="105724"/>
                  </a:cubicBezTo>
                  <a:cubicBezTo>
                    <a:pt x="1395" y="105724"/>
                    <a:pt x="0" y="102379"/>
                    <a:pt x="0" y="99256"/>
                  </a:cubicBezTo>
                  <a:cubicBezTo>
                    <a:pt x="0" y="91449"/>
                    <a:pt x="0" y="91449"/>
                    <a:pt x="0" y="91449"/>
                  </a:cubicBezTo>
                  <a:cubicBezTo>
                    <a:pt x="0" y="80297"/>
                    <a:pt x="0" y="80297"/>
                    <a:pt x="0" y="80297"/>
                  </a:cubicBezTo>
                  <a:cubicBezTo>
                    <a:pt x="0" y="72490"/>
                    <a:pt x="0" y="72490"/>
                    <a:pt x="0" y="72490"/>
                  </a:cubicBezTo>
                  <a:cubicBezTo>
                    <a:pt x="0" y="61561"/>
                    <a:pt x="0" y="61561"/>
                    <a:pt x="0" y="61561"/>
                  </a:cubicBezTo>
                  <a:cubicBezTo>
                    <a:pt x="0" y="53531"/>
                    <a:pt x="0" y="53531"/>
                    <a:pt x="0" y="53531"/>
                  </a:cubicBezTo>
                  <a:cubicBezTo>
                    <a:pt x="0" y="31449"/>
                    <a:pt x="0" y="31449"/>
                    <a:pt x="0" y="31449"/>
                  </a:cubicBezTo>
                  <a:cubicBezTo>
                    <a:pt x="119800" y="31449"/>
                    <a:pt x="119800" y="31449"/>
                    <a:pt x="119800" y="31449"/>
                  </a:cubicBezTo>
                  <a:cubicBezTo>
                    <a:pt x="119800" y="53531"/>
                    <a:pt x="119800" y="53531"/>
                    <a:pt x="119800" y="53531"/>
                  </a:cubicBezTo>
                  <a:cubicBezTo>
                    <a:pt x="119800" y="61561"/>
                    <a:pt x="119800" y="61561"/>
                    <a:pt x="119800" y="61561"/>
                  </a:cubicBezTo>
                  <a:cubicBezTo>
                    <a:pt x="119800" y="72490"/>
                    <a:pt x="119800" y="72490"/>
                    <a:pt x="119800" y="72490"/>
                  </a:cubicBezTo>
                  <a:cubicBezTo>
                    <a:pt x="119800" y="77174"/>
                    <a:pt x="119800" y="77174"/>
                    <a:pt x="119800" y="77174"/>
                  </a:cubicBezTo>
                  <a:cubicBezTo>
                    <a:pt x="118405" y="77174"/>
                    <a:pt x="115614" y="75613"/>
                    <a:pt x="114219" y="75613"/>
                  </a:cubicBezTo>
                  <a:close/>
                  <a:moveTo>
                    <a:pt x="0" y="18959"/>
                  </a:moveTo>
                  <a:lnTo>
                    <a:pt x="0" y="18959"/>
                  </a:lnTo>
                  <a:cubicBezTo>
                    <a:pt x="0" y="15836"/>
                    <a:pt x="0" y="15836"/>
                    <a:pt x="0" y="15836"/>
                  </a:cubicBezTo>
                  <a:cubicBezTo>
                    <a:pt x="0" y="6245"/>
                    <a:pt x="0" y="6245"/>
                    <a:pt x="0" y="6245"/>
                  </a:cubicBezTo>
                  <a:cubicBezTo>
                    <a:pt x="0" y="3122"/>
                    <a:pt x="1395" y="0"/>
                    <a:pt x="5581" y="0"/>
                  </a:cubicBezTo>
                  <a:cubicBezTo>
                    <a:pt x="12757" y="0"/>
                    <a:pt x="12757" y="0"/>
                    <a:pt x="12757" y="0"/>
                  </a:cubicBezTo>
                  <a:cubicBezTo>
                    <a:pt x="16943" y="0"/>
                    <a:pt x="16943" y="0"/>
                    <a:pt x="16943" y="0"/>
                  </a:cubicBezTo>
                  <a:cubicBezTo>
                    <a:pt x="22524" y="0"/>
                    <a:pt x="22524" y="0"/>
                    <a:pt x="22524" y="0"/>
                  </a:cubicBezTo>
                  <a:cubicBezTo>
                    <a:pt x="33887" y="0"/>
                    <a:pt x="33887" y="0"/>
                    <a:pt x="33887" y="0"/>
                  </a:cubicBezTo>
                  <a:cubicBezTo>
                    <a:pt x="45049" y="12490"/>
                    <a:pt x="45049" y="12490"/>
                    <a:pt x="45049" y="12490"/>
                  </a:cubicBezTo>
                  <a:cubicBezTo>
                    <a:pt x="114219" y="12490"/>
                    <a:pt x="114219" y="12490"/>
                    <a:pt x="114219" y="12490"/>
                  </a:cubicBezTo>
                  <a:cubicBezTo>
                    <a:pt x="117009" y="12490"/>
                    <a:pt x="119800" y="15836"/>
                    <a:pt x="119800" y="18959"/>
                  </a:cubicBezTo>
                  <a:cubicBezTo>
                    <a:pt x="119800" y="25204"/>
                    <a:pt x="119800" y="25204"/>
                    <a:pt x="119800" y="25204"/>
                  </a:cubicBezTo>
                  <a:cubicBezTo>
                    <a:pt x="0" y="25204"/>
                    <a:pt x="0" y="25204"/>
                    <a:pt x="0" y="25204"/>
                  </a:cubicBezTo>
                  <a:lnTo>
                    <a:pt x="0" y="18959"/>
                  </a:lnTo>
                  <a:close/>
                  <a:moveTo>
                    <a:pt x="87308" y="110408"/>
                  </a:moveTo>
                  <a:lnTo>
                    <a:pt x="87308" y="110408"/>
                  </a:lnTo>
                  <a:cubicBezTo>
                    <a:pt x="94485" y="100817"/>
                    <a:pt x="94485" y="100817"/>
                    <a:pt x="94485" y="100817"/>
                  </a:cubicBezTo>
                  <a:cubicBezTo>
                    <a:pt x="87308" y="93011"/>
                    <a:pt x="87308" y="93011"/>
                    <a:pt x="87308" y="93011"/>
                  </a:cubicBezTo>
                  <a:cubicBezTo>
                    <a:pt x="85913" y="91449"/>
                    <a:pt x="85913" y="89888"/>
                    <a:pt x="85913" y="88327"/>
                  </a:cubicBezTo>
                  <a:cubicBezTo>
                    <a:pt x="85913" y="85204"/>
                    <a:pt x="88704" y="81858"/>
                    <a:pt x="91495" y="81858"/>
                  </a:cubicBezTo>
                  <a:cubicBezTo>
                    <a:pt x="92890" y="81858"/>
                    <a:pt x="94485" y="83643"/>
                    <a:pt x="95880" y="85204"/>
                  </a:cubicBezTo>
                  <a:cubicBezTo>
                    <a:pt x="102857" y="93011"/>
                    <a:pt x="102857" y="93011"/>
                    <a:pt x="102857" y="93011"/>
                  </a:cubicBezTo>
                  <a:cubicBezTo>
                    <a:pt x="109833" y="85204"/>
                    <a:pt x="109833" y="85204"/>
                    <a:pt x="109833" y="85204"/>
                  </a:cubicBezTo>
                  <a:cubicBezTo>
                    <a:pt x="111229" y="83643"/>
                    <a:pt x="112624" y="81858"/>
                    <a:pt x="114219" y="81858"/>
                  </a:cubicBezTo>
                  <a:cubicBezTo>
                    <a:pt x="117009" y="81858"/>
                    <a:pt x="119800" y="85204"/>
                    <a:pt x="119800" y="88327"/>
                  </a:cubicBezTo>
                  <a:cubicBezTo>
                    <a:pt x="119800" y="89888"/>
                    <a:pt x="119800" y="91449"/>
                    <a:pt x="118405" y="93011"/>
                  </a:cubicBezTo>
                  <a:cubicBezTo>
                    <a:pt x="111229" y="100817"/>
                    <a:pt x="111229" y="100817"/>
                    <a:pt x="111229" y="100817"/>
                  </a:cubicBezTo>
                  <a:cubicBezTo>
                    <a:pt x="118405" y="110408"/>
                    <a:pt x="118405" y="110408"/>
                    <a:pt x="118405" y="110408"/>
                  </a:cubicBezTo>
                  <a:cubicBezTo>
                    <a:pt x="119800" y="110408"/>
                    <a:pt x="119800" y="111970"/>
                    <a:pt x="119800" y="113531"/>
                  </a:cubicBezTo>
                  <a:cubicBezTo>
                    <a:pt x="119800" y="118215"/>
                    <a:pt x="117009" y="119776"/>
                    <a:pt x="114219" y="119776"/>
                  </a:cubicBezTo>
                  <a:cubicBezTo>
                    <a:pt x="112624" y="119776"/>
                    <a:pt x="111229" y="119776"/>
                    <a:pt x="109833" y="118215"/>
                  </a:cubicBezTo>
                  <a:cubicBezTo>
                    <a:pt x="102857" y="110408"/>
                    <a:pt x="102857" y="110408"/>
                    <a:pt x="102857" y="110408"/>
                  </a:cubicBezTo>
                  <a:cubicBezTo>
                    <a:pt x="95880" y="118215"/>
                    <a:pt x="95880" y="118215"/>
                    <a:pt x="95880" y="118215"/>
                  </a:cubicBezTo>
                  <a:cubicBezTo>
                    <a:pt x="94485" y="119776"/>
                    <a:pt x="92890" y="119776"/>
                    <a:pt x="91495" y="119776"/>
                  </a:cubicBezTo>
                  <a:cubicBezTo>
                    <a:pt x="88704" y="119776"/>
                    <a:pt x="85913" y="118215"/>
                    <a:pt x="85913" y="113531"/>
                  </a:cubicBezTo>
                  <a:cubicBezTo>
                    <a:pt x="85913" y="111970"/>
                    <a:pt x="85913" y="110408"/>
                    <a:pt x="87308" y="110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2" name="Shape 4772"/>
            <p:cNvSpPr/>
            <p:nvPr/>
          </p:nvSpPr>
          <p:spPr>
            <a:xfrm>
              <a:off x="9104108" y="4270278"/>
              <a:ext cx="292024" cy="2518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8" y="82442"/>
                  </a:moveTo>
                  <a:lnTo>
                    <a:pt x="114088" y="82442"/>
                  </a:lnTo>
                  <a:cubicBezTo>
                    <a:pt x="109950" y="82442"/>
                    <a:pt x="107192" y="84045"/>
                    <a:pt x="105812" y="85877"/>
                  </a:cubicBezTo>
                  <a:cubicBezTo>
                    <a:pt x="98916" y="93893"/>
                    <a:pt x="98916" y="93893"/>
                    <a:pt x="98916" y="93893"/>
                  </a:cubicBezTo>
                  <a:cubicBezTo>
                    <a:pt x="97536" y="92290"/>
                    <a:pt x="94581" y="90687"/>
                    <a:pt x="91822" y="90687"/>
                  </a:cubicBezTo>
                  <a:cubicBezTo>
                    <a:pt x="84926" y="90687"/>
                    <a:pt x="80788" y="97099"/>
                    <a:pt x="80788" y="103511"/>
                  </a:cubicBezTo>
                  <a:cubicBezTo>
                    <a:pt x="80788" y="105114"/>
                    <a:pt x="80788" y="106946"/>
                    <a:pt x="80788" y="108549"/>
                  </a:cubicBezTo>
                  <a:cubicBezTo>
                    <a:pt x="5517" y="108549"/>
                    <a:pt x="5517" y="108549"/>
                    <a:pt x="5517" y="108549"/>
                  </a:cubicBezTo>
                  <a:cubicBezTo>
                    <a:pt x="2758" y="108549"/>
                    <a:pt x="0" y="105114"/>
                    <a:pt x="0" y="101908"/>
                  </a:cubicBezTo>
                  <a:cubicBezTo>
                    <a:pt x="0" y="93893"/>
                    <a:pt x="0" y="93893"/>
                    <a:pt x="0" y="93893"/>
                  </a:cubicBezTo>
                  <a:cubicBezTo>
                    <a:pt x="0" y="82442"/>
                    <a:pt x="0" y="82442"/>
                    <a:pt x="0" y="82442"/>
                  </a:cubicBezTo>
                  <a:cubicBezTo>
                    <a:pt x="0" y="74427"/>
                    <a:pt x="0" y="74427"/>
                    <a:pt x="0" y="74427"/>
                  </a:cubicBezTo>
                  <a:cubicBezTo>
                    <a:pt x="0" y="63206"/>
                    <a:pt x="0" y="63206"/>
                    <a:pt x="0" y="63206"/>
                  </a:cubicBezTo>
                  <a:cubicBezTo>
                    <a:pt x="0" y="54961"/>
                    <a:pt x="0" y="54961"/>
                    <a:pt x="0" y="54961"/>
                  </a:cubicBezTo>
                  <a:cubicBezTo>
                    <a:pt x="0" y="32290"/>
                    <a:pt x="0" y="32290"/>
                    <a:pt x="0" y="32290"/>
                  </a:cubicBezTo>
                  <a:cubicBezTo>
                    <a:pt x="119802" y="32290"/>
                    <a:pt x="119802" y="32290"/>
                    <a:pt x="119802" y="32290"/>
                  </a:cubicBezTo>
                  <a:cubicBezTo>
                    <a:pt x="119802" y="54961"/>
                    <a:pt x="119802" y="54961"/>
                    <a:pt x="119802" y="54961"/>
                  </a:cubicBezTo>
                  <a:cubicBezTo>
                    <a:pt x="119802" y="63206"/>
                    <a:pt x="119802" y="63206"/>
                    <a:pt x="119802" y="63206"/>
                  </a:cubicBezTo>
                  <a:cubicBezTo>
                    <a:pt x="119802" y="74427"/>
                    <a:pt x="119802" y="74427"/>
                    <a:pt x="119802" y="74427"/>
                  </a:cubicBezTo>
                  <a:cubicBezTo>
                    <a:pt x="119802" y="82442"/>
                    <a:pt x="119802" y="82442"/>
                    <a:pt x="119802" y="82442"/>
                  </a:cubicBezTo>
                  <a:cubicBezTo>
                    <a:pt x="119802" y="84045"/>
                    <a:pt x="119802" y="84045"/>
                    <a:pt x="119802" y="84045"/>
                  </a:cubicBezTo>
                  <a:cubicBezTo>
                    <a:pt x="117044" y="82442"/>
                    <a:pt x="115665" y="82442"/>
                    <a:pt x="114088" y="82442"/>
                  </a:cubicBezTo>
                  <a:close/>
                  <a:moveTo>
                    <a:pt x="0" y="19465"/>
                  </a:moveTo>
                  <a:lnTo>
                    <a:pt x="0" y="19465"/>
                  </a:lnTo>
                  <a:cubicBezTo>
                    <a:pt x="0" y="16259"/>
                    <a:pt x="0" y="16259"/>
                    <a:pt x="0" y="16259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3206"/>
                    <a:pt x="2758" y="0"/>
                    <a:pt x="5517" y="0"/>
                  </a:cubicBezTo>
                  <a:cubicBezTo>
                    <a:pt x="13990" y="0"/>
                    <a:pt x="13990" y="0"/>
                    <a:pt x="13990" y="0"/>
                  </a:cubicBezTo>
                  <a:cubicBezTo>
                    <a:pt x="16748" y="0"/>
                    <a:pt x="16748" y="0"/>
                    <a:pt x="16748" y="0"/>
                  </a:cubicBezTo>
                  <a:cubicBezTo>
                    <a:pt x="22266" y="0"/>
                    <a:pt x="22266" y="0"/>
                    <a:pt x="22266" y="0"/>
                  </a:cubicBezTo>
                  <a:cubicBezTo>
                    <a:pt x="33300" y="0"/>
                    <a:pt x="33300" y="0"/>
                    <a:pt x="33300" y="0"/>
                  </a:cubicBezTo>
                  <a:cubicBezTo>
                    <a:pt x="44532" y="12824"/>
                    <a:pt x="44532" y="12824"/>
                    <a:pt x="44532" y="12824"/>
                  </a:cubicBezTo>
                  <a:cubicBezTo>
                    <a:pt x="114088" y="12824"/>
                    <a:pt x="114088" y="12824"/>
                    <a:pt x="114088" y="12824"/>
                  </a:cubicBezTo>
                  <a:cubicBezTo>
                    <a:pt x="117044" y="12824"/>
                    <a:pt x="119802" y="16259"/>
                    <a:pt x="119802" y="19465"/>
                  </a:cubicBezTo>
                  <a:cubicBezTo>
                    <a:pt x="119802" y="25877"/>
                    <a:pt x="119802" y="25877"/>
                    <a:pt x="119802" y="25877"/>
                  </a:cubicBezTo>
                  <a:cubicBezTo>
                    <a:pt x="0" y="25877"/>
                    <a:pt x="0" y="25877"/>
                    <a:pt x="0" y="25877"/>
                  </a:cubicBezTo>
                  <a:lnTo>
                    <a:pt x="0" y="19465"/>
                  </a:lnTo>
                  <a:close/>
                  <a:moveTo>
                    <a:pt x="91822" y="97099"/>
                  </a:moveTo>
                  <a:lnTo>
                    <a:pt x="91822" y="97099"/>
                  </a:lnTo>
                  <a:cubicBezTo>
                    <a:pt x="93201" y="97099"/>
                    <a:pt x="94581" y="98702"/>
                    <a:pt x="94581" y="100305"/>
                  </a:cubicBezTo>
                  <a:cubicBezTo>
                    <a:pt x="98916" y="103511"/>
                    <a:pt x="98916" y="103511"/>
                    <a:pt x="98916" y="103511"/>
                  </a:cubicBezTo>
                  <a:cubicBezTo>
                    <a:pt x="109950" y="90687"/>
                    <a:pt x="109950" y="90687"/>
                    <a:pt x="109950" y="90687"/>
                  </a:cubicBezTo>
                  <a:cubicBezTo>
                    <a:pt x="111330" y="89083"/>
                    <a:pt x="112709" y="89083"/>
                    <a:pt x="114088" y="89083"/>
                  </a:cubicBezTo>
                  <a:cubicBezTo>
                    <a:pt x="117044" y="89083"/>
                    <a:pt x="119802" y="92290"/>
                    <a:pt x="119802" y="95496"/>
                  </a:cubicBezTo>
                  <a:cubicBezTo>
                    <a:pt x="119802" y="97099"/>
                    <a:pt x="118423" y="98702"/>
                    <a:pt x="117044" y="100305"/>
                  </a:cubicBezTo>
                  <a:cubicBezTo>
                    <a:pt x="103054" y="116564"/>
                    <a:pt x="103054" y="116564"/>
                    <a:pt x="103054" y="116564"/>
                  </a:cubicBezTo>
                  <a:cubicBezTo>
                    <a:pt x="101674" y="118167"/>
                    <a:pt x="100295" y="119770"/>
                    <a:pt x="98916" y="119770"/>
                  </a:cubicBezTo>
                  <a:cubicBezTo>
                    <a:pt x="97536" y="119770"/>
                    <a:pt x="96157" y="118167"/>
                    <a:pt x="94581" y="116564"/>
                  </a:cubicBezTo>
                  <a:cubicBezTo>
                    <a:pt x="87684" y="108549"/>
                    <a:pt x="87684" y="108549"/>
                    <a:pt x="87684" y="108549"/>
                  </a:cubicBezTo>
                  <a:cubicBezTo>
                    <a:pt x="86305" y="106946"/>
                    <a:pt x="86305" y="105114"/>
                    <a:pt x="86305" y="103511"/>
                  </a:cubicBezTo>
                  <a:cubicBezTo>
                    <a:pt x="86305" y="100305"/>
                    <a:pt x="87684" y="97099"/>
                    <a:pt x="91822" y="970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3" name="Shape 4773"/>
            <p:cNvSpPr/>
            <p:nvPr/>
          </p:nvSpPr>
          <p:spPr>
            <a:xfrm>
              <a:off x="8600473" y="4270278"/>
              <a:ext cx="289909" cy="2307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624" y="98589"/>
                  </a:moveTo>
                  <a:lnTo>
                    <a:pt x="112624" y="98589"/>
                  </a:lnTo>
                  <a:cubicBezTo>
                    <a:pt x="90099" y="98589"/>
                    <a:pt x="90099" y="98589"/>
                    <a:pt x="90099" y="98589"/>
                  </a:cubicBezTo>
                  <a:cubicBezTo>
                    <a:pt x="84518" y="98589"/>
                    <a:pt x="78936" y="105560"/>
                    <a:pt x="78936" y="112531"/>
                  </a:cubicBezTo>
                  <a:cubicBezTo>
                    <a:pt x="78936" y="114273"/>
                    <a:pt x="78936" y="116265"/>
                    <a:pt x="78936" y="118008"/>
                  </a:cubicBezTo>
                  <a:cubicBezTo>
                    <a:pt x="5581" y="118008"/>
                    <a:pt x="5581" y="118008"/>
                    <a:pt x="5581" y="118008"/>
                  </a:cubicBezTo>
                  <a:cubicBezTo>
                    <a:pt x="2790" y="118008"/>
                    <a:pt x="0" y="114273"/>
                    <a:pt x="0" y="110788"/>
                  </a:cubicBezTo>
                  <a:cubicBezTo>
                    <a:pt x="0" y="102074"/>
                    <a:pt x="0" y="102074"/>
                    <a:pt x="0" y="102074"/>
                  </a:cubicBezTo>
                  <a:cubicBezTo>
                    <a:pt x="0" y="89626"/>
                    <a:pt x="0" y="89626"/>
                    <a:pt x="0" y="89626"/>
                  </a:cubicBezTo>
                  <a:cubicBezTo>
                    <a:pt x="0" y="80912"/>
                    <a:pt x="0" y="80912"/>
                    <a:pt x="0" y="80912"/>
                  </a:cubicBezTo>
                  <a:cubicBezTo>
                    <a:pt x="0" y="68713"/>
                    <a:pt x="0" y="68713"/>
                    <a:pt x="0" y="68713"/>
                  </a:cubicBezTo>
                  <a:cubicBezTo>
                    <a:pt x="0" y="59751"/>
                    <a:pt x="0" y="59751"/>
                    <a:pt x="0" y="59751"/>
                  </a:cubicBezTo>
                  <a:cubicBezTo>
                    <a:pt x="0" y="35103"/>
                    <a:pt x="0" y="35103"/>
                    <a:pt x="0" y="35103"/>
                  </a:cubicBezTo>
                  <a:cubicBezTo>
                    <a:pt x="119800" y="35103"/>
                    <a:pt x="119800" y="35103"/>
                    <a:pt x="119800" y="35103"/>
                  </a:cubicBezTo>
                  <a:cubicBezTo>
                    <a:pt x="119800" y="59751"/>
                    <a:pt x="119800" y="59751"/>
                    <a:pt x="119800" y="59751"/>
                  </a:cubicBezTo>
                  <a:cubicBezTo>
                    <a:pt x="119800" y="68713"/>
                    <a:pt x="119800" y="68713"/>
                    <a:pt x="119800" y="68713"/>
                  </a:cubicBezTo>
                  <a:cubicBezTo>
                    <a:pt x="119800" y="80912"/>
                    <a:pt x="119800" y="80912"/>
                    <a:pt x="119800" y="80912"/>
                  </a:cubicBezTo>
                  <a:cubicBezTo>
                    <a:pt x="119800" y="89626"/>
                    <a:pt x="119800" y="89626"/>
                    <a:pt x="119800" y="89626"/>
                  </a:cubicBezTo>
                  <a:cubicBezTo>
                    <a:pt x="119800" y="102074"/>
                    <a:pt x="119800" y="102074"/>
                    <a:pt x="119800" y="102074"/>
                  </a:cubicBezTo>
                  <a:cubicBezTo>
                    <a:pt x="118405" y="100331"/>
                    <a:pt x="115415" y="98589"/>
                    <a:pt x="112624" y="98589"/>
                  </a:cubicBezTo>
                  <a:close/>
                  <a:moveTo>
                    <a:pt x="0" y="21161"/>
                  </a:moveTo>
                  <a:lnTo>
                    <a:pt x="0" y="21161"/>
                  </a:lnTo>
                  <a:cubicBezTo>
                    <a:pt x="0" y="17676"/>
                    <a:pt x="0" y="17676"/>
                    <a:pt x="0" y="17676"/>
                  </a:cubicBezTo>
                  <a:cubicBezTo>
                    <a:pt x="0" y="6970"/>
                    <a:pt x="0" y="6970"/>
                    <a:pt x="0" y="6970"/>
                  </a:cubicBezTo>
                  <a:cubicBezTo>
                    <a:pt x="0" y="3485"/>
                    <a:pt x="2790" y="0"/>
                    <a:pt x="5581" y="0"/>
                  </a:cubicBezTo>
                  <a:cubicBezTo>
                    <a:pt x="12558" y="0"/>
                    <a:pt x="12558" y="0"/>
                    <a:pt x="12558" y="0"/>
                  </a:cubicBezTo>
                  <a:cubicBezTo>
                    <a:pt x="16943" y="0"/>
                    <a:pt x="16943" y="0"/>
                    <a:pt x="16943" y="0"/>
                  </a:cubicBezTo>
                  <a:cubicBezTo>
                    <a:pt x="22524" y="0"/>
                    <a:pt x="22524" y="0"/>
                    <a:pt x="22524" y="0"/>
                  </a:cubicBezTo>
                  <a:cubicBezTo>
                    <a:pt x="33687" y="0"/>
                    <a:pt x="33687" y="0"/>
                    <a:pt x="33687" y="0"/>
                  </a:cubicBezTo>
                  <a:cubicBezTo>
                    <a:pt x="45049" y="13941"/>
                    <a:pt x="45049" y="13941"/>
                    <a:pt x="45049" y="13941"/>
                  </a:cubicBezTo>
                  <a:cubicBezTo>
                    <a:pt x="114019" y="13941"/>
                    <a:pt x="114019" y="13941"/>
                    <a:pt x="114019" y="13941"/>
                  </a:cubicBezTo>
                  <a:cubicBezTo>
                    <a:pt x="118405" y="13941"/>
                    <a:pt x="119800" y="17676"/>
                    <a:pt x="119800" y="21161"/>
                  </a:cubicBezTo>
                  <a:cubicBezTo>
                    <a:pt x="119800" y="28132"/>
                    <a:pt x="119800" y="28132"/>
                    <a:pt x="119800" y="28132"/>
                  </a:cubicBezTo>
                  <a:cubicBezTo>
                    <a:pt x="0" y="28132"/>
                    <a:pt x="0" y="28132"/>
                    <a:pt x="0" y="28132"/>
                  </a:cubicBezTo>
                  <a:lnTo>
                    <a:pt x="0" y="21161"/>
                  </a:lnTo>
                  <a:close/>
                  <a:moveTo>
                    <a:pt x="90099" y="105560"/>
                  </a:moveTo>
                  <a:lnTo>
                    <a:pt x="90099" y="105560"/>
                  </a:lnTo>
                  <a:cubicBezTo>
                    <a:pt x="112624" y="105560"/>
                    <a:pt x="112624" y="105560"/>
                    <a:pt x="112624" y="105560"/>
                  </a:cubicBezTo>
                  <a:cubicBezTo>
                    <a:pt x="115415" y="105560"/>
                    <a:pt x="118405" y="109045"/>
                    <a:pt x="118405" y="112531"/>
                  </a:cubicBezTo>
                  <a:cubicBezTo>
                    <a:pt x="118405" y="118008"/>
                    <a:pt x="115415" y="119751"/>
                    <a:pt x="112624" y="119751"/>
                  </a:cubicBezTo>
                  <a:cubicBezTo>
                    <a:pt x="90099" y="119751"/>
                    <a:pt x="90099" y="119751"/>
                    <a:pt x="90099" y="119751"/>
                  </a:cubicBezTo>
                  <a:cubicBezTo>
                    <a:pt x="87308" y="119751"/>
                    <a:pt x="84518" y="118008"/>
                    <a:pt x="84518" y="112531"/>
                  </a:cubicBezTo>
                  <a:cubicBezTo>
                    <a:pt x="84518" y="109045"/>
                    <a:pt x="87308" y="105560"/>
                    <a:pt x="90099" y="1055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4" name="Shape 4774"/>
            <p:cNvSpPr/>
            <p:nvPr/>
          </p:nvSpPr>
          <p:spPr>
            <a:xfrm>
              <a:off x="8094722" y="4270278"/>
              <a:ext cx="287792" cy="2582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11" y="88327"/>
                  </a:moveTo>
                  <a:lnTo>
                    <a:pt x="112811" y="88327"/>
                  </a:lnTo>
                  <a:cubicBezTo>
                    <a:pt x="112811" y="81858"/>
                    <a:pt x="107221" y="75613"/>
                    <a:pt x="101630" y="75613"/>
                  </a:cubicBezTo>
                  <a:cubicBezTo>
                    <a:pt x="94442" y="75613"/>
                    <a:pt x="90249" y="81858"/>
                    <a:pt x="90249" y="88327"/>
                  </a:cubicBezTo>
                  <a:cubicBezTo>
                    <a:pt x="83261" y="88327"/>
                    <a:pt x="79068" y="94572"/>
                    <a:pt x="79068" y="100817"/>
                  </a:cubicBezTo>
                  <a:cubicBezTo>
                    <a:pt x="79068" y="102379"/>
                    <a:pt x="79068" y="104163"/>
                    <a:pt x="79068" y="105724"/>
                  </a:cubicBezTo>
                  <a:cubicBezTo>
                    <a:pt x="5590" y="105724"/>
                    <a:pt x="5590" y="105724"/>
                    <a:pt x="5590" y="105724"/>
                  </a:cubicBezTo>
                  <a:cubicBezTo>
                    <a:pt x="1397" y="105724"/>
                    <a:pt x="0" y="102379"/>
                    <a:pt x="0" y="99256"/>
                  </a:cubicBezTo>
                  <a:cubicBezTo>
                    <a:pt x="0" y="91449"/>
                    <a:pt x="0" y="91449"/>
                    <a:pt x="0" y="91449"/>
                  </a:cubicBezTo>
                  <a:cubicBezTo>
                    <a:pt x="0" y="80297"/>
                    <a:pt x="0" y="80297"/>
                    <a:pt x="0" y="80297"/>
                  </a:cubicBezTo>
                  <a:cubicBezTo>
                    <a:pt x="0" y="72490"/>
                    <a:pt x="0" y="72490"/>
                    <a:pt x="0" y="72490"/>
                  </a:cubicBezTo>
                  <a:cubicBezTo>
                    <a:pt x="0" y="61561"/>
                    <a:pt x="0" y="61561"/>
                    <a:pt x="0" y="61561"/>
                  </a:cubicBezTo>
                  <a:cubicBezTo>
                    <a:pt x="0" y="53531"/>
                    <a:pt x="0" y="53531"/>
                    <a:pt x="0" y="53531"/>
                  </a:cubicBezTo>
                  <a:cubicBezTo>
                    <a:pt x="0" y="31449"/>
                    <a:pt x="0" y="31449"/>
                    <a:pt x="0" y="31449"/>
                  </a:cubicBezTo>
                  <a:cubicBezTo>
                    <a:pt x="119800" y="31449"/>
                    <a:pt x="119800" y="31449"/>
                    <a:pt x="119800" y="31449"/>
                  </a:cubicBezTo>
                  <a:cubicBezTo>
                    <a:pt x="119800" y="53531"/>
                    <a:pt x="119800" y="53531"/>
                    <a:pt x="119800" y="53531"/>
                  </a:cubicBezTo>
                  <a:cubicBezTo>
                    <a:pt x="119800" y="61561"/>
                    <a:pt x="119800" y="61561"/>
                    <a:pt x="119800" y="61561"/>
                  </a:cubicBezTo>
                  <a:cubicBezTo>
                    <a:pt x="119800" y="72490"/>
                    <a:pt x="119800" y="72490"/>
                    <a:pt x="119800" y="72490"/>
                  </a:cubicBezTo>
                  <a:cubicBezTo>
                    <a:pt x="119800" y="80297"/>
                    <a:pt x="119800" y="80297"/>
                    <a:pt x="119800" y="80297"/>
                  </a:cubicBezTo>
                  <a:cubicBezTo>
                    <a:pt x="119800" y="91449"/>
                    <a:pt x="119800" y="91449"/>
                    <a:pt x="119800" y="91449"/>
                  </a:cubicBezTo>
                  <a:cubicBezTo>
                    <a:pt x="118402" y="89888"/>
                    <a:pt x="115607" y="88327"/>
                    <a:pt x="112811" y="88327"/>
                  </a:cubicBezTo>
                  <a:close/>
                  <a:moveTo>
                    <a:pt x="0" y="18959"/>
                  </a:moveTo>
                  <a:lnTo>
                    <a:pt x="0" y="18959"/>
                  </a:lnTo>
                  <a:cubicBezTo>
                    <a:pt x="0" y="15836"/>
                    <a:pt x="0" y="15836"/>
                    <a:pt x="0" y="15836"/>
                  </a:cubicBezTo>
                  <a:cubicBezTo>
                    <a:pt x="0" y="6245"/>
                    <a:pt x="0" y="6245"/>
                    <a:pt x="0" y="6245"/>
                  </a:cubicBezTo>
                  <a:cubicBezTo>
                    <a:pt x="0" y="3122"/>
                    <a:pt x="1397" y="0"/>
                    <a:pt x="5590" y="0"/>
                  </a:cubicBezTo>
                  <a:cubicBezTo>
                    <a:pt x="12579" y="0"/>
                    <a:pt x="12579" y="0"/>
                    <a:pt x="12579" y="0"/>
                  </a:cubicBezTo>
                  <a:cubicBezTo>
                    <a:pt x="16971" y="0"/>
                    <a:pt x="16971" y="0"/>
                    <a:pt x="16971" y="0"/>
                  </a:cubicBezTo>
                  <a:cubicBezTo>
                    <a:pt x="22562" y="0"/>
                    <a:pt x="22562" y="0"/>
                    <a:pt x="22562" y="0"/>
                  </a:cubicBezTo>
                  <a:cubicBezTo>
                    <a:pt x="33743" y="0"/>
                    <a:pt x="33743" y="0"/>
                    <a:pt x="33743" y="0"/>
                  </a:cubicBezTo>
                  <a:cubicBezTo>
                    <a:pt x="45124" y="12490"/>
                    <a:pt x="45124" y="12490"/>
                    <a:pt x="45124" y="12490"/>
                  </a:cubicBezTo>
                  <a:cubicBezTo>
                    <a:pt x="114209" y="12490"/>
                    <a:pt x="114209" y="12490"/>
                    <a:pt x="114209" y="12490"/>
                  </a:cubicBezTo>
                  <a:cubicBezTo>
                    <a:pt x="117004" y="12490"/>
                    <a:pt x="119800" y="15836"/>
                    <a:pt x="119800" y="18959"/>
                  </a:cubicBezTo>
                  <a:cubicBezTo>
                    <a:pt x="119800" y="25204"/>
                    <a:pt x="119800" y="25204"/>
                    <a:pt x="119800" y="25204"/>
                  </a:cubicBezTo>
                  <a:cubicBezTo>
                    <a:pt x="0" y="25204"/>
                    <a:pt x="0" y="25204"/>
                    <a:pt x="0" y="25204"/>
                  </a:cubicBezTo>
                  <a:lnTo>
                    <a:pt x="0" y="18959"/>
                  </a:lnTo>
                  <a:close/>
                  <a:moveTo>
                    <a:pt x="90249" y="94572"/>
                  </a:moveTo>
                  <a:lnTo>
                    <a:pt x="90249" y="94572"/>
                  </a:lnTo>
                  <a:cubicBezTo>
                    <a:pt x="95840" y="94572"/>
                    <a:pt x="95840" y="94572"/>
                    <a:pt x="95840" y="94572"/>
                  </a:cubicBezTo>
                  <a:cubicBezTo>
                    <a:pt x="95840" y="88327"/>
                    <a:pt x="95840" y="88327"/>
                    <a:pt x="95840" y="88327"/>
                  </a:cubicBezTo>
                  <a:cubicBezTo>
                    <a:pt x="95840" y="85204"/>
                    <a:pt x="97237" y="81858"/>
                    <a:pt x="101630" y="81858"/>
                  </a:cubicBezTo>
                  <a:cubicBezTo>
                    <a:pt x="104425" y="81858"/>
                    <a:pt x="107221" y="85204"/>
                    <a:pt x="107221" y="88327"/>
                  </a:cubicBezTo>
                  <a:cubicBezTo>
                    <a:pt x="107221" y="94572"/>
                    <a:pt x="107221" y="94572"/>
                    <a:pt x="107221" y="94572"/>
                  </a:cubicBezTo>
                  <a:cubicBezTo>
                    <a:pt x="112811" y="94572"/>
                    <a:pt x="112811" y="94572"/>
                    <a:pt x="112811" y="94572"/>
                  </a:cubicBezTo>
                  <a:cubicBezTo>
                    <a:pt x="115607" y="94572"/>
                    <a:pt x="118402" y="97695"/>
                    <a:pt x="118402" y="100817"/>
                  </a:cubicBezTo>
                  <a:cubicBezTo>
                    <a:pt x="118402" y="105724"/>
                    <a:pt x="115607" y="107286"/>
                    <a:pt x="112811" y="107286"/>
                  </a:cubicBezTo>
                  <a:cubicBezTo>
                    <a:pt x="107221" y="107286"/>
                    <a:pt x="107221" y="107286"/>
                    <a:pt x="107221" y="107286"/>
                  </a:cubicBezTo>
                  <a:cubicBezTo>
                    <a:pt x="107221" y="113531"/>
                    <a:pt x="107221" y="113531"/>
                    <a:pt x="107221" y="113531"/>
                  </a:cubicBezTo>
                  <a:cubicBezTo>
                    <a:pt x="107221" y="118215"/>
                    <a:pt x="104425" y="119776"/>
                    <a:pt x="101630" y="119776"/>
                  </a:cubicBezTo>
                  <a:cubicBezTo>
                    <a:pt x="97237" y="119776"/>
                    <a:pt x="95840" y="118215"/>
                    <a:pt x="95840" y="113531"/>
                  </a:cubicBezTo>
                  <a:cubicBezTo>
                    <a:pt x="95840" y="107286"/>
                    <a:pt x="95840" y="107286"/>
                    <a:pt x="95840" y="107286"/>
                  </a:cubicBezTo>
                  <a:cubicBezTo>
                    <a:pt x="90249" y="107286"/>
                    <a:pt x="90249" y="107286"/>
                    <a:pt x="90249" y="107286"/>
                  </a:cubicBezTo>
                  <a:cubicBezTo>
                    <a:pt x="86056" y="107286"/>
                    <a:pt x="84658" y="105724"/>
                    <a:pt x="84658" y="100817"/>
                  </a:cubicBezTo>
                  <a:cubicBezTo>
                    <a:pt x="84658" y="97695"/>
                    <a:pt x="86056" y="94572"/>
                    <a:pt x="90249" y="94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5" name="Shape 4775"/>
            <p:cNvSpPr/>
            <p:nvPr/>
          </p:nvSpPr>
          <p:spPr>
            <a:xfrm>
              <a:off x="7586855" y="4270278"/>
              <a:ext cx="292024" cy="2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76" y="119747"/>
                  </a:moveTo>
                  <a:lnTo>
                    <a:pt x="114276" y="119747"/>
                  </a:lnTo>
                  <a:cubicBezTo>
                    <a:pt x="5526" y="119747"/>
                    <a:pt x="5526" y="119747"/>
                    <a:pt x="5526" y="119747"/>
                  </a:cubicBezTo>
                  <a:cubicBezTo>
                    <a:pt x="2763" y="119747"/>
                    <a:pt x="0" y="115957"/>
                    <a:pt x="0" y="112421"/>
                  </a:cubicBezTo>
                  <a:cubicBezTo>
                    <a:pt x="0" y="103578"/>
                    <a:pt x="0" y="103578"/>
                    <a:pt x="0" y="103578"/>
                  </a:cubicBezTo>
                  <a:cubicBezTo>
                    <a:pt x="0" y="90947"/>
                    <a:pt x="0" y="90947"/>
                    <a:pt x="0" y="90947"/>
                  </a:cubicBezTo>
                  <a:cubicBezTo>
                    <a:pt x="0" y="82105"/>
                    <a:pt x="0" y="82105"/>
                    <a:pt x="0" y="82105"/>
                  </a:cubicBezTo>
                  <a:cubicBezTo>
                    <a:pt x="0" y="69726"/>
                    <a:pt x="0" y="69726"/>
                    <a:pt x="0" y="69726"/>
                  </a:cubicBezTo>
                  <a:cubicBezTo>
                    <a:pt x="0" y="60631"/>
                    <a:pt x="0" y="60631"/>
                    <a:pt x="0" y="60631"/>
                  </a:cubicBezTo>
                  <a:cubicBezTo>
                    <a:pt x="0" y="35621"/>
                    <a:pt x="0" y="35621"/>
                    <a:pt x="0" y="35621"/>
                  </a:cubicBezTo>
                  <a:cubicBezTo>
                    <a:pt x="119802" y="35621"/>
                    <a:pt x="119802" y="35621"/>
                    <a:pt x="119802" y="35621"/>
                  </a:cubicBezTo>
                  <a:cubicBezTo>
                    <a:pt x="119802" y="60631"/>
                    <a:pt x="119802" y="60631"/>
                    <a:pt x="119802" y="60631"/>
                  </a:cubicBezTo>
                  <a:cubicBezTo>
                    <a:pt x="119802" y="69726"/>
                    <a:pt x="119802" y="69726"/>
                    <a:pt x="119802" y="69726"/>
                  </a:cubicBezTo>
                  <a:cubicBezTo>
                    <a:pt x="119802" y="82105"/>
                    <a:pt x="119802" y="82105"/>
                    <a:pt x="119802" y="82105"/>
                  </a:cubicBezTo>
                  <a:cubicBezTo>
                    <a:pt x="119802" y="90947"/>
                    <a:pt x="119802" y="90947"/>
                    <a:pt x="119802" y="90947"/>
                  </a:cubicBezTo>
                  <a:cubicBezTo>
                    <a:pt x="119802" y="103578"/>
                    <a:pt x="119802" y="103578"/>
                    <a:pt x="119802" y="103578"/>
                  </a:cubicBezTo>
                  <a:cubicBezTo>
                    <a:pt x="119802" y="112421"/>
                    <a:pt x="119802" y="112421"/>
                    <a:pt x="119802" y="112421"/>
                  </a:cubicBezTo>
                  <a:cubicBezTo>
                    <a:pt x="119802" y="115957"/>
                    <a:pt x="117039" y="119747"/>
                    <a:pt x="114276" y="119747"/>
                  </a:cubicBezTo>
                  <a:close/>
                  <a:moveTo>
                    <a:pt x="0" y="21473"/>
                  </a:moveTo>
                  <a:lnTo>
                    <a:pt x="0" y="21473"/>
                  </a:lnTo>
                  <a:cubicBezTo>
                    <a:pt x="0" y="17936"/>
                    <a:pt x="0" y="17936"/>
                    <a:pt x="0" y="17936"/>
                  </a:cubicBezTo>
                  <a:cubicBezTo>
                    <a:pt x="0" y="7073"/>
                    <a:pt x="0" y="7073"/>
                    <a:pt x="0" y="7073"/>
                  </a:cubicBezTo>
                  <a:cubicBezTo>
                    <a:pt x="0" y="3536"/>
                    <a:pt x="2763" y="0"/>
                    <a:pt x="5526" y="0"/>
                  </a:cubicBezTo>
                  <a:cubicBezTo>
                    <a:pt x="13815" y="0"/>
                    <a:pt x="13815" y="0"/>
                    <a:pt x="13815" y="0"/>
                  </a:cubicBezTo>
                  <a:cubicBezTo>
                    <a:pt x="16578" y="0"/>
                    <a:pt x="16578" y="0"/>
                    <a:pt x="16578" y="0"/>
                  </a:cubicBezTo>
                  <a:cubicBezTo>
                    <a:pt x="22302" y="0"/>
                    <a:pt x="22302" y="0"/>
                    <a:pt x="22302" y="0"/>
                  </a:cubicBezTo>
                  <a:cubicBezTo>
                    <a:pt x="33355" y="0"/>
                    <a:pt x="33355" y="0"/>
                    <a:pt x="33355" y="0"/>
                  </a:cubicBezTo>
                  <a:cubicBezTo>
                    <a:pt x="44605" y="14147"/>
                    <a:pt x="44605" y="14147"/>
                    <a:pt x="44605" y="14147"/>
                  </a:cubicBezTo>
                  <a:cubicBezTo>
                    <a:pt x="114276" y="14147"/>
                    <a:pt x="114276" y="14147"/>
                    <a:pt x="114276" y="14147"/>
                  </a:cubicBezTo>
                  <a:cubicBezTo>
                    <a:pt x="117039" y="14147"/>
                    <a:pt x="119802" y="17936"/>
                    <a:pt x="119802" y="21473"/>
                  </a:cubicBezTo>
                  <a:cubicBezTo>
                    <a:pt x="119802" y="28547"/>
                    <a:pt x="119802" y="28547"/>
                    <a:pt x="119802" y="28547"/>
                  </a:cubicBezTo>
                  <a:cubicBezTo>
                    <a:pt x="0" y="28547"/>
                    <a:pt x="0" y="28547"/>
                    <a:pt x="0" y="28547"/>
                  </a:cubicBezTo>
                  <a:lnTo>
                    <a:pt x="0" y="214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6" name="Shape 4776"/>
            <p:cNvSpPr/>
            <p:nvPr/>
          </p:nvSpPr>
          <p:spPr>
            <a:xfrm>
              <a:off x="10579040" y="2204054"/>
              <a:ext cx="287792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3089"/>
                    <a:pt x="0" y="60598"/>
                  </a:cubicBezTo>
                  <a:cubicBezTo>
                    <a:pt x="0" y="26910"/>
                    <a:pt x="26755" y="0"/>
                    <a:pt x="60698" y="0"/>
                  </a:cubicBezTo>
                  <a:cubicBezTo>
                    <a:pt x="93044" y="0"/>
                    <a:pt x="119800" y="26910"/>
                    <a:pt x="119800" y="60598"/>
                  </a:cubicBezTo>
                  <a:cubicBezTo>
                    <a:pt x="119800" y="93089"/>
                    <a:pt x="93044" y="119800"/>
                    <a:pt x="60698" y="119800"/>
                  </a:cubicBezTo>
                  <a:close/>
                  <a:moveTo>
                    <a:pt x="60698" y="11362"/>
                  </a:moveTo>
                  <a:lnTo>
                    <a:pt x="60698" y="11362"/>
                  </a:lnTo>
                  <a:cubicBezTo>
                    <a:pt x="33743" y="11362"/>
                    <a:pt x="11181" y="33887"/>
                    <a:pt x="11181" y="60598"/>
                  </a:cubicBezTo>
                  <a:cubicBezTo>
                    <a:pt x="11181" y="87508"/>
                    <a:pt x="33743" y="108637"/>
                    <a:pt x="60698" y="108637"/>
                  </a:cubicBezTo>
                  <a:cubicBezTo>
                    <a:pt x="87454" y="108637"/>
                    <a:pt x="108618" y="87508"/>
                    <a:pt x="108618" y="60598"/>
                  </a:cubicBezTo>
                  <a:cubicBezTo>
                    <a:pt x="108618" y="33887"/>
                    <a:pt x="87454" y="11362"/>
                    <a:pt x="60698" y="11362"/>
                  </a:cubicBezTo>
                  <a:close/>
                  <a:moveTo>
                    <a:pt x="78868" y="73355"/>
                  </a:moveTo>
                  <a:lnTo>
                    <a:pt x="78868" y="73355"/>
                  </a:lnTo>
                  <a:cubicBezTo>
                    <a:pt x="78868" y="76146"/>
                    <a:pt x="76073" y="78936"/>
                    <a:pt x="73277" y="78936"/>
                  </a:cubicBezTo>
                  <a:cubicBezTo>
                    <a:pt x="70482" y="78936"/>
                    <a:pt x="67687" y="76146"/>
                    <a:pt x="67687" y="73355"/>
                  </a:cubicBezTo>
                  <a:cubicBezTo>
                    <a:pt x="67687" y="64983"/>
                    <a:pt x="67687" y="64983"/>
                    <a:pt x="67687" y="64983"/>
                  </a:cubicBezTo>
                  <a:cubicBezTo>
                    <a:pt x="50715" y="77541"/>
                    <a:pt x="50715" y="77541"/>
                    <a:pt x="50715" y="77541"/>
                  </a:cubicBezTo>
                  <a:cubicBezTo>
                    <a:pt x="49317" y="78936"/>
                    <a:pt x="47920" y="78936"/>
                    <a:pt x="46522" y="78936"/>
                  </a:cubicBezTo>
                  <a:cubicBezTo>
                    <a:pt x="43727" y="78936"/>
                    <a:pt x="40732" y="76146"/>
                    <a:pt x="40732" y="73355"/>
                  </a:cubicBezTo>
                  <a:cubicBezTo>
                    <a:pt x="40732" y="46644"/>
                    <a:pt x="40732" y="46644"/>
                    <a:pt x="40732" y="46644"/>
                  </a:cubicBezTo>
                  <a:cubicBezTo>
                    <a:pt x="40732" y="43853"/>
                    <a:pt x="43727" y="40863"/>
                    <a:pt x="46522" y="40863"/>
                  </a:cubicBezTo>
                  <a:cubicBezTo>
                    <a:pt x="47920" y="40863"/>
                    <a:pt x="49317" y="42458"/>
                    <a:pt x="50715" y="42458"/>
                  </a:cubicBezTo>
                  <a:cubicBezTo>
                    <a:pt x="67687" y="55016"/>
                    <a:pt x="67687" y="55016"/>
                    <a:pt x="67687" y="55016"/>
                  </a:cubicBezTo>
                  <a:cubicBezTo>
                    <a:pt x="67687" y="46644"/>
                    <a:pt x="67687" y="46644"/>
                    <a:pt x="67687" y="46644"/>
                  </a:cubicBezTo>
                  <a:cubicBezTo>
                    <a:pt x="67687" y="43853"/>
                    <a:pt x="70482" y="40863"/>
                    <a:pt x="73277" y="40863"/>
                  </a:cubicBezTo>
                  <a:cubicBezTo>
                    <a:pt x="76073" y="40863"/>
                    <a:pt x="78868" y="43853"/>
                    <a:pt x="78868" y="46644"/>
                  </a:cubicBezTo>
                  <a:cubicBezTo>
                    <a:pt x="78868" y="73355"/>
                    <a:pt x="78868" y="73355"/>
                    <a:pt x="78868" y="73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7" name="Shape 4777"/>
            <p:cNvSpPr/>
            <p:nvPr/>
          </p:nvSpPr>
          <p:spPr>
            <a:xfrm>
              <a:off x="10073289" y="2204054"/>
              <a:ext cx="287792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3089"/>
                    <a:pt x="0" y="60598"/>
                  </a:cubicBezTo>
                  <a:cubicBezTo>
                    <a:pt x="0" y="26910"/>
                    <a:pt x="26755" y="0"/>
                    <a:pt x="59101" y="0"/>
                  </a:cubicBezTo>
                  <a:cubicBezTo>
                    <a:pt x="93044" y="0"/>
                    <a:pt x="119800" y="26910"/>
                    <a:pt x="119800" y="60598"/>
                  </a:cubicBezTo>
                  <a:cubicBezTo>
                    <a:pt x="119800" y="93089"/>
                    <a:pt x="93044" y="119800"/>
                    <a:pt x="59101" y="119800"/>
                  </a:cubicBezTo>
                  <a:close/>
                  <a:moveTo>
                    <a:pt x="59101" y="11362"/>
                  </a:moveTo>
                  <a:lnTo>
                    <a:pt x="59101" y="11362"/>
                  </a:lnTo>
                  <a:cubicBezTo>
                    <a:pt x="32346" y="11362"/>
                    <a:pt x="11181" y="33887"/>
                    <a:pt x="11181" y="60598"/>
                  </a:cubicBezTo>
                  <a:cubicBezTo>
                    <a:pt x="11181" y="87508"/>
                    <a:pt x="32346" y="108637"/>
                    <a:pt x="59101" y="108637"/>
                  </a:cubicBezTo>
                  <a:cubicBezTo>
                    <a:pt x="86056" y="108637"/>
                    <a:pt x="108618" y="87508"/>
                    <a:pt x="108618" y="60598"/>
                  </a:cubicBezTo>
                  <a:cubicBezTo>
                    <a:pt x="108618" y="33887"/>
                    <a:pt x="86056" y="11362"/>
                    <a:pt x="59101" y="11362"/>
                  </a:cubicBezTo>
                  <a:close/>
                  <a:moveTo>
                    <a:pt x="78868" y="73355"/>
                  </a:moveTo>
                  <a:lnTo>
                    <a:pt x="78868" y="73355"/>
                  </a:lnTo>
                  <a:cubicBezTo>
                    <a:pt x="78868" y="76146"/>
                    <a:pt x="76073" y="78936"/>
                    <a:pt x="73277" y="78936"/>
                  </a:cubicBezTo>
                  <a:cubicBezTo>
                    <a:pt x="71880" y="78936"/>
                    <a:pt x="70482" y="78936"/>
                    <a:pt x="69084" y="77541"/>
                  </a:cubicBezTo>
                  <a:cubicBezTo>
                    <a:pt x="52113" y="64983"/>
                    <a:pt x="52113" y="64983"/>
                    <a:pt x="52113" y="64983"/>
                  </a:cubicBezTo>
                  <a:cubicBezTo>
                    <a:pt x="52113" y="73355"/>
                    <a:pt x="52113" y="73355"/>
                    <a:pt x="52113" y="73355"/>
                  </a:cubicBezTo>
                  <a:cubicBezTo>
                    <a:pt x="52113" y="76146"/>
                    <a:pt x="49317" y="78936"/>
                    <a:pt x="46522" y="78936"/>
                  </a:cubicBezTo>
                  <a:cubicBezTo>
                    <a:pt x="43727" y="78936"/>
                    <a:pt x="40732" y="76146"/>
                    <a:pt x="40732" y="73355"/>
                  </a:cubicBezTo>
                  <a:cubicBezTo>
                    <a:pt x="40732" y="46644"/>
                    <a:pt x="40732" y="46644"/>
                    <a:pt x="40732" y="46644"/>
                  </a:cubicBezTo>
                  <a:cubicBezTo>
                    <a:pt x="40732" y="43853"/>
                    <a:pt x="43727" y="40863"/>
                    <a:pt x="46522" y="40863"/>
                  </a:cubicBezTo>
                  <a:cubicBezTo>
                    <a:pt x="49317" y="40863"/>
                    <a:pt x="52113" y="43853"/>
                    <a:pt x="52113" y="46644"/>
                  </a:cubicBezTo>
                  <a:cubicBezTo>
                    <a:pt x="52113" y="55016"/>
                    <a:pt x="52113" y="55016"/>
                    <a:pt x="52113" y="55016"/>
                  </a:cubicBezTo>
                  <a:cubicBezTo>
                    <a:pt x="69084" y="42458"/>
                    <a:pt x="69084" y="42458"/>
                    <a:pt x="69084" y="42458"/>
                  </a:cubicBezTo>
                  <a:cubicBezTo>
                    <a:pt x="70482" y="42458"/>
                    <a:pt x="71880" y="40863"/>
                    <a:pt x="73277" y="40863"/>
                  </a:cubicBezTo>
                  <a:cubicBezTo>
                    <a:pt x="76073" y="40863"/>
                    <a:pt x="78868" y="43853"/>
                    <a:pt x="78868" y="46644"/>
                  </a:cubicBezTo>
                  <a:cubicBezTo>
                    <a:pt x="78868" y="73355"/>
                    <a:pt x="78868" y="73355"/>
                    <a:pt x="78868" y="73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8" name="Shape 4778"/>
            <p:cNvSpPr/>
            <p:nvPr/>
          </p:nvSpPr>
          <p:spPr>
            <a:xfrm>
              <a:off x="9565422" y="2204054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3089"/>
                    <a:pt x="0" y="60598"/>
                  </a:cubicBezTo>
                  <a:cubicBezTo>
                    <a:pt x="0" y="26910"/>
                    <a:pt x="26600" y="0"/>
                    <a:pt x="59901" y="0"/>
                  </a:cubicBezTo>
                  <a:cubicBezTo>
                    <a:pt x="93399" y="0"/>
                    <a:pt x="119802" y="26910"/>
                    <a:pt x="119802" y="60598"/>
                  </a:cubicBezTo>
                  <a:cubicBezTo>
                    <a:pt x="119802" y="93089"/>
                    <a:pt x="93399" y="119800"/>
                    <a:pt x="59901" y="119800"/>
                  </a:cubicBezTo>
                  <a:close/>
                  <a:moveTo>
                    <a:pt x="59901" y="11362"/>
                  </a:moveTo>
                  <a:lnTo>
                    <a:pt x="59901" y="11362"/>
                  </a:lnTo>
                  <a:cubicBezTo>
                    <a:pt x="33497" y="11362"/>
                    <a:pt x="11231" y="33887"/>
                    <a:pt x="11231" y="60598"/>
                  </a:cubicBezTo>
                  <a:cubicBezTo>
                    <a:pt x="11231" y="87508"/>
                    <a:pt x="33497" y="108637"/>
                    <a:pt x="59901" y="108637"/>
                  </a:cubicBezTo>
                  <a:cubicBezTo>
                    <a:pt x="86502" y="108637"/>
                    <a:pt x="108768" y="87508"/>
                    <a:pt x="108768" y="60598"/>
                  </a:cubicBezTo>
                  <a:cubicBezTo>
                    <a:pt x="108768" y="33887"/>
                    <a:pt x="86502" y="11362"/>
                    <a:pt x="59901" y="11362"/>
                  </a:cubicBezTo>
                  <a:close/>
                  <a:moveTo>
                    <a:pt x="85123" y="64983"/>
                  </a:moveTo>
                  <a:lnTo>
                    <a:pt x="85123" y="64983"/>
                  </a:lnTo>
                  <a:cubicBezTo>
                    <a:pt x="66995" y="77541"/>
                    <a:pt x="66995" y="77541"/>
                    <a:pt x="66995" y="77541"/>
                  </a:cubicBezTo>
                  <a:cubicBezTo>
                    <a:pt x="65615" y="78936"/>
                    <a:pt x="65615" y="78936"/>
                    <a:pt x="64236" y="78936"/>
                  </a:cubicBezTo>
                  <a:cubicBezTo>
                    <a:pt x="59901" y="78936"/>
                    <a:pt x="58522" y="76146"/>
                    <a:pt x="58522" y="73355"/>
                  </a:cubicBezTo>
                  <a:cubicBezTo>
                    <a:pt x="58522" y="66378"/>
                    <a:pt x="58522" y="66378"/>
                    <a:pt x="58522" y="66378"/>
                  </a:cubicBezTo>
                  <a:cubicBezTo>
                    <a:pt x="40394" y="77541"/>
                    <a:pt x="40394" y="77541"/>
                    <a:pt x="40394" y="77541"/>
                  </a:cubicBezTo>
                  <a:cubicBezTo>
                    <a:pt x="40394" y="78936"/>
                    <a:pt x="39014" y="78936"/>
                    <a:pt x="37635" y="78936"/>
                  </a:cubicBezTo>
                  <a:cubicBezTo>
                    <a:pt x="34876" y="78936"/>
                    <a:pt x="32118" y="76146"/>
                    <a:pt x="32118" y="73355"/>
                  </a:cubicBezTo>
                  <a:cubicBezTo>
                    <a:pt x="32118" y="46644"/>
                    <a:pt x="32118" y="46644"/>
                    <a:pt x="32118" y="46644"/>
                  </a:cubicBezTo>
                  <a:cubicBezTo>
                    <a:pt x="32118" y="43853"/>
                    <a:pt x="34876" y="40863"/>
                    <a:pt x="37635" y="40863"/>
                  </a:cubicBezTo>
                  <a:cubicBezTo>
                    <a:pt x="39014" y="40863"/>
                    <a:pt x="40394" y="42458"/>
                    <a:pt x="40394" y="42458"/>
                  </a:cubicBezTo>
                  <a:cubicBezTo>
                    <a:pt x="58522" y="55016"/>
                    <a:pt x="58522" y="55016"/>
                    <a:pt x="58522" y="55016"/>
                  </a:cubicBezTo>
                  <a:cubicBezTo>
                    <a:pt x="58522" y="46644"/>
                    <a:pt x="58522" y="46644"/>
                    <a:pt x="58522" y="46644"/>
                  </a:cubicBezTo>
                  <a:cubicBezTo>
                    <a:pt x="58522" y="43853"/>
                    <a:pt x="59901" y="40863"/>
                    <a:pt x="64236" y="40863"/>
                  </a:cubicBezTo>
                  <a:cubicBezTo>
                    <a:pt x="65615" y="40863"/>
                    <a:pt x="65615" y="42458"/>
                    <a:pt x="66995" y="42458"/>
                  </a:cubicBezTo>
                  <a:cubicBezTo>
                    <a:pt x="85123" y="55016"/>
                    <a:pt x="85123" y="55016"/>
                    <a:pt x="85123" y="55016"/>
                  </a:cubicBezTo>
                  <a:cubicBezTo>
                    <a:pt x="86502" y="56411"/>
                    <a:pt x="87881" y="57807"/>
                    <a:pt x="87881" y="60598"/>
                  </a:cubicBezTo>
                  <a:cubicBezTo>
                    <a:pt x="87881" y="61993"/>
                    <a:pt x="86502" y="63388"/>
                    <a:pt x="85123" y="649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9" name="Shape 4779"/>
            <p:cNvSpPr/>
            <p:nvPr/>
          </p:nvSpPr>
          <p:spPr>
            <a:xfrm>
              <a:off x="9059669" y="2204054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93089" y="119800"/>
                    <a:pt x="119800" y="93089"/>
                    <a:pt x="119800" y="60598"/>
                  </a:cubicBezTo>
                  <a:cubicBezTo>
                    <a:pt x="119800" y="26910"/>
                    <a:pt x="93089" y="0"/>
                    <a:pt x="60598" y="0"/>
                  </a:cubicBezTo>
                  <a:cubicBezTo>
                    <a:pt x="26910" y="0"/>
                    <a:pt x="0" y="26910"/>
                    <a:pt x="0" y="60598"/>
                  </a:cubicBezTo>
                  <a:cubicBezTo>
                    <a:pt x="0" y="93089"/>
                    <a:pt x="26910" y="119800"/>
                    <a:pt x="60598" y="119800"/>
                  </a:cubicBezTo>
                  <a:close/>
                  <a:moveTo>
                    <a:pt x="60598" y="11362"/>
                  </a:moveTo>
                  <a:lnTo>
                    <a:pt x="60598" y="11362"/>
                  </a:lnTo>
                  <a:cubicBezTo>
                    <a:pt x="87508" y="11362"/>
                    <a:pt x="108438" y="33887"/>
                    <a:pt x="108438" y="60598"/>
                  </a:cubicBezTo>
                  <a:cubicBezTo>
                    <a:pt x="108438" y="87508"/>
                    <a:pt x="87508" y="108637"/>
                    <a:pt x="60598" y="108637"/>
                  </a:cubicBezTo>
                  <a:cubicBezTo>
                    <a:pt x="33887" y="108637"/>
                    <a:pt x="11362" y="87508"/>
                    <a:pt x="11362" y="60598"/>
                  </a:cubicBezTo>
                  <a:cubicBezTo>
                    <a:pt x="11362" y="33887"/>
                    <a:pt x="33887" y="11362"/>
                    <a:pt x="60598" y="11362"/>
                  </a:cubicBezTo>
                  <a:close/>
                  <a:moveTo>
                    <a:pt x="35282" y="64983"/>
                  </a:moveTo>
                  <a:lnTo>
                    <a:pt x="35282" y="64983"/>
                  </a:lnTo>
                  <a:cubicBezTo>
                    <a:pt x="53621" y="77541"/>
                    <a:pt x="53621" y="77541"/>
                    <a:pt x="53621" y="77541"/>
                  </a:cubicBezTo>
                  <a:cubicBezTo>
                    <a:pt x="53621" y="78936"/>
                    <a:pt x="55016" y="78936"/>
                    <a:pt x="56411" y="78936"/>
                  </a:cubicBezTo>
                  <a:cubicBezTo>
                    <a:pt x="59202" y="78936"/>
                    <a:pt x="61993" y="76146"/>
                    <a:pt x="61993" y="73355"/>
                  </a:cubicBezTo>
                  <a:cubicBezTo>
                    <a:pt x="61993" y="66378"/>
                    <a:pt x="61993" y="66378"/>
                    <a:pt x="61993" y="66378"/>
                  </a:cubicBezTo>
                  <a:cubicBezTo>
                    <a:pt x="78936" y="77541"/>
                    <a:pt x="78936" y="77541"/>
                    <a:pt x="78936" y="77541"/>
                  </a:cubicBezTo>
                  <a:cubicBezTo>
                    <a:pt x="80332" y="78936"/>
                    <a:pt x="81727" y="78936"/>
                    <a:pt x="83122" y="78936"/>
                  </a:cubicBezTo>
                  <a:cubicBezTo>
                    <a:pt x="85913" y="78936"/>
                    <a:pt x="88903" y="76146"/>
                    <a:pt x="88903" y="73355"/>
                  </a:cubicBezTo>
                  <a:cubicBezTo>
                    <a:pt x="88903" y="46644"/>
                    <a:pt x="88903" y="46644"/>
                    <a:pt x="88903" y="46644"/>
                  </a:cubicBezTo>
                  <a:cubicBezTo>
                    <a:pt x="88903" y="43853"/>
                    <a:pt x="85913" y="40863"/>
                    <a:pt x="83122" y="40863"/>
                  </a:cubicBezTo>
                  <a:cubicBezTo>
                    <a:pt x="81727" y="40863"/>
                    <a:pt x="80332" y="42458"/>
                    <a:pt x="78936" y="42458"/>
                  </a:cubicBezTo>
                  <a:cubicBezTo>
                    <a:pt x="61993" y="55016"/>
                    <a:pt x="61993" y="55016"/>
                    <a:pt x="61993" y="55016"/>
                  </a:cubicBezTo>
                  <a:cubicBezTo>
                    <a:pt x="61993" y="46644"/>
                    <a:pt x="61993" y="46644"/>
                    <a:pt x="61993" y="46644"/>
                  </a:cubicBezTo>
                  <a:cubicBezTo>
                    <a:pt x="61993" y="43853"/>
                    <a:pt x="59202" y="40863"/>
                    <a:pt x="56411" y="40863"/>
                  </a:cubicBezTo>
                  <a:cubicBezTo>
                    <a:pt x="55016" y="40863"/>
                    <a:pt x="53621" y="42458"/>
                    <a:pt x="53621" y="42458"/>
                  </a:cubicBezTo>
                  <a:cubicBezTo>
                    <a:pt x="35282" y="55016"/>
                    <a:pt x="35282" y="55016"/>
                    <a:pt x="35282" y="55016"/>
                  </a:cubicBezTo>
                  <a:cubicBezTo>
                    <a:pt x="32491" y="56411"/>
                    <a:pt x="32491" y="57807"/>
                    <a:pt x="32491" y="60598"/>
                  </a:cubicBezTo>
                  <a:cubicBezTo>
                    <a:pt x="32491" y="61993"/>
                    <a:pt x="32491" y="63388"/>
                    <a:pt x="35282" y="649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0" name="Shape 4780"/>
            <p:cNvSpPr/>
            <p:nvPr/>
          </p:nvSpPr>
          <p:spPr>
            <a:xfrm>
              <a:off x="8553919" y="2204054"/>
              <a:ext cx="289907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3089"/>
                    <a:pt x="0" y="60598"/>
                  </a:cubicBezTo>
                  <a:cubicBezTo>
                    <a:pt x="0" y="26910"/>
                    <a:pt x="26910" y="0"/>
                    <a:pt x="59202" y="0"/>
                  </a:cubicBezTo>
                  <a:cubicBezTo>
                    <a:pt x="93089" y="0"/>
                    <a:pt x="119800" y="26910"/>
                    <a:pt x="119800" y="60598"/>
                  </a:cubicBezTo>
                  <a:cubicBezTo>
                    <a:pt x="119800" y="93089"/>
                    <a:pt x="93089" y="119800"/>
                    <a:pt x="59202" y="119800"/>
                  </a:cubicBezTo>
                  <a:close/>
                  <a:moveTo>
                    <a:pt x="59202" y="11362"/>
                  </a:moveTo>
                  <a:lnTo>
                    <a:pt x="59202" y="11362"/>
                  </a:lnTo>
                  <a:cubicBezTo>
                    <a:pt x="32491" y="11362"/>
                    <a:pt x="11362" y="33887"/>
                    <a:pt x="11362" y="60598"/>
                  </a:cubicBezTo>
                  <a:cubicBezTo>
                    <a:pt x="11362" y="87508"/>
                    <a:pt x="32491" y="108637"/>
                    <a:pt x="59202" y="108637"/>
                  </a:cubicBezTo>
                  <a:cubicBezTo>
                    <a:pt x="85913" y="108637"/>
                    <a:pt x="108438" y="87508"/>
                    <a:pt x="108438" y="60598"/>
                  </a:cubicBezTo>
                  <a:cubicBezTo>
                    <a:pt x="108438" y="33887"/>
                    <a:pt x="85913" y="11362"/>
                    <a:pt x="59202" y="11362"/>
                  </a:cubicBezTo>
                  <a:close/>
                  <a:moveTo>
                    <a:pt x="76146" y="74750"/>
                  </a:moveTo>
                  <a:lnTo>
                    <a:pt x="76146" y="74750"/>
                  </a:lnTo>
                  <a:cubicBezTo>
                    <a:pt x="76146" y="78936"/>
                    <a:pt x="74750" y="80332"/>
                    <a:pt x="70564" y="80332"/>
                  </a:cubicBezTo>
                  <a:cubicBezTo>
                    <a:pt x="67774" y="80332"/>
                    <a:pt x="64784" y="78936"/>
                    <a:pt x="64784" y="74750"/>
                  </a:cubicBezTo>
                  <a:cubicBezTo>
                    <a:pt x="64784" y="45249"/>
                    <a:pt x="64784" y="45249"/>
                    <a:pt x="64784" y="45249"/>
                  </a:cubicBezTo>
                  <a:cubicBezTo>
                    <a:pt x="64784" y="42458"/>
                    <a:pt x="67774" y="39468"/>
                    <a:pt x="70564" y="39468"/>
                  </a:cubicBezTo>
                  <a:cubicBezTo>
                    <a:pt x="74750" y="39468"/>
                    <a:pt x="76146" y="42458"/>
                    <a:pt x="76146" y="45249"/>
                  </a:cubicBezTo>
                  <a:cubicBezTo>
                    <a:pt x="76146" y="74750"/>
                    <a:pt x="76146" y="74750"/>
                    <a:pt x="76146" y="74750"/>
                  </a:cubicBezTo>
                  <a:close/>
                  <a:moveTo>
                    <a:pt x="53621" y="74750"/>
                  </a:moveTo>
                  <a:lnTo>
                    <a:pt x="53621" y="74750"/>
                  </a:lnTo>
                  <a:cubicBezTo>
                    <a:pt x="53621" y="78936"/>
                    <a:pt x="52225" y="80332"/>
                    <a:pt x="47840" y="80332"/>
                  </a:cubicBezTo>
                  <a:cubicBezTo>
                    <a:pt x="45049" y="80332"/>
                    <a:pt x="42259" y="78936"/>
                    <a:pt x="42259" y="74750"/>
                  </a:cubicBezTo>
                  <a:cubicBezTo>
                    <a:pt x="42259" y="45249"/>
                    <a:pt x="42259" y="45249"/>
                    <a:pt x="42259" y="45249"/>
                  </a:cubicBezTo>
                  <a:cubicBezTo>
                    <a:pt x="42259" y="42458"/>
                    <a:pt x="45049" y="39468"/>
                    <a:pt x="47840" y="39468"/>
                  </a:cubicBezTo>
                  <a:cubicBezTo>
                    <a:pt x="52225" y="39468"/>
                    <a:pt x="53621" y="42458"/>
                    <a:pt x="53621" y="45249"/>
                  </a:cubicBezTo>
                  <a:cubicBezTo>
                    <a:pt x="53621" y="74750"/>
                    <a:pt x="53621" y="74750"/>
                    <a:pt x="53621" y="747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1" name="Shape 4781"/>
            <p:cNvSpPr/>
            <p:nvPr/>
          </p:nvSpPr>
          <p:spPr>
            <a:xfrm>
              <a:off x="8046051" y="2204054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403" y="119800"/>
                    <a:pt x="0" y="93089"/>
                    <a:pt x="0" y="60598"/>
                  </a:cubicBezTo>
                  <a:cubicBezTo>
                    <a:pt x="0" y="26910"/>
                    <a:pt x="26403" y="0"/>
                    <a:pt x="59901" y="0"/>
                  </a:cubicBezTo>
                  <a:cubicBezTo>
                    <a:pt x="93399" y="0"/>
                    <a:pt x="119802" y="26910"/>
                    <a:pt x="119802" y="60598"/>
                  </a:cubicBezTo>
                  <a:cubicBezTo>
                    <a:pt x="119802" y="93089"/>
                    <a:pt x="93399" y="119800"/>
                    <a:pt x="59901" y="119800"/>
                  </a:cubicBezTo>
                  <a:close/>
                  <a:moveTo>
                    <a:pt x="59901" y="11362"/>
                  </a:moveTo>
                  <a:lnTo>
                    <a:pt x="59901" y="11362"/>
                  </a:lnTo>
                  <a:cubicBezTo>
                    <a:pt x="33497" y="11362"/>
                    <a:pt x="11231" y="33887"/>
                    <a:pt x="11231" y="60598"/>
                  </a:cubicBezTo>
                  <a:cubicBezTo>
                    <a:pt x="11231" y="87508"/>
                    <a:pt x="33497" y="108637"/>
                    <a:pt x="59901" y="108637"/>
                  </a:cubicBezTo>
                  <a:cubicBezTo>
                    <a:pt x="86305" y="108637"/>
                    <a:pt x="108571" y="87508"/>
                    <a:pt x="108571" y="60598"/>
                  </a:cubicBezTo>
                  <a:cubicBezTo>
                    <a:pt x="108571" y="33887"/>
                    <a:pt x="86305" y="11362"/>
                    <a:pt x="59901" y="11362"/>
                  </a:cubicBezTo>
                  <a:close/>
                  <a:moveTo>
                    <a:pt x="75270" y="80332"/>
                  </a:moveTo>
                  <a:lnTo>
                    <a:pt x="75270" y="80332"/>
                  </a:lnTo>
                  <a:cubicBezTo>
                    <a:pt x="44532" y="80332"/>
                    <a:pt x="44532" y="80332"/>
                    <a:pt x="44532" y="80332"/>
                  </a:cubicBezTo>
                  <a:cubicBezTo>
                    <a:pt x="41773" y="80332"/>
                    <a:pt x="39014" y="78936"/>
                    <a:pt x="39014" y="74750"/>
                  </a:cubicBezTo>
                  <a:cubicBezTo>
                    <a:pt x="39014" y="45249"/>
                    <a:pt x="39014" y="45249"/>
                    <a:pt x="39014" y="45249"/>
                  </a:cubicBezTo>
                  <a:cubicBezTo>
                    <a:pt x="39014" y="42458"/>
                    <a:pt x="41773" y="39468"/>
                    <a:pt x="44532" y="39468"/>
                  </a:cubicBezTo>
                  <a:cubicBezTo>
                    <a:pt x="75270" y="39468"/>
                    <a:pt x="75270" y="39468"/>
                    <a:pt x="75270" y="39468"/>
                  </a:cubicBezTo>
                  <a:cubicBezTo>
                    <a:pt x="78029" y="39468"/>
                    <a:pt x="80788" y="42458"/>
                    <a:pt x="80788" y="45249"/>
                  </a:cubicBezTo>
                  <a:cubicBezTo>
                    <a:pt x="80788" y="74750"/>
                    <a:pt x="80788" y="74750"/>
                    <a:pt x="80788" y="74750"/>
                  </a:cubicBezTo>
                  <a:cubicBezTo>
                    <a:pt x="80788" y="78936"/>
                    <a:pt x="78029" y="80332"/>
                    <a:pt x="75270" y="803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2" name="Shape 4782"/>
            <p:cNvSpPr/>
            <p:nvPr/>
          </p:nvSpPr>
          <p:spPr>
            <a:xfrm>
              <a:off x="7540299" y="2204054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710" y="119800"/>
                    <a:pt x="0" y="93089"/>
                    <a:pt x="0" y="60598"/>
                  </a:cubicBezTo>
                  <a:cubicBezTo>
                    <a:pt x="0" y="26910"/>
                    <a:pt x="26710" y="0"/>
                    <a:pt x="60598" y="0"/>
                  </a:cubicBezTo>
                  <a:cubicBezTo>
                    <a:pt x="93089" y="0"/>
                    <a:pt x="119800" y="26910"/>
                    <a:pt x="119800" y="60598"/>
                  </a:cubicBezTo>
                  <a:cubicBezTo>
                    <a:pt x="119800" y="93089"/>
                    <a:pt x="93089" y="119800"/>
                    <a:pt x="60598" y="119800"/>
                  </a:cubicBezTo>
                  <a:close/>
                  <a:moveTo>
                    <a:pt x="60598" y="11362"/>
                  </a:moveTo>
                  <a:lnTo>
                    <a:pt x="60598" y="11362"/>
                  </a:lnTo>
                  <a:cubicBezTo>
                    <a:pt x="33887" y="11362"/>
                    <a:pt x="11362" y="33887"/>
                    <a:pt x="11362" y="60598"/>
                  </a:cubicBezTo>
                  <a:cubicBezTo>
                    <a:pt x="11362" y="87508"/>
                    <a:pt x="33887" y="108637"/>
                    <a:pt x="60598" y="108637"/>
                  </a:cubicBezTo>
                  <a:cubicBezTo>
                    <a:pt x="87308" y="108637"/>
                    <a:pt x="108438" y="87508"/>
                    <a:pt x="108438" y="60598"/>
                  </a:cubicBezTo>
                  <a:cubicBezTo>
                    <a:pt x="108438" y="33887"/>
                    <a:pt x="87308" y="11362"/>
                    <a:pt x="60598" y="11362"/>
                  </a:cubicBezTo>
                  <a:close/>
                  <a:moveTo>
                    <a:pt x="77541" y="64983"/>
                  </a:moveTo>
                  <a:lnTo>
                    <a:pt x="77541" y="64983"/>
                  </a:lnTo>
                  <a:cubicBezTo>
                    <a:pt x="47840" y="83122"/>
                    <a:pt x="47840" y="83122"/>
                    <a:pt x="47840" y="83122"/>
                  </a:cubicBezTo>
                  <a:lnTo>
                    <a:pt x="47840" y="84518"/>
                  </a:lnTo>
                  <a:cubicBezTo>
                    <a:pt x="46445" y="84518"/>
                    <a:pt x="46445" y="84518"/>
                    <a:pt x="46445" y="84518"/>
                  </a:cubicBezTo>
                  <a:cubicBezTo>
                    <a:pt x="45049" y="84518"/>
                    <a:pt x="45049" y="84518"/>
                    <a:pt x="45049" y="84518"/>
                  </a:cubicBezTo>
                  <a:cubicBezTo>
                    <a:pt x="42259" y="84518"/>
                    <a:pt x="39468" y="81727"/>
                    <a:pt x="39468" y="78936"/>
                  </a:cubicBezTo>
                  <a:cubicBezTo>
                    <a:pt x="39468" y="40863"/>
                    <a:pt x="39468" y="40863"/>
                    <a:pt x="39468" y="40863"/>
                  </a:cubicBezTo>
                  <a:cubicBezTo>
                    <a:pt x="39468" y="38073"/>
                    <a:pt x="42259" y="35282"/>
                    <a:pt x="45049" y="35282"/>
                  </a:cubicBezTo>
                  <a:cubicBezTo>
                    <a:pt x="46445" y="35282"/>
                    <a:pt x="47840" y="36677"/>
                    <a:pt x="47840" y="36677"/>
                  </a:cubicBezTo>
                  <a:cubicBezTo>
                    <a:pt x="77541" y="55016"/>
                    <a:pt x="77541" y="55016"/>
                    <a:pt x="77541" y="55016"/>
                  </a:cubicBezTo>
                  <a:cubicBezTo>
                    <a:pt x="80332" y="56411"/>
                    <a:pt x="80332" y="57807"/>
                    <a:pt x="80332" y="60598"/>
                  </a:cubicBezTo>
                  <a:cubicBezTo>
                    <a:pt x="80332" y="61993"/>
                    <a:pt x="80332" y="63388"/>
                    <a:pt x="77541" y="649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3" name="Shape 4783"/>
            <p:cNvSpPr/>
            <p:nvPr/>
          </p:nvSpPr>
          <p:spPr>
            <a:xfrm>
              <a:off x="9614093" y="3734760"/>
              <a:ext cx="289907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710" y="119800"/>
                    <a:pt x="0" y="93089"/>
                    <a:pt x="0" y="59202"/>
                  </a:cubicBezTo>
                  <a:cubicBezTo>
                    <a:pt x="0" y="26910"/>
                    <a:pt x="26710" y="0"/>
                    <a:pt x="59202" y="0"/>
                  </a:cubicBezTo>
                  <a:cubicBezTo>
                    <a:pt x="92890" y="0"/>
                    <a:pt x="119800" y="26910"/>
                    <a:pt x="119800" y="59202"/>
                  </a:cubicBezTo>
                  <a:cubicBezTo>
                    <a:pt x="119800" y="93089"/>
                    <a:pt x="92890" y="119800"/>
                    <a:pt x="59202" y="119800"/>
                  </a:cubicBezTo>
                  <a:close/>
                  <a:moveTo>
                    <a:pt x="59202" y="11362"/>
                  </a:moveTo>
                  <a:lnTo>
                    <a:pt x="59202" y="11362"/>
                  </a:lnTo>
                  <a:cubicBezTo>
                    <a:pt x="32491" y="11362"/>
                    <a:pt x="11362" y="32491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32491"/>
                    <a:pt x="85913" y="11362"/>
                    <a:pt x="59202" y="11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4" name="Shape 4784"/>
            <p:cNvSpPr/>
            <p:nvPr/>
          </p:nvSpPr>
          <p:spPr>
            <a:xfrm>
              <a:off x="9104108" y="3734760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8" y="119800"/>
                  </a:moveTo>
                  <a:lnTo>
                    <a:pt x="114088" y="119800"/>
                  </a:lnTo>
                  <a:cubicBezTo>
                    <a:pt x="5517" y="119800"/>
                    <a:pt x="5517" y="119800"/>
                    <a:pt x="5517" y="119800"/>
                  </a:cubicBezTo>
                  <a:cubicBezTo>
                    <a:pt x="2758" y="119800"/>
                    <a:pt x="0" y="117009"/>
                    <a:pt x="0" y="114219"/>
                  </a:cubicBezTo>
                  <a:cubicBezTo>
                    <a:pt x="0" y="5780"/>
                    <a:pt x="0" y="5780"/>
                    <a:pt x="0" y="5780"/>
                  </a:cubicBezTo>
                  <a:cubicBezTo>
                    <a:pt x="0" y="1395"/>
                    <a:pt x="2758" y="0"/>
                    <a:pt x="5517" y="0"/>
                  </a:cubicBezTo>
                  <a:cubicBezTo>
                    <a:pt x="114088" y="0"/>
                    <a:pt x="114088" y="0"/>
                    <a:pt x="114088" y="0"/>
                  </a:cubicBezTo>
                  <a:cubicBezTo>
                    <a:pt x="117044" y="0"/>
                    <a:pt x="119802" y="1395"/>
                    <a:pt x="119802" y="5780"/>
                  </a:cubicBezTo>
                  <a:cubicBezTo>
                    <a:pt x="119802" y="114219"/>
                    <a:pt x="119802" y="114219"/>
                    <a:pt x="119802" y="114219"/>
                  </a:cubicBezTo>
                  <a:cubicBezTo>
                    <a:pt x="119802" y="117009"/>
                    <a:pt x="117044" y="119800"/>
                    <a:pt x="114088" y="119800"/>
                  </a:cubicBezTo>
                  <a:close/>
                  <a:moveTo>
                    <a:pt x="108571" y="11362"/>
                  </a:moveTo>
                  <a:lnTo>
                    <a:pt x="108571" y="11362"/>
                  </a:lnTo>
                  <a:cubicBezTo>
                    <a:pt x="11034" y="11362"/>
                    <a:pt x="11034" y="11362"/>
                    <a:pt x="11034" y="11362"/>
                  </a:cubicBezTo>
                  <a:cubicBezTo>
                    <a:pt x="11034" y="108438"/>
                    <a:pt x="11034" y="108438"/>
                    <a:pt x="11034" y="108438"/>
                  </a:cubicBezTo>
                  <a:cubicBezTo>
                    <a:pt x="108571" y="108438"/>
                    <a:pt x="108571" y="108438"/>
                    <a:pt x="108571" y="108438"/>
                  </a:cubicBezTo>
                  <a:lnTo>
                    <a:pt x="108571" y="11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5" name="Shape 4785"/>
            <p:cNvSpPr/>
            <p:nvPr/>
          </p:nvSpPr>
          <p:spPr>
            <a:xfrm>
              <a:off x="8602590" y="3741111"/>
              <a:ext cx="281442" cy="27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877" y="100317"/>
                  </a:moveTo>
                  <a:lnTo>
                    <a:pt x="113877" y="100317"/>
                  </a:lnTo>
                  <a:cubicBezTo>
                    <a:pt x="85102" y="100317"/>
                    <a:pt x="85102" y="100317"/>
                    <a:pt x="85102" y="100317"/>
                  </a:cubicBezTo>
                  <a:cubicBezTo>
                    <a:pt x="77959" y="100317"/>
                    <a:pt x="77959" y="100317"/>
                    <a:pt x="77959" y="100317"/>
                  </a:cubicBezTo>
                  <a:cubicBezTo>
                    <a:pt x="77959" y="110687"/>
                    <a:pt x="77959" y="110687"/>
                    <a:pt x="77959" y="110687"/>
                  </a:cubicBezTo>
                  <a:cubicBezTo>
                    <a:pt x="85102" y="118306"/>
                    <a:pt x="85102" y="118306"/>
                    <a:pt x="85102" y="118306"/>
                  </a:cubicBezTo>
                  <a:cubicBezTo>
                    <a:pt x="85102" y="119788"/>
                    <a:pt x="85102" y="119788"/>
                    <a:pt x="85102" y="119788"/>
                  </a:cubicBezTo>
                  <a:cubicBezTo>
                    <a:pt x="34489" y="119788"/>
                    <a:pt x="34489" y="119788"/>
                    <a:pt x="34489" y="119788"/>
                  </a:cubicBezTo>
                  <a:cubicBezTo>
                    <a:pt x="34489" y="118306"/>
                    <a:pt x="34489" y="118306"/>
                    <a:pt x="34489" y="118306"/>
                  </a:cubicBezTo>
                  <a:cubicBezTo>
                    <a:pt x="43265" y="110687"/>
                    <a:pt x="43265" y="110687"/>
                    <a:pt x="43265" y="110687"/>
                  </a:cubicBezTo>
                  <a:cubicBezTo>
                    <a:pt x="43265" y="100317"/>
                    <a:pt x="43265" y="100317"/>
                    <a:pt x="43265" y="100317"/>
                  </a:cubicBezTo>
                  <a:cubicBezTo>
                    <a:pt x="34489" y="100317"/>
                    <a:pt x="34489" y="100317"/>
                    <a:pt x="34489" y="100317"/>
                  </a:cubicBezTo>
                  <a:cubicBezTo>
                    <a:pt x="5714" y="100317"/>
                    <a:pt x="5714" y="100317"/>
                    <a:pt x="5714" y="100317"/>
                  </a:cubicBezTo>
                  <a:cubicBezTo>
                    <a:pt x="2857" y="100317"/>
                    <a:pt x="0" y="97354"/>
                    <a:pt x="0" y="94391"/>
                  </a:cubicBezTo>
                  <a:cubicBezTo>
                    <a:pt x="0" y="15026"/>
                    <a:pt x="0" y="15026"/>
                    <a:pt x="0" y="15026"/>
                  </a:cubicBezTo>
                  <a:cubicBezTo>
                    <a:pt x="0" y="10582"/>
                    <a:pt x="2857" y="9100"/>
                    <a:pt x="5714" y="9100"/>
                  </a:cubicBezTo>
                  <a:cubicBezTo>
                    <a:pt x="41836" y="9100"/>
                    <a:pt x="41836" y="9100"/>
                    <a:pt x="41836" y="9100"/>
                  </a:cubicBezTo>
                  <a:cubicBezTo>
                    <a:pt x="34489" y="16507"/>
                    <a:pt x="34489" y="16507"/>
                    <a:pt x="34489" y="16507"/>
                  </a:cubicBezTo>
                  <a:cubicBezTo>
                    <a:pt x="8571" y="16507"/>
                    <a:pt x="8571" y="16507"/>
                    <a:pt x="8571" y="16507"/>
                  </a:cubicBezTo>
                  <a:cubicBezTo>
                    <a:pt x="8571" y="83809"/>
                    <a:pt x="8571" y="83809"/>
                    <a:pt x="8571" y="83809"/>
                  </a:cubicBezTo>
                  <a:cubicBezTo>
                    <a:pt x="112448" y="83809"/>
                    <a:pt x="112448" y="83809"/>
                    <a:pt x="112448" y="83809"/>
                  </a:cubicBezTo>
                  <a:cubicBezTo>
                    <a:pt x="112448" y="16507"/>
                    <a:pt x="112448" y="16507"/>
                    <a:pt x="112448" y="16507"/>
                  </a:cubicBezTo>
                  <a:cubicBezTo>
                    <a:pt x="86530" y="16507"/>
                    <a:pt x="86530" y="16507"/>
                    <a:pt x="86530" y="16507"/>
                  </a:cubicBezTo>
                  <a:cubicBezTo>
                    <a:pt x="77959" y="9100"/>
                    <a:pt x="77959" y="9100"/>
                    <a:pt x="77959" y="9100"/>
                  </a:cubicBezTo>
                  <a:cubicBezTo>
                    <a:pt x="113877" y="9100"/>
                    <a:pt x="113877" y="9100"/>
                    <a:pt x="113877" y="9100"/>
                  </a:cubicBezTo>
                  <a:cubicBezTo>
                    <a:pt x="116734" y="9100"/>
                    <a:pt x="119795" y="10582"/>
                    <a:pt x="119795" y="15026"/>
                  </a:cubicBezTo>
                  <a:cubicBezTo>
                    <a:pt x="119795" y="94391"/>
                    <a:pt x="119795" y="94391"/>
                    <a:pt x="119795" y="94391"/>
                  </a:cubicBezTo>
                  <a:cubicBezTo>
                    <a:pt x="119795" y="97354"/>
                    <a:pt x="116734" y="100317"/>
                    <a:pt x="113877" y="100317"/>
                  </a:cubicBezTo>
                  <a:close/>
                  <a:moveTo>
                    <a:pt x="73469" y="27089"/>
                  </a:moveTo>
                  <a:lnTo>
                    <a:pt x="73469" y="27089"/>
                  </a:lnTo>
                  <a:cubicBezTo>
                    <a:pt x="72040" y="27089"/>
                    <a:pt x="70612" y="25608"/>
                    <a:pt x="69183" y="23915"/>
                  </a:cubicBezTo>
                  <a:cubicBezTo>
                    <a:pt x="66326" y="20952"/>
                    <a:pt x="66326" y="20952"/>
                    <a:pt x="66326" y="20952"/>
                  </a:cubicBezTo>
                  <a:cubicBezTo>
                    <a:pt x="66326" y="47830"/>
                    <a:pt x="66326" y="47830"/>
                    <a:pt x="66326" y="47830"/>
                  </a:cubicBezTo>
                  <a:cubicBezTo>
                    <a:pt x="66326" y="52486"/>
                    <a:pt x="63469" y="53968"/>
                    <a:pt x="60612" y="53968"/>
                  </a:cubicBezTo>
                  <a:cubicBezTo>
                    <a:pt x="56326" y="53968"/>
                    <a:pt x="54897" y="52486"/>
                    <a:pt x="54897" y="47830"/>
                  </a:cubicBezTo>
                  <a:cubicBezTo>
                    <a:pt x="54897" y="20952"/>
                    <a:pt x="54897" y="20952"/>
                    <a:pt x="54897" y="20952"/>
                  </a:cubicBezTo>
                  <a:cubicBezTo>
                    <a:pt x="50408" y="23915"/>
                    <a:pt x="50408" y="23915"/>
                    <a:pt x="50408" y="23915"/>
                  </a:cubicBezTo>
                  <a:cubicBezTo>
                    <a:pt x="48979" y="25608"/>
                    <a:pt x="47551" y="27089"/>
                    <a:pt x="46122" y="27089"/>
                  </a:cubicBezTo>
                  <a:cubicBezTo>
                    <a:pt x="43265" y="27089"/>
                    <a:pt x="40408" y="23915"/>
                    <a:pt x="40408" y="20952"/>
                  </a:cubicBezTo>
                  <a:cubicBezTo>
                    <a:pt x="40408" y="19470"/>
                    <a:pt x="41836" y="17989"/>
                    <a:pt x="43265" y="16507"/>
                  </a:cubicBezTo>
                  <a:cubicBezTo>
                    <a:pt x="56326" y="3174"/>
                    <a:pt x="56326" y="3174"/>
                    <a:pt x="56326" y="3174"/>
                  </a:cubicBezTo>
                  <a:cubicBezTo>
                    <a:pt x="57755" y="1693"/>
                    <a:pt x="59183" y="0"/>
                    <a:pt x="60612" y="0"/>
                  </a:cubicBezTo>
                  <a:cubicBezTo>
                    <a:pt x="62040" y="0"/>
                    <a:pt x="63469" y="1693"/>
                    <a:pt x="63469" y="3174"/>
                  </a:cubicBezTo>
                  <a:cubicBezTo>
                    <a:pt x="77959" y="16507"/>
                    <a:pt x="77959" y="16507"/>
                    <a:pt x="77959" y="16507"/>
                  </a:cubicBezTo>
                  <a:cubicBezTo>
                    <a:pt x="79387" y="17989"/>
                    <a:pt x="79387" y="19470"/>
                    <a:pt x="79387" y="20952"/>
                  </a:cubicBezTo>
                  <a:cubicBezTo>
                    <a:pt x="79387" y="23915"/>
                    <a:pt x="76530" y="27089"/>
                    <a:pt x="73469" y="270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6" name="Shape 4786"/>
            <p:cNvSpPr/>
            <p:nvPr/>
          </p:nvSpPr>
          <p:spPr>
            <a:xfrm>
              <a:off x="8096837" y="3741111"/>
              <a:ext cx="281444" cy="27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71" y="100317"/>
                  </a:moveTo>
                  <a:lnTo>
                    <a:pt x="114071" y="100317"/>
                  </a:lnTo>
                  <a:cubicBezTo>
                    <a:pt x="85247" y="100317"/>
                    <a:pt x="85247" y="100317"/>
                    <a:pt x="85247" y="100317"/>
                  </a:cubicBezTo>
                  <a:cubicBezTo>
                    <a:pt x="76456" y="100317"/>
                    <a:pt x="76456" y="100317"/>
                    <a:pt x="76456" y="100317"/>
                  </a:cubicBezTo>
                  <a:cubicBezTo>
                    <a:pt x="76456" y="110687"/>
                    <a:pt x="76456" y="110687"/>
                    <a:pt x="76456" y="110687"/>
                  </a:cubicBezTo>
                  <a:cubicBezTo>
                    <a:pt x="85247" y="118306"/>
                    <a:pt x="85247" y="118306"/>
                    <a:pt x="85247" y="118306"/>
                  </a:cubicBezTo>
                  <a:cubicBezTo>
                    <a:pt x="85247" y="119788"/>
                    <a:pt x="85247" y="119788"/>
                    <a:pt x="85247" y="119788"/>
                  </a:cubicBezTo>
                  <a:cubicBezTo>
                    <a:pt x="34548" y="119788"/>
                    <a:pt x="34548" y="119788"/>
                    <a:pt x="34548" y="119788"/>
                  </a:cubicBezTo>
                  <a:cubicBezTo>
                    <a:pt x="34548" y="118306"/>
                    <a:pt x="34548" y="118306"/>
                    <a:pt x="34548" y="118306"/>
                  </a:cubicBezTo>
                  <a:cubicBezTo>
                    <a:pt x="41908" y="110687"/>
                    <a:pt x="41908" y="110687"/>
                    <a:pt x="41908" y="110687"/>
                  </a:cubicBezTo>
                  <a:cubicBezTo>
                    <a:pt x="41908" y="100317"/>
                    <a:pt x="41908" y="100317"/>
                    <a:pt x="41908" y="100317"/>
                  </a:cubicBezTo>
                  <a:cubicBezTo>
                    <a:pt x="34548" y="100317"/>
                    <a:pt x="34548" y="100317"/>
                    <a:pt x="34548" y="100317"/>
                  </a:cubicBezTo>
                  <a:cubicBezTo>
                    <a:pt x="5724" y="100317"/>
                    <a:pt x="5724" y="100317"/>
                    <a:pt x="5724" y="100317"/>
                  </a:cubicBezTo>
                  <a:cubicBezTo>
                    <a:pt x="2862" y="100317"/>
                    <a:pt x="0" y="97354"/>
                    <a:pt x="0" y="94391"/>
                  </a:cubicBezTo>
                  <a:cubicBezTo>
                    <a:pt x="0" y="15026"/>
                    <a:pt x="0" y="15026"/>
                    <a:pt x="0" y="15026"/>
                  </a:cubicBezTo>
                  <a:cubicBezTo>
                    <a:pt x="0" y="10582"/>
                    <a:pt x="2862" y="9100"/>
                    <a:pt x="5724" y="9100"/>
                  </a:cubicBezTo>
                  <a:cubicBezTo>
                    <a:pt x="47632" y="9100"/>
                    <a:pt x="47632" y="9100"/>
                    <a:pt x="47632" y="9100"/>
                  </a:cubicBezTo>
                  <a:cubicBezTo>
                    <a:pt x="47632" y="16507"/>
                    <a:pt x="47632" y="16507"/>
                    <a:pt x="47632" y="16507"/>
                  </a:cubicBezTo>
                  <a:cubicBezTo>
                    <a:pt x="7155" y="16507"/>
                    <a:pt x="7155" y="16507"/>
                    <a:pt x="7155" y="16507"/>
                  </a:cubicBezTo>
                  <a:cubicBezTo>
                    <a:pt x="7155" y="83809"/>
                    <a:pt x="7155" y="83809"/>
                    <a:pt x="7155" y="83809"/>
                  </a:cubicBezTo>
                  <a:cubicBezTo>
                    <a:pt x="111209" y="83809"/>
                    <a:pt x="111209" y="83809"/>
                    <a:pt x="111209" y="83809"/>
                  </a:cubicBezTo>
                  <a:cubicBezTo>
                    <a:pt x="111209" y="16507"/>
                    <a:pt x="111209" y="16507"/>
                    <a:pt x="111209" y="16507"/>
                  </a:cubicBezTo>
                  <a:cubicBezTo>
                    <a:pt x="70732" y="16507"/>
                    <a:pt x="70732" y="16507"/>
                    <a:pt x="70732" y="16507"/>
                  </a:cubicBezTo>
                  <a:cubicBezTo>
                    <a:pt x="70732" y="9100"/>
                    <a:pt x="70732" y="9100"/>
                    <a:pt x="70732" y="9100"/>
                  </a:cubicBezTo>
                  <a:cubicBezTo>
                    <a:pt x="114071" y="9100"/>
                    <a:pt x="114071" y="9100"/>
                    <a:pt x="114071" y="9100"/>
                  </a:cubicBezTo>
                  <a:cubicBezTo>
                    <a:pt x="116933" y="9100"/>
                    <a:pt x="119795" y="10582"/>
                    <a:pt x="119795" y="15026"/>
                  </a:cubicBezTo>
                  <a:cubicBezTo>
                    <a:pt x="119795" y="94391"/>
                    <a:pt x="119795" y="94391"/>
                    <a:pt x="119795" y="94391"/>
                  </a:cubicBezTo>
                  <a:cubicBezTo>
                    <a:pt x="119795" y="97354"/>
                    <a:pt x="116933" y="100317"/>
                    <a:pt x="114071" y="100317"/>
                  </a:cubicBezTo>
                  <a:close/>
                  <a:moveTo>
                    <a:pt x="79522" y="34497"/>
                  </a:moveTo>
                  <a:lnTo>
                    <a:pt x="79522" y="34497"/>
                  </a:lnTo>
                  <a:cubicBezTo>
                    <a:pt x="79522" y="35978"/>
                    <a:pt x="78091" y="37460"/>
                    <a:pt x="76456" y="38941"/>
                  </a:cubicBezTo>
                  <a:cubicBezTo>
                    <a:pt x="63577" y="52486"/>
                    <a:pt x="63577" y="52486"/>
                    <a:pt x="63577" y="52486"/>
                  </a:cubicBezTo>
                  <a:cubicBezTo>
                    <a:pt x="62146" y="53968"/>
                    <a:pt x="60715" y="53968"/>
                    <a:pt x="59284" y="53968"/>
                  </a:cubicBezTo>
                  <a:cubicBezTo>
                    <a:pt x="57853" y="53968"/>
                    <a:pt x="56422" y="53968"/>
                    <a:pt x="56422" y="52486"/>
                  </a:cubicBezTo>
                  <a:cubicBezTo>
                    <a:pt x="41908" y="38941"/>
                    <a:pt x="41908" y="38941"/>
                    <a:pt x="41908" y="38941"/>
                  </a:cubicBezTo>
                  <a:cubicBezTo>
                    <a:pt x="40477" y="37460"/>
                    <a:pt x="40477" y="35978"/>
                    <a:pt x="40477" y="34497"/>
                  </a:cubicBezTo>
                  <a:cubicBezTo>
                    <a:pt x="40477" y="31534"/>
                    <a:pt x="43339" y="28571"/>
                    <a:pt x="46201" y="28571"/>
                  </a:cubicBezTo>
                  <a:cubicBezTo>
                    <a:pt x="47632" y="28571"/>
                    <a:pt x="49063" y="28571"/>
                    <a:pt x="50494" y="30052"/>
                  </a:cubicBezTo>
                  <a:cubicBezTo>
                    <a:pt x="53356" y="34497"/>
                    <a:pt x="53356" y="34497"/>
                    <a:pt x="53356" y="34497"/>
                  </a:cubicBezTo>
                  <a:cubicBezTo>
                    <a:pt x="53356" y="6137"/>
                    <a:pt x="53356" y="6137"/>
                    <a:pt x="53356" y="6137"/>
                  </a:cubicBezTo>
                  <a:cubicBezTo>
                    <a:pt x="53356" y="3174"/>
                    <a:pt x="56422" y="0"/>
                    <a:pt x="59284" y="0"/>
                  </a:cubicBezTo>
                  <a:cubicBezTo>
                    <a:pt x="63577" y="0"/>
                    <a:pt x="65008" y="3174"/>
                    <a:pt x="65008" y="6137"/>
                  </a:cubicBezTo>
                  <a:cubicBezTo>
                    <a:pt x="65008" y="34497"/>
                    <a:pt x="65008" y="34497"/>
                    <a:pt x="65008" y="34497"/>
                  </a:cubicBezTo>
                  <a:cubicBezTo>
                    <a:pt x="69301" y="30052"/>
                    <a:pt x="69301" y="30052"/>
                    <a:pt x="69301" y="30052"/>
                  </a:cubicBezTo>
                  <a:cubicBezTo>
                    <a:pt x="70732" y="28571"/>
                    <a:pt x="72163" y="28571"/>
                    <a:pt x="73594" y="28571"/>
                  </a:cubicBezTo>
                  <a:cubicBezTo>
                    <a:pt x="76456" y="28571"/>
                    <a:pt x="79522" y="31534"/>
                    <a:pt x="79522" y="344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7" name="Shape 4787"/>
            <p:cNvSpPr/>
            <p:nvPr/>
          </p:nvSpPr>
          <p:spPr>
            <a:xfrm>
              <a:off x="7593202" y="3760160"/>
              <a:ext cx="279327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98702"/>
                  </a:moveTo>
                  <a:lnTo>
                    <a:pt x="114000" y="98702"/>
                  </a:lnTo>
                  <a:cubicBezTo>
                    <a:pt x="84827" y="98702"/>
                    <a:pt x="84827" y="98702"/>
                    <a:pt x="84827" y="98702"/>
                  </a:cubicBezTo>
                  <a:cubicBezTo>
                    <a:pt x="77379" y="98702"/>
                    <a:pt x="77379" y="98702"/>
                    <a:pt x="77379" y="98702"/>
                  </a:cubicBezTo>
                  <a:cubicBezTo>
                    <a:pt x="77379" y="109923"/>
                    <a:pt x="77379" y="109923"/>
                    <a:pt x="77379" y="109923"/>
                  </a:cubicBezTo>
                  <a:cubicBezTo>
                    <a:pt x="84827" y="118167"/>
                    <a:pt x="84827" y="118167"/>
                    <a:pt x="84827" y="118167"/>
                  </a:cubicBezTo>
                  <a:cubicBezTo>
                    <a:pt x="84827" y="119770"/>
                    <a:pt x="84827" y="119770"/>
                    <a:pt x="84827" y="119770"/>
                  </a:cubicBezTo>
                  <a:cubicBezTo>
                    <a:pt x="34965" y="119770"/>
                    <a:pt x="34965" y="119770"/>
                    <a:pt x="34965" y="119770"/>
                  </a:cubicBezTo>
                  <a:cubicBezTo>
                    <a:pt x="34965" y="118167"/>
                    <a:pt x="34965" y="118167"/>
                    <a:pt x="34965" y="118167"/>
                  </a:cubicBezTo>
                  <a:cubicBezTo>
                    <a:pt x="42413" y="109923"/>
                    <a:pt x="42413" y="109923"/>
                    <a:pt x="42413" y="109923"/>
                  </a:cubicBezTo>
                  <a:cubicBezTo>
                    <a:pt x="42413" y="98702"/>
                    <a:pt x="42413" y="98702"/>
                    <a:pt x="42413" y="98702"/>
                  </a:cubicBezTo>
                  <a:cubicBezTo>
                    <a:pt x="34965" y="98702"/>
                    <a:pt x="34965" y="98702"/>
                    <a:pt x="34965" y="98702"/>
                  </a:cubicBezTo>
                  <a:cubicBezTo>
                    <a:pt x="5793" y="98702"/>
                    <a:pt x="5793" y="98702"/>
                    <a:pt x="5793" y="98702"/>
                  </a:cubicBezTo>
                  <a:cubicBezTo>
                    <a:pt x="1448" y="98702"/>
                    <a:pt x="0" y="95496"/>
                    <a:pt x="0" y="92290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1603"/>
                    <a:pt x="1448" y="0"/>
                    <a:pt x="5793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8344" y="0"/>
                    <a:pt x="119793" y="1603"/>
                    <a:pt x="119793" y="6412"/>
                  </a:cubicBezTo>
                  <a:cubicBezTo>
                    <a:pt x="119793" y="92290"/>
                    <a:pt x="119793" y="92290"/>
                    <a:pt x="119793" y="92290"/>
                  </a:cubicBezTo>
                  <a:cubicBezTo>
                    <a:pt x="119793" y="95496"/>
                    <a:pt x="118344" y="98702"/>
                    <a:pt x="114000" y="98702"/>
                  </a:cubicBezTo>
                  <a:close/>
                  <a:moveTo>
                    <a:pt x="112551" y="8015"/>
                  </a:moveTo>
                  <a:lnTo>
                    <a:pt x="112551" y="8015"/>
                  </a:lnTo>
                  <a:cubicBezTo>
                    <a:pt x="7241" y="8015"/>
                    <a:pt x="7241" y="8015"/>
                    <a:pt x="7241" y="8015"/>
                  </a:cubicBezTo>
                  <a:cubicBezTo>
                    <a:pt x="7241" y="80839"/>
                    <a:pt x="7241" y="80839"/>
                    <a:pt x="7241" y="80839"/>
                  </a:cubicBezTo>
                  <a:cubicBezTo>
                    <a:pt x="112551" y="80839"/>
                    <a:pt x="112551" y="80839"/>
                    <a:pt x="112551" y="80839"/>
                  </a:cubicBezTo>
                  <a:lnTo>
                    <a:pt x="112551" y="8015"/>
                  </a:lnTo>
                  <a:close/>
                  <a:moveTo>
                    <a:pt x="48206" y="25877"/>
                  </a:moveTo>
                  <a:lnTo>
                    <a:pt x="48206" y="25877"/>
                  </a:lnTo>
                  <a:cubicBezTo>
                    <a:pt x="49655" y="25877"/>
                    <a:pt x="51103" y="25877"/>
                    <a:pt x="52551" y="27480"/>
                  </a:cubicBezTo>
                  <a:cubicBezTo>
                    <a:pt x="60000" y="35496"/>
                    <a:pt x="60000" y="35496"/>
                    <a:pt x="60000" y="35496"/>
                  </a:cubicBezTo>
                  <a:cubicBezTo>
                    <a:pt x="67241" y="27480"/>
                    <a:pt x="67241" y="27480"/>
                    <a:pt x="67241" y="27480"/>
                  </a:cubicBezTo>
                  <a:cubicBezTo>
                    <a:pt x="68689" y="25877"/>
                    <a:pt x="70137" y="25877"/>
                    <a:pt x="71586" y="25877"/>
                  </a:cubicBezTo>
                  <a:cubicBezTo>
                    <a:pt x="74482" y="25877"/>
                    <a:pt x="77379" y="27480"/>
                    <a:pt x="77379" y="32290"/>
                  </a:cubicBezTo>
                  <a:cubicBezTo>
                    <a:pt x="77379" y="33893"/>
                    <a:pt x="77379" y="35496"/>
                    <a:pt x="75931" y="35496"/>
                  </a:cubicBezTo>
                  <a:cubicBezTo>
                    <a:pt x="68689" y="45343"/>
                    <a:pt x="68689" y="45343"/>
                    <a:pt x="68689" y="45343"/>
                  </a:cubicBezTo>
                  <a:cubicBezTo>
                    <a:pt x="75931" y="53358"/>
                    <a:pt x="75931" y="53358"/>
                    <a:pt x="75931" y="53358"/>
                  </a:cubicBezTo>
                  <a:cubicBezTo>
                    <a:pt x="77379" y="54961"/>
                    <a:pt x="77379" y="56564"/>
                    <a:pt x="77379" y="58167"/>
                  </a:cubicBezTo>
                  <a:cubicBezTo>
                    <a:pt x="77379" y="61374"/>
                    <a:pt x="74482" y="64809"/>
                    <a:pt x="71586" y="64809"/>
                  </a:cubicBezTo>
                  <a:cubicBezTo>
                    <a:pt x="70137" y="64809"/>
                    <a:pt x="68689" y="63206"/>
                    <a:pt x="67241" y="61374"/>
                  </a:cubicBezTo>
                  <a:cubicBezTo>
                    <a:pt x="60000" y="53358"/>
                    <a:pt x="60000" y="53358"/>
                    <a:pt x="60000" y="53358"/>
                  </a:cubicBezTo>
                  <a:cubicBezTo>
                    <a:pt x="52551" y="61374"/>
                    <a:pt x="52551" y="61374"/>
                    <a:pt x="52551" y="61374"/>
                  </a:cubicBezTo>
                  <a:cubicBezTo>
                    <a:pt x="51103" y="63206"/>
                    <a:pt x="49655" y="64809"/>
                    <a:pt x="48206" y="64809"/>
                  </a:cubicBezTo>
                  <a:cubicBezTo>
                    <a:pt x="45310" y="64809"/>
                    <a:pt x="42413" y="61374"/>
                    <a:pt x="42413" y="58167"/>
                  </a:cubicBezTo>
                  <a:cubicBezTo>
                    <a:pt x="42413" y="56564"/>
                    <a:pt x="42413" y="54961"/>
                    <a:pt x="43862" y="53358"/>
                  </a:cubicBezTo>
                  <a:cubicBezTo>
                    <a:pt x="51103" y="45343"/>
                    <a:pt x="51103" y="45343"/>
                    <a:pt x="51103" y="45343"/>
                  </a:cubicBezTo>
                  <a:cubicBezTo>
                    <a:pt x="43862" y="35496"/>
                    <a:pt x="43862" y="35496"/>
                    <a:pt x="43862" y="35496"/>
                  </a:cubicBezTo>
                  <a:cubicBezTo>
                    <a:pt x="42413" y="35496"/>
                    <a:pt x="42413" y="33893"/>
                    <a:pt x="42413" y="32290"/>
                  </a:cubicBezTo>
                  <a:cubicBezTo>
                    <a:pt x="42413" y="27480"/>
                    <a:pt x="45310" y="25877"/>
                    <a:pt x="48206" y="258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8" name="Shape 4788"/>
            <p:cNvSpPr/>
            <p:nvPr/>
          </p:nvSpPr>
          <p:spPr>
            <a:xfrm>
              <a:off x="10581157" y="1725687"/>
              <a:ext cx="281442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71" y="98702"/>
                  </a:moveTo>
                  <a:lnTo>
                    <a:pt x="114071" y="98702"/>
                  </a:lnTo>
                  <a:cubicBezTo>
                    <a:pt x="85247" y="98702"/>
                    <a:pt x="85247" y="98702"/>
                    <a:pt x="85247" y="98702"/>
                  </a:cubicBezTo>
                  <a:cubicBezTo>
                    <a:pt x="77887" y="98702"/>
                    <a:pt x="77887" y="98702"/>
                    <a:pt x="77887" y="98702"/>
                  </a:cubicBezTo>
                  <a:cubicBezTo>
                    <a:pt x="77887" y="109923"/>
                    <a:pt x="77887" y="109923"/>
                    <a:pt x="77887" y="109923"/>
                  </a:cubicBezTo>
                  <a:cubicBezTo>
                    <a:pt x="85247" y="118167"/>
                    <a:pt x="85247" y="118167"/>
                    <a:pt x="85247" y="118167"/>
                  </a:cubicBezTo>
                  <a:cubicBezTo>
                    <a:pt x="85247" y="119770"/>
                    <a:pt x="85247" y="119770"/>
                    <a:pt x="85247" y="119770"/>
                  </a:cubicBezTo>
                  <a:cubicBezTo>
                    <a:pt x="34548" y="119770"/>
                    <a:pt x="34548" y="119770"/>
                    <a:pt x="34548" y="119770"/>
                  </a:cubicBezTo>
                  <a:cubicBezTo>
                    <a:pt x="34548" y="118167"/>
                    <a:pt x="34548" y="118167"/>
                    <a:pt x="34548" y="118167"/>
                  </a:cubicBezTo>
                  <a:cubicBezTo>
                    <a:pt x="43339" y="109923"/>
                    <a:pt x="43339" y="109923"/>
                    <a:pt x="43339" y="109923"/>
                  </a:cubicBezTo>
                  <a:cubicBezTo>
                    <a:pt x="43339" y="98702"/>
                    <a:pt x="43339" y="98702"/>
                    <a:pt x="43339" y="98702"/>
                  </a:cubicBezTo>
                  <a:cubicBezTo>
                    <a:pt x="34548" y="98702"/>
                    <a:pt x="34548" y="98702"/>
                    <a:pt x="34548" y="98702"/>
                  </a:cubicBezTo>
                  <a:cubicBezTo>
                    <a:pt x="5724" y="98702"/>
                    <a:pt x="5724" y="98702"/>
                    <a:pt x="5724" y="98702"/>
                  </a:cubicBezTo>
                  <a:cubicBezTo>
                    <a:pt x="2862" y="98702"/>
                    <a:pt x="0" y="95496"/>
                    <a:pt x="0" y="92290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1603"/>
                    <a:pt x="2862" y="0"/>
                    <a:pt x="5724" y="0"/>
                  </a:cubicBezTo>
                  <a:cubicBezTo>
                    <a:pt x="114071" y="0"/>
                    <a:pt x="114071" y="0"/>
                    <a:pt x="114071" y="0"/>
                  </a:cubicBezTo>
                  <a:cubicBezTo>
                    <a:pt x="116933" y="0"/>
                    <a:pt x="119795" y="1603"/>
                    <a:pt x="119795" y="6412"/>
                  </a:cubicBezTo>
                  <a:cubicBezTo>
                    <a:pt x="119795" y="92290"/>
                    <a:pt x="119795" y="92290"/>
                    <a:pt x="119795" y="92290"/>
                  </a:cubicBezTo>
                  <a:cubicBezTo>
                    <a:pt x="119795" y="95496"/>
                    <a:pt x="116933" y="98702"/>
                    <a:pt x="114071" y="98702"/>
                  </a:cubicBezTo>
                  <a:close/>
                  <a:moveTo>
                    <a:pt x="112640" y="8015"/>
                  </a:moveTo>
                  <a:lnTo>
                    <a:pt x="112640" y="8015"/>
                  </a:lnTo>
                  <a:cubicBezTo>
                    <a:pt x="8586" y="8015"/>
                    <a:pt x="8586" y="8015"/>
                    <a:pt x="8586" y="8015"/>
                  </a:cubicBezTo>
                  <a:cubicBezTo>
                    <a:pt x="8586" y="80839"/>
                    <a:pt x="8586" y="80839"/>
                    <a:pt x="8586" y="80839"/>
                  </a:cubicBezTo>
                  <a:cubicBezTo>
                    <a:pt x="112640" y="80839"/>
                    <a:pt x="112640" y="80839"/>
                    <a:pt x="112640" y="80839"/>
                  </a:cubicBezTo>
                  <a:lnTo>
                    <a:pt x="112640" y="8015"/>
                  </a:lnTo>
                  <a:close/>
                  <a:moveTo>
                    <a:pt x="49063" y="38702"/>
                  </a:moveTo>
                  <a:lnTo>
                    <a:pt x="49063" y="38702"/>
                  </a:lnTo>
                  <a:cubicBezTo>
                    <a:pt x="50494" y="38702"/>
                    <a:pt x="51925" y="38702"/>
                    <a:pt x="51925" y="40305"/>
                  </a:cubicBezTo>
                  <a:cubicBezTo>
                    <a:pt x="56218" y="43740"/>
                    <a:pt x="56218" y="43740"/>
                    <a:pt x="56218" y="43740"/>
                  </a:cubicBezTo>
                  <a:cubicBezTo>
                    <a:pt x="67870" y="32290"/>
                    <a:pt x="67870" y="32290"/>
                    <a:pt x="67870" y="32290"/>
                  </a:cubicBezTo>
                  <a:cubicBezTo>
                    <a:pt x="69301" y="30687"/>
                    <a:pt x="70732" y="29083"/>
                    <a:pt x="72163" y="29083"/>
                  </a:cubicBezTo>
                  <a:cubicBezTo>
                    <a:pt x="75025" y="29083"/>
                    <a:pt x="77887" y="32290"/>
                    <a:pt x="77887" y="35496"/>
                  </a:cubicBezTo>
                  <a:cubicBezTo>
                    <a:pt x="77887" y="37099"/>
                    <a:pt x="76456" y="38702"/>
                    <a:pt x="75025" y="40305"/>
                  </a:cubicBezTo>
                  <a:cubicBezTo>
                    <a:pt x="60715" y="58167"/>
                    <a:pt x="60715" y="58167"/>
                    <a:pt x="60715" y="58167"/>
                  </a:cubicBezTo>
                  <a:cubicBezTo>
                    <a:pt x="59284" y="59770"/>
                    <a:pt x="57649" y="59770"/>
                    <a:pt x="56218" y="59770"/>
                  </a:cubicBezTo>
                  <a:cubicBezTo>
                    <a:pt x="54787" y="59770"/>
                    <a:pt x="53356" y="59770"/>
                    <a:pt x="51925" y="58167"/>
                  </a:cubicBezTo>
                  <a:cubicBezTo>
                    <a:pt x="44770" y="48549"/>
                    <a:pt x="44770" y="48549"/>
                    <a:pt x="44770" y="48549"/>
                  </a:cubicBezTo>
                  <a:cubicBezTo>
                    <a:pt x="43339" y="48549"/>
                    <a:pt x="43339" y="46946"/>
                    <a:pt x="43339" y="45343"/>
                  </a:cubicBezTo>
                  <a:cubicBezTo>
                    <a:pt x="43339" y="40305"/>
                    <a:pt x="44770" y="38702"/>
                    <a:pt x="49063" y="387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9" name="Shape 4789"/>
            <p:cNvSpPr/>
            <p:nvPr/>
          </p:nvSpPr>
          <p:spPr>
            <a:xfrm>
              <a:off x="10077522" y="1725687"/>
              <a:ext cx="281442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71" y="98702"/>
                  </a:moveTo>
                  <a:lnTo>
                    <a:pt x="114071" y="98702"/>
                  </a:lnTo>
                  <a:cubicBezTo>
                    <a:pt x="85247" y="98702"/>
                    <a:pt x="85247" y="98702"/>
                    <a:pt x="85247" y="98702"/>
                  </a:cubicBezTo>
                  <a:cubicBezTo>
                    <a:pt x="76456" y="98702"/>
                    <a:pt x="76456" y="98702"/>
                    <a:pt x="76456" y="98702"/>
                  </a:cubicBezTo>
                  <a:cubicBezTo>
                    <a:pt x="76456" y="109923"/>
                    <a:pt x="76456" y="109923"/>
                    <a:pt x="76456" y="109923"/>
                  </a:cubicBezTo>
                  <a:cubicBezTo>
                    <a:pt x="85247" y="118167"/>
                    <a:pt x="85247" y="118167"/>
                    <a:pt x="85247" y="118167"/>
                  </a:cubicBezTo>
                  <a:cubicBezTo>
                    <a:pt x="85247" y="119770"/>
                    <a:pt x="85247" y="119770"/>
                    <a:pt x="85247" y="119770"/>
                  </a:cubicBezTo>
                  <a:cubicBezTo>
                    <a:pt x="34548" y="119770"/>
                    <a:pt x="34548" y="119770"/>
                    <a:pt x="34548" y="119770"/>
                  </a:cubicBezTo>
                  <a:cubicBezTo>
                    <a:pt x="34548" y="118167"/>
                    <a:pt x="34548" y="118167"/>
                    <a:pt x="34548" y="118167"/>
                  </a:cubicBezTo>
                  <a:cubicBezTo>
                    <a:pt x="41703" y="109923"/>
                    <a:pt x="41703" y="109923"/>
                    <a:pt x="41703" y="109923"/>
                  </a:cubicBezTo>
                  <a:cubicBezTo>
                    <a:pt x="41703" y="98702"/>
                    <a:pt x="41703" y="98702"/>
                    <a:pt x="41703" y="98702"/>
                  </a:cubicBezTo>
                  <a:cubicBezTo>
                    <a:pt x="34548" y="98702"/>
                    <a:pt x="34548" y="98702"/>
                    <a:pt x="34548" y="98702"/>
                  </a:cubicBezTo>
                  <a:cubicBezTo>
                    <a:pt x="5724" y="98702"/>
                    <a:pt x="5724" y="98702"/>
                    <a:pt x="5724" y="98702"/>
                  </a:cubicBezTo>
                  <a:cubicBezTo>
                    <a:pt x="2862" y="98702"/>
                    <a:pt x="0" y="95496"/>
                    <a:pt x="0" y="92290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1603"/>
                    <a:pt x="2862" y="0"/>
                    <a:pt x="5724" y="0"/>
                  </a:cubicBezTo>
                  <a:cubicBezTo>
                    <a:pt x="114071" y="0"/>
                    <a:pt x="114071" y="0"/>
                    <a:pt x="114071" y="0"/>
                  </a:cubicBezTo>
                  <a:cubicBezTo>
                    <a:pt x="116933" y="0"/>
                    <a:pt x="119795" y="1603"/>
                    <a:pt x="119795" y="6412"/>
                  </a:cubicBezTo>
                  <a:cubicBezTo>
                    <a:pt x="119795" y="92290"/>
                    <a:pt x="119795" y="92290"/>
                    <a:pt x="119795" y="92290"/>
                  </a:cubicBezTo>
                  <a:cubicBezTo>
                    <a:pt x="119795" y="95496"/>
                    <a:pt x="116933" y="98702"/>
                    <a:pt x="114071" y="98702"/>
                  </a:cubicBezTo>
                  <a:close/>
                  <a:moveTo>
                    <a:pt x="111209" y="8015"/>
                  </a:moveTo>
                  <a:lnTo>
                    <a:pt x="111209" y="8015"/>
                  </a:lnTo>
                  <a:cubicBezTo>
                    <a:pt x="7155" y="8015"/>
                    <a:pt x="7155" y="8015"/>
                    <a:pt x="7155" y="8015"/>
                  </a:cubicBezTo>
                  <a:cubicBezTo>
                    <a:pt x="7155" y="80839"/>
                    <a:pt x="7155" y="80839"/>
                    <a:pt x="7155" y="80839"/>
                  </a:cubicBezTo>
                  <a:cubicBezTo>
                    <a:pt x="111209" y="80839"/>
                    <a:pt x="111209" y="80839"/>
                    <a:pt x="111209" y="80839"/>
                  </a:cubicBezTo>
                  <a:lnTo>
                    <a:pt x="111209" y="8015"/>
                  </a:lnTo>
                  <a:close/>
                  <a:moveTo>
                    <a:pt x="47632" y="38702"/>
                  </a:moveTo>
                  <a:lnTo>
                    <a:pt x="47632" y="38702"/>
                  </a:lnTo>
                  <a:cubicBezTo>
                    <a:pt x="70732" y="38702"/>
                    <a:pt x="70732" y="38702"/>
                    <a:pt x="70732" y="38702"/>
                  </a:cubicBezTo>
                  <a:cubicBezTo>
                    <a:pt x="75025" y="38702"/>
                    <a:pt x="76456" y="40305"/>
                    <a:pt x="76456" y="45343"/>
                  </a:cubicBezTo>
                  <a:cubicBezTo>
                    <a:pt x="76456" y="48549"/>
                    <a:pt x="75025" y="51755"/>
                    <a:pt x="70732" y="51755"/>
                  </a:cubicBezTo>
                  <a:cubicBezTo>
                    <a:pt x="47632" y="51755"/>
                    <a:pt x="47632" y="51755"/>
                    <a:pt x="47632" y="51755"/>
                  </a:cubicBezTo>
                  <a:cubicBezTo>
                    <a:pt x="44770" y="51755"/>
                    <a:pt x="41703" y="48549"/>
                    <a:pt x="41703" y="45343"/>
                  </a:cubicBezTo>
                  <a:cubicBezTo>
                    <a:pt x="41703" y="40305"/>
                    <a:pt x="44770" y="38702"/>
                    <a:pt x="47632" y="387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0" name="Shape 4790"/>
            <p:cNvSpPr/>
            <p:nvPr/>
          </p:nvSpPr>
          <p:spPr>
            <a:xfrm>
              <a:off x="9571769" y="1725687"/>
              <a:ext cx="279327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98702"/>
                  </a:moveTo>
                  <a:lnTo>
                    <a:pt x="114000" y="98702"/>
                  </a:lnTo>
                  <a:cubicBezTo>
                    <a:pt x="84620" y="98702"/>
                    <a:pt x="84620" y="98702"/>
                    <a:pt x="84620" y="98702"/>
                  </a:cubicBezTo>
                  <a:cubicBezTo>
                    <a:pt x="77379" y="98702"/>
                    <a:pt x="77379" y="98702"/>
                    <a:pt x="77379" y="98702"/>
                  </a:cubicBezTo>
                  <a:cubicBezTo>
                    <a:pt x="77379" y="109923"/>
                    <a:pt x="77379" y="109923"/>
                    <a:pt x="77379" y="109923"/>
                  </a:cubicBezTo>
                  <a:cubicBezTo>
                    <a:pt x="84620" y="118167"/>
                    <a:pt x="84620" y="118167"/>
                    <a:pt x="84620" y="118167"/>
                  </a:cubicBezTo>
                  <a:cubicBezTo>
                    <a:pt x="84620" y="119770"/>
                    <a:pt x="84620" y="119770"/>
                    <a:pt x="84620" y="119770"/>
                  </a:cubicBezTo>
                  <a:cubicBezTo>
                    <a:pt x="34965" y="119770"/>
                    <a:pt x="34965" y="119770"/>
                    <a:pt x="34965" y="119770"/>
                  </a:cubicBezTo>
                  <a:cubicBezTo>
                    <a:pt x="34965" y="118167"/>
                    <a:pt x="34965" y="118167"/>
                    <a:pt x="34965" y="118167"/>
                  </a:cubicBezTo>
                  <a:cubicBezTo>
                    <a:pt x="42206" y="109923"/>
                    <a:pt x="42206" y="109923"/>
                    <a:pt x="42206" y="109923"/>
                  </a:cubicBezTo>
                  <a:cubicBezTo>
                    <a:pt x="42206" y="98702"/>
                    <a:pt x="42206" y="98702"/>
                    <a:pt x="42206" y="98702"/>
                  </a:cubicBezTo>
                  <a:cubicBezTo>
                    <a:pt x="34965" y="98702"/>
                    <a:pt x="34965" y="98702"/>
                    <a:pt x="34965" y="98702"/>
                  </a:cubicBezTo>
                  <a:cubicBezTo>
                    <a:pt x="5793" y="98702"/>
                    <a:pt x="5793" y="98702"/>
                    <a:pt x="5793" y="98702"/>
                  </a:cubicBezTo>
                  <a:cubicBezTo>
                    <a:pt x="1448" y="98702"/>
                    <a:pt x="0" y="95496"/>
                    <a:pt x="0" y="92290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1603"/>
                    <a:pt x="1448" y="0"/>
                    <a:pt x="5793" y="0"/>
                  </a:cubicBezTo>
                  <a:cubicBezTo>
                    <a:pt x="114000" y="0"/>
                    <a:pt x="114000" y="0"/>
                    <a:pt x="114000" y="0"/>
                  </a:cubicBezTo>
                  <a:cubicBezTo>
                    <a:pt x="118344" y="0"/>
                    <a:pt x="119793" y="1603"/>
                    <a:pt x="119793" y="6412"/>
                  </a:cubicBezTo>
                  <a:cubicBezTo>
                    <a:pt x="119793" y="92290"/>
                    <a:pt x="119793" y="92290"/>
                    <a:pt x="119793" y="92290"/>
                  </a:cubicBezTo>
                  <a:cubicBezTo>
                    <a:pt x="119793" y="95496"/>
                    <a:pt x="118344" y="98702"/>
                    <a:pt x="114000" y="98702"/>
                  </a:cubicBezTo>
                  <a:close/>
                  <a:moveTo>
                    <a:pt x="112551" y="8015"/>
                  </a:moveTo>
                  <a:lnTo>
                    <a:pt x="112551" y="8015"/>
                  </a:lnTo>
                  <a:cubicBezTo>
                    <a:pt x="7241" y="8015"/>
                    <a:pt x="7241" y="8015"/>
                    <a:pt x="7241" y="8015"/>
                  </a:cubicBezTo>
                  <a:cubicBezTo>
                    <a:pt x="7241" y="80839"/>
                    <a:pt x="7241" y="80839"/>
                    <a:pt x="7241" y="80839"/>
                  </a:cubicBezTo>
                  <a:cubicBezTo>
                    <a:pt x="112551" y="80839"/>
                    <a:pt x="112551" y="80839"/>
                    <a:pt x="112551" y="80839"/>
                  </a:cubicBezTo>
                  <a:lnTo>
                    <a:pt x="112551" y="8015"/>
                  </a:lnTo>
                  <a:close/>
                  <a:moveTo>
                    <a:pt x="48206" y="38702"/>
                  </a:moveTo>
                  <a:lnTo>
                    <a:pt x="48206" y="38702"/>
                  </a:lnTo>
                  <a:cubicBezTo>
                    <a:pt x="54000" y="38702"/>
                    <a:pt x="54000" y="38702"/>
                    <a:pt x="54000" y="38702"/>
                  </a:cubicBezTo>
                  <a:cubicBezTo>
                    <a:pt x="54000" y="32290"/>
                    <a:pt x="54000" y="32290"/>
                    <a:pt x="54000" y="32290"/>
                  </a:cubicBezTo>
                  <a:cubicBezTo>
                    <a:pt x="54000" y="27480"/>
                    <a:pt x="56896" y="25877"/>
                    <a:pt x="59793" y="25877"/>
                  </a:cubicBezTo>
                  <a:cubicBezTo>
                    <a:pt x="62689" y="25877"/>
                    <a:pt x="65793" y="27480"/>
                    <a:pt x="65793" y="32290"/>
                  </a:cubicBezTo>
                  <a:cubicBezTo>
                    <a:pt x="65793" y="38702"/>
                    <a:pt x="65793" y="38702"/>
                    <a:pt x="65793" y="38702"/>
                  </a:cubicBezTo>
                  <a:cubicBezTo>
                    <a:pt x="71586" y="38702"/>
                    <a:pt x="71586" y="38702"/>
                    <a:pt x="71586" y="38702"/>
                  </a:cubicBezTo>
                  <a:cubicBezTo>
                    <a:pt x="74482" y="38702"/>
                    <a:pt x="77379" y="40305"/>
                    <a:pt x="77379" y="45343"/>
                  </a:cubicBezTo>
                  <a:cubicBezTo>
                    <a:pt x="77379" y="48549"/>
                    <a:pt x="74482" y="51755"/>
                    <a:pt x="71586" y="51755"/>
                  </a:cubicBezTo>
                  <a:cubicBezTo>
                    <a:pt x="65793" y="51755"/>
                    <a:pt x="65793" y="51755"/>
                    <a:pt x="65793" y="51755"/>
                  </a:cubicBezTo>
                  <a:cubicBezTo>
                    <a:pt x="65793" y="58167"/>
                    <a:pt x="65793" y="58167"/>
                    <a:pt x="65793" y="58167"/>
                  </a:cubicBezTo>
                  <a:cubicBezTo>
                    <a:pt x="65793" y="61374"/>
                    <a:pt x="62689" y="64809"/>
                    <a:pt x="59793" y="64809"/>
                  </a:cubicBezTo>
                  <a:cubicBezTo>
                    <a:pt x="56896" y="64809"/>
                    <a:pt x="54000" y="61374"/>
                    <a:pt x="54000" y="58167"/>
                  </a:cubicBezTo>
                  <a:cubicBezTo>
                    <a:pt x="54000" y="51755"/>
                    <a:pt x="54000" y="51755"/>
                    <a:pt x="54000" y="51755"/>
                  </a:cubicBezTo>
                  <a:cubicBezTo>
                    <a:pt x="48206" y="51755"/>
                    <a:pt x="48206" y="51755"/>
                    <a:pt x="48206" y="51755"/>
                  </a:cubicBezTo>
                  <a:cubicBezTo>
                    <a:pt x="45310" y="51755"/>
                    <a:pt x="42206" y="48549"/>
                    <a:pt x="42206" y="45343"/>
                  </a:cubicBezTo>
                  <a:cubicBezTo>
                    <a:pt x="42206" y="40305"/>
                    <a:pt x="45310" y="38702"/>
                    <a:pt x="48206" y="387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1" name="Shape 4791"/>
            <p:cNvSpPr/>
            <p:nvPr/>
          </p:nvSpPr>
          <p:spPr>
            <a:xfrm>
              <a:off x="9061787" y="1725687"/>
              <a:ext cx="281442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1" y="98702"/>
                  </a:moveTo>
                  <a:lnTo>
                    <a:pt x="114081" y="98702"/>
                  </a:lnTo>
                  <a:cubicBezTo>
                    <a:pt x="85102" y="98702"/>
                    <a:pt x="85102" y="98702"/>
                    <a:pt x="85102" y="98702"/>
                  </a:cubicBezTo>
                  <a:cubicBezTo>
                    <a:pt x="77959" y="98702"/>
                    <a:pt x="77959" y="98702"/>
                    <a:pt x="77959" y="98702"/>
                  </a:cubicBezTo>
                  <a:cubicBezTo>
                    <a:pt x="77959" y="109923"/>
                    <a:pt x="77959" y="109923"/>
                    <a:pt x="77959" y="109923"/>
                  </a:cubicBezTo>
                  <a:cubicBezTo>
                    <a:pt x="85102" y="118167"/>
                    <a:pt x="85102" y="118167"/>
                    <a:pt x="85102" y="118167"/>
                  </a:cubicBezTo>
                  <a:cubicBezTo>
                    <a:pt x="85102" y="119770"/>
                    <a:pt x="85102" y="119770"/>
                    <a:pt x="85102" y="119770"/>
                  </a:cubicBezTo>
                  <a:cubicBezTo>
                    <a:pt x="34693" y="119770"/>
                    <a:pt x="34693" y="119770"/>
                    <a:pt x="34693" y="119770"/>
                  </a:cubicBezTo>
                  <a:cubicBezTo>
                    <a:pt x="34693" y="118167"/>
                    <a:pt x="34693" y="118167"/>
                    <a:pt x="34693" y="118167"/>
                  </a:cubicBezTo>
                  <a:cubicBezTo>
                    <a:pt x="43265" y="109923"/>
                    <a:pt x="43265" y="109923"/>
                    <a:pt x="43265" y="109923"/>
                  </a:cubicBezTo>
                  <a:cubicBezTo>
                    <a:pt x="43265" y="98702"/>
                    <a:pt x="43265" y="98702"/>
                    <a:pt x="43265" y="98702"/>
                  </a:cubicBezTo>
                  <a:cubicBezTo>
                    <a:pt x="34693" y="98702"/>
                    <a:pt x="34693" y="98702"/>
                    <a:pt x="34693" y="98702"/>
                  </a:cubicBezTo>
                  <a:cubicBezTo>
                    <a:pt x="5918" y="98702"/>
                    <a:pt x="5918" y="98702"/>
                    <a:pt x="5918" y="98702"/>
                  </a:cubicBezTo>
                  <a:cubicBezTo>
                    <a:pt x="3061" y="98702"/>
                    <a:pt x="0" y="95496"/>
                    <a:pt x="0" y="92290"/>
                  </a:cubicBezTo>
                  <a:cubicBezTo>
                    <a:pt x="0" y="6412"/>
                    <a:pt x="0" y="6412"/>
                    <a:pt x="0" y="6412"/>
                  </a:cubicBezTo>
                  <a:cubicBezTo>
                    <a:pt x="0" y="1603"/>
                    <a:pt x="3061" y="0"/>
                    <a:pt x="5918" y="0"/>
                  </a:cubicBezTo>
                  <a:cubicBezTo>
                    <a:pt x="114081" y="0"/>
                    <a:pt x="114081" y="0"/>
                    <a:pt x="114081" y="0"/>
                  </a:cubicBezTo>
                  <a:cubicBezTo>
                    <a:pt x="116938" y="0"/>
                    <a:pt x="119795" y="1603"/>
                    <a:pt x="119795" y="6412"/>
                  </a:cubicBezTo>
                  <a:cubicBezTo>
                    <a:pt x="119795" y="92290"/>
                    <a:pt x="119795" y="92290"/>
                    <a:pt x="119795" y="92290"/>
                  </a:cubicBezTo>
                  <a:cubicBezTo>
                    <a:pt x="119795" y="95496"/>
                    <a:pt x="116938" y="98702"/>
                    <a:pt x="114081" y="98702"/>
                  </a:cubicBezTo>
                  <a:close/>
                  <a:moveTo>
                    <a:pt x="112653" y="8015"/>
                  </a:moveTo>
                  <a:lnTo>
                    <a:pt x="112653" y="8015"/>
                  </a:lnTo>
                  <a:cubicBezTo>
                    <a:pt x="8775" y="8015"/>
                    <a:pt x="8775" y="8015"/>
                    <a:pt x="8775" y="8015"/>
                  </a:cubicBezTo>
                  <a:cubicBezTo>
                    <a:pt x="8775" y="80839"/>
                    <a:pt x="8775" y="80839"/>
                    <a:pt x="8775" y="80839"/>
                  </a:cubicBezTo>
                  <a:cubicBezTo>
                    <a:pt x="112653" y="80839"/>
                    <a:pt x="112653" y="80839"/>
                    <a:pt x="112653" y="80839"/>
                  </a:cubicBezTo>
                  <a:lnTo>
                    <a:pt x="112653" y="80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2" name="Shape 4792"/>
            <p:cNvSpPr/>
            <p:nvPr/>
          </p:nvSpPr>
          <p:spPr>
            <a:xfrm>
              <a:off x="8553919" y="1753205"/>
              <a:ext cx="289907" cy="1799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19" y="119680"/>
                  </a:moveTo>
                  <a:lnTo>
                    <a:pt x="114219" y="119680"/>
                  </a:lnTo>
                  <a:cubicBezTo>
                    <a:pt x="108438" y="119680"/>
                    <a:pt x="108438" y="119680"/>
                    <a:pt x="108438" y="119680"/>
                  </a:cubicBezTo>
                  <a:cubicBezTo>
                    <a:pt x="11362" y="119680"/>
                    <a:pt x="11362" y="119680"/>
                    <a:pt x="11362" y="119680"/>
                  </a:cubicBezTo>
                  <a:cubicBezTo>
                    <a:pt x="5780" y="119680"/>
                    <a:pt x="5780" y="119680"/>
                    <a:pt x="5780" y="119680"/>
                  </a:cubicBezTo>
                  <a:cubicBezTo>
                    <a:pt x="1395" y="119680"/>
                    <a:pt x="0" y="115212"/>
                    <a:pt x="0" y="110744"/>
                  </a:cubicBezTo>
                  <a:cubicBezTo>
                    <a:pt x="0" y="94787"/>
                    <a:pt x="0" y="94787"/>
                    <a:pt x="0" y="94787"/>
                  </a:cubicBezTo>
                  <a:cubicBezTo>
                    <a:pt x="11362" y="94787"/>
                    <a:pt x="11362" y="94787"/>
                    <a:pt x="11362" y="94787"/>
                  </a:cubicBezTo>
                  <a:cubicBezTo>
                    <a:pt x="11362" y="9255"/>
                    <a:pt x="11362" y="9255"/>
                    <a:pt x="11362" y="9255"/>
                  </a:cubicBezTo>
                  <a:cubicBezTo>
                    <a:pt x="11362" y="2234"/>
                    <a:pt x="12757" y="0"/>
                    <a:pt x="16943" y="0"/>
                  </a:cubicBezTo>
                  <a:cubicBezTo>
                    <a:pt x="102857" y="0"/>
                    <a:pt x="102857" y="0"/>
                    <a:pt x="102857" y="0"/>
                  </a:cubicBezTo>
                  <a:cubicBezTo>
                    <a:pt x="105647" y="0"/>
                    <a:pt x="108438" y="2234"/>
                    <a:pt x="108438" y="9255"/>
                  </a:cubicBezTo>
                  <a:cubicBezTo>
                    <a:pt x="108438" y="94787"/>
                    <a:pt x="108438" y="94787"/>
                    <a:pt x="108438" y="94787"/>
                  </a:cubicBezTo>
                  <a:cubicBezTo>
                    <a:pt x="119800" y="94787"/>
                    <a:pt x="119800" y="94787"/>
                    <a:pt x="119800" y="94787"/>
                  </a:cubicBezTo>
                  <a:cubicBezTo>
                    <a:pt x="119800" y="110744"/>
                    <a:pt x="119800" y="110744"/>
                    <a:pt x="119800" y="110744"/>
                  </a:cubicBezTo>
                  <a:cubicBezTo>
                    <a:pt x="119800" y="115212"/>
                    <a:pt x="117009" y="119680"/>
                    <a:pt x="114219" y="119680"/>
                  </a:cubicBezTo>
                  <a:close/>
                  <a:moveTo>
                    <a:pt x="46445" y="110744"/>
                  </a:moveTo>
                  <a:lnTo>
                    <a:pt x="46445" y="110744"/>
                  </a:lnTo>
                  <a:cubicBezTo>
                    <a:pt x="73355" y="110744"/>
                    <a:pt x="73355" y="110744"/>
                    <a:pt x="73355" y="110744"/>
                  </a:cubicBezTo>
                  <a:cubicBezTo>
                    <a:pt x="73355" y="103723"/>
                    <a:pt x="73355" y="103723"/>
                    <a:pt x="73355" y="103723"/>
                  </a:cubicBezTo>
                  <a:cubicBezTo>
                    <a:pt x="46445" y="103723"/>
                    <a:pt x="46445" y="103723"/>
                    <a:pt x="46445" y="103723"/>
                  </a:cubicBezTo>
                  <a:lnTo>
                    <a:pt x="46445" y="110744"/>
                  </a:lnTo>
                  <a:close/>
                  <a:moveTo>
                    <a:pt x="101461" y="11489"/>
                  </a:moveTo>
                  <a:lnTo>
                    <a:pt x="101461" y="11489"/>
                  </a:lnTo>
                  <a:cubicBezTo>
                    <a:pt x="18338" y="11489"/>
                    <a:pt x="18338" y="11489"/>
                    <a:pt x="18338" y="11489"/>
                  </a:cubicBezTo>
                  <a:cubicBezTo>
                    <a:pt x="18338" y="90319"/>
                    <a:pt x="18338" y="90319"/>
                    <a:pt x="18338" y="90319"/>
                  </a:cubicBezTo>
                  <a:cubicBezTo>
                    <a:pt x="101461" y="90319"/>
                    <a:pt x="101461" y="90319"/>
                    <a:pt x="101461" y="90319"/>
                  </a:cubicBezTo>
                  <a:lnTo>
                    <a:pt x="101461" y="114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3" name="Shape 4793"/>
            <p:cNvSpPr/>
            <p:nvPr/>
          </p:nvSpPr>
          <p:spPr>
            <a:xfrm>
              <a:off x="8079909" y="1712987"/>
              <a:ext cx="224308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48" y="119779"/>
                  </a:moveTo>
                  <a:lnTo>
                    <a:pt x="112548" y="119779"/>
                  </a:lnTo>
                  <a:cubicBezTo>
                    <a:pt x="7194" y="119779"/>
                    <a:pt x="7194" y="119779"/>
                    <a:pt x="7194" y="119779"/>
                  </a:cubicBezTo>
                  <a:cubicBezTo>
                    <a:pt x="1798" y="119779"/>
                    <a:pt x="0" y="116697"/>
                    <a:pt x="0" y="113394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1541"/>
                    <a:pt x="1798" y="0"/>
                    <a:pt x="7194" y="0"/>
                  </a:cubicBezTo>
                  <a:cubicBezTo>
                    <a:pt x="112548" y="0"/>
                    <a:pt x="112548" y="0"/>
                    <a:pt x="112548" y="0"/>
                  </a:cubicBezTo>
                  <a:cubicBezTo>
                    <a:pt x="117944" y="0"/>
                    <a:pt x="119743" y="1541"/>
                    <a:pt x="119743" y="6165"/>
                  </a:cubicBezTo>
                  <a:cubicBezTo>
                    <a:pt x="119743" y="113394"/>
                    <a:pt x="119743" y="113394"/>
                    <a:pt x="119743" y="113394"/>
                  </a:cubicBezTo>
                  <a:cubicBezTo>
                    <a:pt x="119743" y="116697"/>
                    <a:pt x="117944" y="119779"/>
                    <a:pt x="112548" y="119779"/>
                  </a:cubicBezTo>
                  <a:close/>
                  <a:moveTo>
                    <a:pt x="59871" y="114935"/>
                  </a:moveTo>
                  <a:lnTo>
                    <a:pt x="59871" y="114935"/>
                  </a:lnTo>
                  <a:cubicBezTo>
                    <a:pt x="61670" y="114935"/>
                    <a:pt x="65267" y="113394"/>
                    <a:pt x="65267" y="111853"/>
                  </a:cubicBezTo>
                  <a:cubicBezTo>
                    <a:pt x="65267" y="108770"/>
                    <a:pt x="61670" y="107229"/>
                    <a:pt x="59871" y="107229"/>
                  </a:cubicBezTo>
                  <a:cubicBezTo>
                    <a:pt x="58072" y="107229"/>
                    <a:pt x="54475" y="108770"/>
                    <a:pt x="54475" y="111853"/>
                  </a:cubicBezTo>
                  <a:cubicBezTo>
                    <a:pt x="54475" y="113394"/>
                    <a:pt x="58072" y="114935"/>
                    <a:pt x="59871" y="114935"/>
                  </a:cubicBezTo>
                  <a:close/>
                  <a:moveTo>
                    <a:pt x="105353" y="12330"/>
                  </a:moveTo>
                  <a:lnTo>
                    <a:pt x="105353" y="12330"/>
                  </a:lnTo>
                  <a:cubicBezTo>
                    <a:pt x="14389" y="12330"/>
                    <a:pt x="14389" y="12330"/>
                    <a:pt x="14389" y="12330"/>
                  </a:cubicBezTo>
                  <a:cubicBezTo>
                    <a:pt x="14389" y="102605"/>
                    <a:pt x="14389" y="102605"/>
                    <a:pt x="14389" y="102605"/>
                  </a:cubicBezTo>
                  <a:cubicBezTo>
                    <a:pt x="105353" y="102605"/>
                    <a:pt x="105353" y="102605"/>
                    <a:pt x="105353" y="102605"/>
                  </a:cubicBezTo>
                  <a:lnTo>
                    <a:pt x="105353" y="12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4" name="Shape 4794"/>
            <p:cNvSpPr/>
            <p:nvPr/>
          </p:nvSpPr>
          <p:spPr>
            <a:xfrm>
              <a:off x="7608015" y="1712987"/>
              <a:ext cx="152361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119779"/>
                  </a:moveTo>
                  <a:lnTo>
                    <a:pt x="109090" y="119779"/>
                  </a:lnTo>
                  <a:cubicBezTo>
                    <a:pt x="10909" y="119779"/>
                    <a:pt x="10909" y="119779"/>
                    <a:pt x="10909" y="119779"/>
                  </a:cubicBezTo>
                  <a:cubicBezTo>
                    <a:pt x="5642" y="119779"/>
                    <a:pt x="0" y="116697"/>
                    <a:pt x="0" y="113394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1541"/>
                    <a:pt x="5642" y="0"/>
                    <a:pt x="10909" y="0"/>
                  </a:cubicBezTo>
                  <a:cubicBezTo>
                    <a:pt x="109090" y="0"/>
                    <a:pt x="109090" y="0"/>
                    <a:pt x="109090" y="0"/>
                  </a:cubicBezTo>
                  <a:cubicBezTo>
                    <a:pt x="116990" y="0"/>
                    <a:pt x="119623" y="1541"/>
                    <a:pt x="119623" y="6165"/>
                  </a:cubicBezTo>
                  <a:cubicBezTo>
                    <a:pt x="119623" y="113394"/>
                    <a:pt x="119623" y="113394"/>
                    <a:pt x="119623" y="113394"/>
                  </a:cubicBezTo>
                  <a:cubicBezTo>
                    <a:pt x="119623" y="116697"/>
                    <a:pt x="116990" y="119779"/>
                    <a:pt x="109090" y="119779"/>
                  </a:cubicBezTo>
                  <a:close/>
                  <a:moveTo>
                    <a:pt x="61316" y="113394"/>
                  </a:moveTo>
                  <a:lnTo>
                    <a:pt x="61316" y="113394"/>
                  </a:lnTo>
                  <a:cubicBezTo>
                    <a:pt x="63949" y="113394"/>
                    <a:pt x="66583" y="111853"/>
                    <a:pt x="66583" y="108770"/>
                  </a:cubicBezTo>
                  <a:cubicBezTo>
                    <a:pt x="66583" y="107229"/>
                    <a:pt x="63949" y="105688"/>
                    <a:pt x="61316" y="105688"/>
                  </a:cubicBezTo>
                  <a:cubicBezTo>
                    <a:pt x="56050" y="105688"/>
                    <a:pt x="53416" y="107229"/>
                    <a:pt x="53416" y="108770"/>
                  </a:cubicBezTo>
                  <a:cubicBezTo>
                    <a:pt x="53416" y="111853"/>
                    <a:pt x="56050" y="113394"/>
                    <a:pt x="61316" y="113394"/>
                  </a:cubicBezTo>
                  <a:close/>
                  <a:moveTo>
                    <a:pt x="109090" y="12330"/>
                  </a:moveTo>
                  <a:lnTo>
                    <a:pt x="109090" y="12330"/>
                  </a:lnTo>
                  <a:cubicBezTo>
                    <a:pt x="106457" y="12330"/>
                    <a:pt x="106457" y="12330"/>
                    <a:pt x="106457" y="12330"/>
                  </a:cubicBezTo>
                  <a:cubicBezTo>
                    <a:pt x="13542" y="12330"/>
                    <a:pt x="13542" y="12330"/>
                    <a:pt x="13542" y="12330"/>
                  </a:cubicBezTo>
                  <a:cubicBezTo>
                    <a:pt x="10909" y="12330"/>
                    <a:pt x="10909" y="12330"/>
                    <a:pt x="10909" y="12330"/>
                  </a:cubicBezTo>
                  <a:cubicBezTo>
                    <a:pt x="10909" y="99522"/>
                    <a:pt x="10909" y="99522"/>
                    <a:pt x="10909" y="99522"/>
                  </a:cubicBezTo>
                  <a:cubicBezTo>
                    <a:pt x="13542" y="99522"/>
                    <a:pt x="13542" y="99522"/>
                    <a:pt x="13542" y="99522"/>
                  </a:cubicBezTo>
                  <a:cubicBezTo>
                    <a:pt x="106457" y="99522"/>
                    <a:pt x="106457" y="99522"/>
                    <a:pt x="106457" y="99522"/>
                  </a:cubicBezTo>
                  <a:cubicBezTo>
                    <a:pt x="109090" y="99522"/>
                    <a:pt x="109090" y="99522"/>
                    <a:pt x="109090" y="99522"/>
                  </a:cubicBezTo>
                  <a:lnTo>
                    <a:pt x="109090" y="12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5" name="Shape 4795"/>
            <p:cNvSpPr/>
            <p:nvPr/>
          </p:nvSpPr>
          <p:spPr>
            <a:xfrm>
              <a:off x="7136501" y="4767336"/>
              <a:ext cx="217961" cy="237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5" y="60000"/>
                  </a:moveTo>
                  <a:lnTo>
                    <a:pt x="119735" y="60000"/>
                  </a:lnTo>
                  <a:cubicBezTo>
                    <a:pt x="119735" y="61693"/>
                    <a:pt x="117880" y="63387"/>
                    <a:pt x="116026" y="65080"/>
                  </a:cubicBezTo>
                  <a:cubicBezTo>
                    <a:pt x="91655" y="85645"/>
                    <a:pt x="91655" y="85645"/>
                    <a:pt x="91655" y="85645"/>
                  </a:cubicBezTo>
                  <a:cubicBezTo>
                    <a:pt x="89801" y="87338"/>
                    <a:pt x="87947" y="87338"/>
                    <a:pt x="86092" y="87338"/>
                  </a:cubicBezTo>
                  <a:cubicBezTo>
                    <a:pt x="82384" y="87338"/>
                    <a:pt x="78675" y="83951"/>
                    <a:pt x="78675" y="80564"/>
                  </a:cubicBezTo>
                  <a:cubicBezTo>
                    <a:pt x="78675" y="78870"/>
                    <a:pt x="80529" y="77177"/>
                    <a:pt x="82384" y="75241"/>
                  </a:cubicBezTo>
                  <a:cubicBezTo>
                    <a:pt x="91655" y="66774"/>
                    <a:pt x="91655" y="66774"/>
                    <a:pt x="91655" y="66774"/>
                  </a:cubicBezTo>
                  <a:cubicBezTo>
                    <a:pt x="46887" y="66774"/>
                    <a:pt x="46887" y="66774"/>
                    <a:pt x="46887" y="66774"/>
                  </a:cubicBezTo>
                  <a:cubicBezTo>
                    <a:pt x="43178" y="66774"/>
                    <a:pt x="39205" y="63387"/>
                    <a:pt x="39205" y="60000"/>
                  </a:cubicBezTo>
                  <a:cubicBezTo>
                    <a:pt x="39205" y="56612"/>
                    <a:pt x="43178" y="53225"/>
                    <a:pt x="46887" y="53225"/>
                  </a:cubicBezTo>
                  <a:cubicBezTo>
                    <a:pt x="91655" y="53225"/>
                    <a:pt x="91655" y="53225"/>
                    <a:pt x="91655" y="53225"/>
                  </a:cubicBezTo>
                  <a:cubicBezTo>
                    <a:pt x="82384" y="44516"/>
                    <a:pt x="82384" y="44516"/>
                    <a:pt x="82384" y="44516"/>
                  </a:cubicBezTo>
                  <a:cubicBezTo>
                    <a:pt x="80529" y="42822"/>
                    <a:pt x="78675" y="41129"/>
                    <a:pt x="78675" y="39435"/>
                  </a:cubicBezTo>
                  <a:cubicBezTo>
                    <a:pt x="78675" y="36048"/>
                    <a:pt x="82384" y="32661"/>
                    <a:pt x="86092" y="32661"/>
                  </a:cubicBezTo>
                  <a:cubicBezTo>
                    <a:pt x="87947" y="32661"/>
                    <a:pt x="89801" y="32661"/>
                    <a:pt x="91655" y="34354"/>
                  </a:cubicBezTo>
                  <a:cubicBezTo>
                    <a:pt x="116026" y="54919"/>
                    <a:pt x="116026" y="54919"/>
                    <a:pt x="116026" y="54919"/>
                  </a:cubicBezTo>
                  <a:cubicBezTo>
                    <a:pt x="117880" y="56612"/>
                    <a:pt x="119735" y="58306"/>
                    <a:pt x="119735" y="60000"/>
                  </a:cubicBezTo>
                  <a:close/>
                  <a:moveTo>
                    <a:pt x="45033" y="13790"/>
                  </a:moveTo>
                  <a:lnTo>
                    <a:pt x="45033" y="13790"/>
                  </a:lnTo>
                  <a:cubicBezTo>
                    <a:pt x="14834" y="13790"/>
                    <a:pt x="14834" y="13790"/>
                    <a:pt x="14834" y="13790"/>
                  </a:cubicBezTo>
                  <a:cubicBezTo>
                    <a:pt x="14834" y="106209"/>
                    <a:pt x="14834" y="106209"/>
                    <a:pt x="14834" y="106209"/>
                  </a:cubicBezTo>
                  <a:cubicBezTo>
                    <a:pt x="45033" y="106209"/>
                    <a:pt x="45033" y="106209"/>
                    <a:pt x="45033" y="106209"/>
                  </a:cubicBezTo>
                  <a:cubicBezTo>
                    <a:pt x="48741" y="106209"/>
                    <a:pt x="52450" y="107903"/>
                    <a:pt x="52450" y="112983"/>
                  </a:cubicBezTo>
                  <a:cubicBezTo>
                    <a:pt x="52450" y="116370"/>
                    <a:pt x="48741" y="119758"/>
                    <a:pt x="45033" y="119758"/>
                  </a:cubicBezTo>
                  <a:cubicBezTo>
                    <a:pt x="7417" y="119758"/>
                    <a:pt x="7417" y="119758"/>
                    <a:pt x="7417" y="119758"/>
                  </a:cubicBezTo>
                  <a:cubicBezTo>
                    <a:pt x="1854" y="119758"/>
                    <a:pt x="0" y="116370"/>
                    <a:pt x="0" y="112983"/>
                  </a:cubicBezTo>
                  <a:cubicBezTo>
                    <a:pt x="0" y="7016"/>
                    <a:pt x="0" y="7016"/>
                    <a:pt x="0" y="7016"/>
                  </a:cubicBezTo>
                  <a:cubicBezTo>
                    <a:pt x="0" y="3629"/>
                    <a:pt x="1854" y="0"/>
                    <a:pt x="7417" y="0"/>
                  </a:cubicBezTo>
                  <a:cubicBezTo>
                    <a:pt x="45033" y="0"/>
                    <a:pt x="45033" y="0"/>
                    <a:pt x="45033" y="0"/>
                  </a:cubicBezTo>
                  <a:cubicBezTo>
                    <a:pt x="48741" y="0"/>
                    <a:pt x="52450" y="3629"/>
                    <a:pt x="52450" y="7016"/>
                  </a:cubicBezTo>
                  <a:cubicBezTo>
                    <a:pt x="52450" y="12096"/>
                    <a:pt x="48741" y="13790"/>
                    <a:pt x="45033" y="137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6" name="Shape 4796"/>
            <p:cNvSpPr/>
            <p:nvPr/>
          </p:nvSpPr>
          <p:spPr>
            <a:xfrm>
              <a:off x="6622286" y="4767336"/>
              <a:ext cx="217959" cy="237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5" y="60000"/>
                  </a:moveTo>
                  <a:lnTo>
                    <a:pt x="119735" y="60000"/>
                  </a:lnTo>
                  <a:cubicBezTo>
                    <a:pt x="119735" y="112983"/>
                    <a:pt x="119735" y="112983"/>
                    <a:pt x="119735" y="112983"/>
                  </a:cubicBezTo>
                  <a:cubicBezTo>
                    <a:pt x="119735" y="116370"/>
                    <a:pt x="116026" y="119758"/>
                    <a:pt x="112317" y="119758"/>
                  </a:cubicBezTo>
                  <a:cubicBezTo>
                    <a:pt x="74701" y="119758"/>
                    <a:pt x="74701" y="119758"/>
                    <a:pt x="74701" y="119758"/>
                  </a:cubicBezTo>
                  <a:cubicBezTo>
                    <a:pt x="69139" y="119758"/>
                    <a:pt x="67284" y="116370"/>
                    <a:pt x="67284" y="112983"/>
                  </a:cubicBezTo>
                  <a:cubicBezTo>
                    <a:pt x="67284" y="107903"/>
                    <a:pt x="69139" y="106209"/>
                    <a:pt x="74701" y="106209"/>
                  </a:cubicBezTo>
                  <a:cubicBezTo>
                    <a:pt x="104635" y="106209"/>
                    <a:pt x="104635" y="106209"/>
                    <a:pt x="104635" y="106209"/>
                  </a:cubicBezTo>
                  <a:cubicBezTo>
                    <a:pt x="104635" y="13790"/>
                    <a:pt x="104635" y="13790"/>
                    <a:pt x="104635" y="13790"/>
                  </a:cubicBezTo>
                  <a:cubicBezTo>
                    <a:pt x="74701" y="13790"/>
                    <a:pt x="74701" y="13790"/>
                    <a:pt x="74701" y="13790"/>
                  </a:cubicBezTo>
                  <a:cubicBezTo>
                    <a:pt x="69139" y="13790"/>
                    <a:pt x="67284" y="10403"/>
                    <a:pt x="67284" y="7016"/>
                  </a:cubicBezTo>
                  <a:cubicBezTo>
                    <a:pt x="67284" y="3629"/>
                    <a:pt x="69139" y="0"/>
                    <a:pt x="74701" y="0"/>
                  </a:cubicBezTo>
                  <a:cubicBezTo>
                    <a:pt x="112317" y="0"/>
                    <a:pt x="112317" y="0"/>
                    <a:pt x="112317" y="0"/>
                  </a:cubicBezTo>
                  <a:cubicBezTo>
                    <a:pt x="116026" y="0"/>
                    <a:pt x="119735" y="3629"/>
                    <a:pt x="119735" y="7016"/>
                  </a:cubicBezTo>
                  <a:cubicBezTo>
                    <a:pt x="119735" y="60000"/>
                    <a:pt x="119735" y="60000"/>
                    <a:pt x="119735" y="60000"/>
                  </a:cubicBezTo>
                  <a:close/>
                  <a:moveTo>
                    <a:pt x="76556" y="54919"/>
                  </a:moveTo>
                  <a:lnTo>
                    <a:pt x="76556" y="54919"/>
                  </a:lnTo>
                  <a:cubicBezTo>
                    <a:pt x="78410" y="56612"/>
                    <a:pt x="78410" y="58306"/>
                    <a:pt x="78410" y="60000"/>
                  </a:cubicBezTo>
                  <a:cubicBezTo>
                    <a:pt x="78410" y="61693"/>
                    <a:pt x="78410" y="63387"/>
                    <a:pt x="76556" y="65080"/>
                  </a:cubicBezTo>
                  <a:cubicBezTo>
                    <a:pt x="52450" y="85645"/>
                    <a:pt x="52450" y="85645"/>
                    <a:pt x="52450" y="85645"/>
                  </a:cubicBezTo>
                  <a:cubicBezTo>
                    <a:pt x="50596" y="87338"/>
                    <a:pt x="48476" y="87338"/>
                    <a:pt x="46622" y="87338"/>
                  </a:cubicBezTo>
                  <a:cubicBezTo>
                    <a:pt x="42913" y="87338"/>
                    <a:pt x="39205" y="83951"/>
                    <a:pt x="39205" y="80564"/>
                  </a:cubicBezTo>
                  <a:cubicBezTo>
                    <a:pt x="39205" y="78870"/>
                    <a:pt x="41059" y="77177"/>
                    <a:pt x="41059" y="75241"/>
                  </a:cubicBezTo>
                  <a:cubicBezTo>
                    <a:pt x="52450" y="66774"/>
                    <a:pt x="52450" y="66774"/>
                    <a:pt x="52450" y="66774"/>
                  </a:cubicBezTo>
                  <a:cubicBezTo>
                    <a:pt x="7417" y="66774"/>
                    <a:pt x="7417" y="66774"/>
                    <a:pt x="7417" y="66774"/>
                  </a:cubicBezTo>
                  <a:cubicBezTo>
                    <a:pt x="1854" y="66774"/>
                    <a:pt x="0" y="63387"/>
                    <a:pt x="0" y="60000"/>
                  </a:cubicBezTo>
                  <a:cubicBezTo>
                    <a:pt x="0" y="56612"/>
                    <a:pt x="1854" y="53225"/>
                    <a:pt x="7417" y="53225"/>
                  </a:cubicBezTo>
                  <a:cubicBezTo>
                    <a:pt x="52450" y="53225"/>
                    <a:pt x="52450" y="53225"/>
                    <a:pt x="52450" y="53225"/>
                  </a:cubicBezTo>
                  <a:cubicBezTo>
                    <a:pt x="41059" y="44516"/>
                    <a:pt x="41059" y="44516"/>
                    <a:pt x="41059" y="44516"/>
                  </a:cubicBezTo>
                  <a:cubicBezTo>
                    <a:pt x="41059" y="42822"/>
                    <a:pt x="39205" y="41129"/>
                    <a:pt x="39205" y="39435"/>
                  </a:cubicBezTo>
                  <a:cubicBezTo>
                    <a:pt x="39205" y="36048"/>
                    <a:pt x="42913" y="32661"/>
                    <a:pt x="46622" y="32661"/>
                  </a:cubicBezTo>
                  <a:cubicBezTo>
                    <a:pt x="48476" y="32661"/>
                    <a:pt x="50596" y="32661"/>
                    <a:pt x="52450" y="34354"/>
                  </a:cubicBezTo>
                  <a:cubicBezTo>
                    <a:pt x="76556" y="54919"/>
                    <a:pt x="76556" y="54919"/>
                    <a:pt x="76556" y="549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7" name="Shape 4797"/>
            <p:cNvSpPr/>
            <p:nvPr/>
          </p:nvSpPr>
          <p:spPr>
            <a:xfrm>
              <a:off x="6108069" y="4777920"/>
              <a:ext cx="234889" cy="2180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83" y="119735"/>
                  </a:moveTo>
                  <a:lnTo>
                    <a:pt x="112883" y="119735"/>
                  </a:lnTo>
                  <a:cubicBezTo>
                    <a:pt x="7116" y="119735"/>
                    <a:pt x="7116" y="119735"/>
                    <a:pt x="7116" y="119735"/>
                  </a:cubicBezTo>
                  <a:cubicBezTo>
                    <a:pt x="3680" y="119735"/>
                    <a:pt x="0" y="116026"/>
                    <a:pt x="0" y="112317"/>
                  </a:cubicBezTo>
                  <a:cubicBezTo>
                    <a:pt x="0" y="74701"/>
                    <a:pt x="0" y="74701"/>
                    <a:pt x="0" y="74701"/>
                  </a:cubicBezTo>
                  <a:cubicBezTo>
                    <a:pt x="0" y="70993"/>
                    <a:pt x="3680" y="67284"/>
                    <a:pt x="7116" y="67284"/>
                  </a:cubicBezTo>
                  <a:cubicBezTo>
                    <a:pt x="10552" y="67284"/>
                    <a:pt x="13987" y="70993"/>
                    <a:pt x="13987" y="74701"/>
                  </a:cubicBezTo>
                  <a:cubicBezTo>
                    <a:pt x="13987" y="104900"/>
                    <a:pt x="13987" y="104900"/>
                    <a:pt x="13987" y="104900"/>
                  </a:cubicBezTo>
                  <a:cubicBezTo>
                    <a:pt x="105766" y="104900"/>
                    <a:pt x="105766" y="104900"/>
                    <a:pt x="105766" y="104900"/>
                  </a:cubicBezTo>
                  <a:cubicBezTo>
                    <a:pt x="105766" y="74701"/>
                    <a:pt x="105766" y="74701"/>
                    <a:pt x="105766" y="74701"/>
                  </a:cubicBezTo>
                  <a:cubicBezTo>
                    <a:pt x="105766" y="70993"/>
                    <a:pt x="109447" y="67284"/>
                    <a:pt x="112883" y="67284"/>
                  </a:cubicBezTo>
                  <a:cubicBezTo>
                    <a:pt x="118036" y="67284"/>
                    <a:pt x="119754" y="70993"/>
                    <a:pt x="119754" y="74701"/>
                  </a:cubicBezTo>
                  <a:cubicBezTo>
                    <a:pt x="119754" y="112317"/>
                    <a:pt x="119754" y="112317"/>
                    <a:pt x="119754" y="112317"/>
                  </a:cubicBezTo>
                  <a:cubicBezTo>
                    <a:pt x="119754" y="116026"/>
                    <a:pt x="118036" y="119735"/>
                    <a:pt x="112883" y="119735"/>
                  </a:cubicBezTo>
                  <a:close/>
                  <a:moveTo>
                    <a:pt x="81717" y="39205"/>
                  </a:moveTo>
                  <a:lnTo>
                    <a:pt x="81717" y="39205"/>
                  </a:lnTo>
                  <a:cubicBezTo>
                    <a:pt x="78036" y="39205"/>
                    <a:pt x="76319" y="39205"/>
                    <a:pt x="76319" y="37350"/>
                  </a:cubicBezTo>
                  <a:cubicBezTo>
                    <a:pt x="67730" y="26225"/>
                    <a:pt x="67730" y="26225"/>
                    <a:pt x="67730" y="26225"/>
                  </a:cubicBezTo>
                  <a:cubicBezTo>
                    <a:pt x="67730" y="72847"/>
                    <a:pt x="67730" y="72847"/>
                    <a:pt x="67730" y="72847"/>
                  </a:cubicBezTo>
                  <a:cubicBezTo>
                    <a:pt x="67730" y="76556"/>
                    <a:pt x="64294" y="80529"/>
                    <a:pt x="60858" y="80529"/>
                  </a:cubicBezTo>
                  <a:cubicBezTo>
                    <a:pt x="55705" y="80529"/>
                    <a:pt x="53987" y="76556"/>
                    <a:pt x="53987" y="72847"/>
                  </a:cubicBezTo>
                  <a:cubicBezTo>
                    <a:pt x="53987" y="26225"/>
                    <a:pt x="53987" y="26225"/>
                    <a:pt x="53987" y="26225"/>
                  </a:cubicBezTo>
                  <a:cubicBezTo>
                    <a:pt x="45153" y="37350"/>
                    <a:pt x="45153" y="37350"/>
                    <a:pt x="45153" y="37350"/>
                  </a:cubicBezTo>
                  <a:cubicBezTo>
                    <a:pt x="43435" y="39205"/>
                    <a:pt x="41717" y="39205"/>
                    <a:pt x="40000" y="39205"/>
                  </a:cubicBezTo>
                  <a:cubicBezTo>
                    <a:pt x="34846" y="39205"/>
                    <a:pt x="33128" y="37350"/>
                    <a:pt x="33128" y="31788"/>
                  </a:cubicBezTo>
                  <a:cubicBezTo>
                    <a:pt x="33128" y="29933"/>
                    <a:pt x="33128" y="28079"/>
                    <a:pt x="34846" y="28079"/>
                  </a:cubicBezTo>
                  <a:cubicBezTo>
                    <a:pt x="55705" y="1854"/>
                    <a:pt x="55705" y="1854"/>
                    <a:pt x="55705" y="1854"/>
                  </a:cubicBezTo>
                  <a:cubicBezTo>
                    <a:pt x="55705" y="1854"/>
                    <a:pt x="57423" y="0"/>
                    <a:pt x="60858" y="0"/>
                  </a:cubicBezTo>
                  <a:cubicBezTo>
                    <a:pt x="62576" y="0"/>
                    <a:pt x="64294" y="1854"/>
                    <a:pt x="66012" y="1854"/>
                  </a:cubicBezTo>
                  <a:cubicBezTo>
                    <a:pt x="86871" y="28079"/>
                    <a:pt x="86871" y="28079"/>
                    <a:pt x="86871" y="28079"/>
                  </a:cubicBezTo>
                  <a:cubicBezTo>
                    <a:pt x="86871" y="28079"/>
                    <a:pt x="88588" y="29933"/>
                    <a:pt x="88588" y="31788"/>
                  </a:cubicBezTo>
                  <a:cubicBezTo>
                    <a:pt x="88588" y="37350"/>
                    <a:pt x="85153" y="39205"/>
                    <a:pt x="81717" y="39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8" name="Shape 4798"/>
            <p:cNvSpPr/>
            <p:nvPr/>
          </p:nvSpPr>
          <p:spPr>
            <a:xfrm>
              <a:off x="5604434" y="4777920"/>
              <a:ext cx="234889" cy="2180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83" y="119735"/>
                  </a:moveTo>
                  <a:lnTo>
                    <a:pt x="112883" y="119735"/>
                  </a:lnTo>
                  <a:cubicBezTo>
                    <a:pt x="59141" y="119735"/>
                    <a:pt x="59141" y="119735"/>
                    <a:pt x="59141" y="119735"/>
                  </a:cubicBezTo>
                  <a:cubicBezTo>
                    <a:pt x="7116" y="119735"/>
                    <a:pt x="7116" y="119735"/>
                    <a:pt x="7116" y="119735"/>
                  </a:cubicBezTo>
                  <a:cubicBezTo>
                    <a:pt x="1717" y="119735"/>
                    <a:pt x="0" y="116026"/>
                    <a:pt x="0" y="112317"/>
                  </a:cubicBezTo>
                  <a:cubicBezTo>
                    <a:pt x="0" y="74701"/>
                    <a:pt x="0" y="74701"/>
                    <a:pt x="0" y="74701"/>
                  </a:cubicBezTo>
                  <a:cubicBezTo>
                    <a:pt x="0" y="70993"/>
                    <a:pt x="1717" y="67284"/>
                    <a:pt x="7116" y="67284"/>
                  </a:cubicBezTo>
                  <a:cubicBezTo>
                    <a:pt x="10552" y="67284"/>
                    <a:pt x="13987" y="70993"/>
                    <a:pt x="13987" y="74701"/>
                  </a:cubicBezTo>
                  <a:cubicBezTo>
                    <a:pt x="13987" y="104900"/>
                    <a:pt x="13987" y="104900"/>
                    <a:pt x="13987" y="104900"/>
                  </a:cubicBezTo>
                  <a:cubicBezTo>
                    <a:pt x="105766" y="104900"/>
                    <a:pt x="105766" y="104900"/>
                    <a:pt x="105766" y="104900"/>
                  </a:cubicBezTo>
                  <a:cubicBezTo>
                    <a:pt x="105766" y="74701"/>
                    <a:pt x="105766" y="74701"/>
                    <a:pt x="105766" y="74701"/>
                  </a:cubicBezTo>
                  <a:cubicBezTo>
                    <a:pt x="105766" y="70993"/>
                    <a:pt x="109447" y="67284"/>
                    <a:pt x="112883" y="67284"/>
                  </a:cubicBezTo>
                  <a:cubicBezTo>
                    <a:pt x="116319" y="67284"/>
                    <a:pt x="119754" y="70993"/>
                    <a:pt x="119754" y="74701"/>
                  </a:cubicBezTo>
                  <a:cubicBezTo>
                    <a:pt x="119754" y="112317"/>
                    <a:pt x="119754" y="112317"/>
                    <a:pt x="119754" y="112317"/>
                  </a:cubicBezTo>
                  <a:cubicBezTo>
                    <a:pt x="119754" y="116026"/>
                    <a:pt x="116319" y="119735"/>
                    <a:pt x="112883" y="119735"/>
                  </a:cubicBezTo>
                  <a:close/>
                  <a:moveTo>
                    <a:pt x="85153" y="52450"/>
                  </a:moveTo>
                  <a:lnTo>
                    <a:pt x="85153" y="52450"/>
                  </a:lnTo>
                  <a:cubicBezTo>
                    <a:pt x="64294" y="76556"/>
                    <a:pt x="64294" y="76556"/>
                    <a:pt x="64294" y="76556"/>
                  </a:cubicBezTo>
                  <a:cubicBezTo>
                    <a:pt x="64294" y="78675"/>
                    <a:pt x="62576" y="80529"/>
                    <a:pt x="59141" y="80529"/>
                  </a:cubicBezTo>
                  <a:cubicBezTo>
                    <a:pt x="57423" y="80529"/>
                    <a:pt x="55705" y="78675"/>
                    <a:pt x="53987" y="76556"/>
                  </a:cubicBezTo>
                  <a:cubicBezTo>
                    <a:pt x="33128" y="52450"/>
                    <a:pt x="33128" y="52450"/>
                    <a:pt x="33128" y="52450"/>
                  </a:cubicBezTo>
                  <a:cubicBezTo>
                    <a:pt x="33128" y="50596"/>
                    <a:pt x="31165" y="48741"/>
                    <a:pt x="31165" y="46622"/>
                  </a:cubicBezTo>
                  <a:cubicBezTo>
                    <a:pt x="31165" y="42913"/>
                    <a:pt x="34846" y="39205"/>
                    <a:pt x="38282" y="39205"/>
                  </a:cubicBezTo>
                  <a:cubicBezTo>
                    <a:pt x="41717" y="39205"/>
                    <a:pt x="43435" y="41059"/>
                    <a:pt x="43435" y="42913"/>
                  </a:cubicBezTo>
                  <a:cubicBezTo>
                    <a:pt x="52024" y="52450"/>
                    <a:pt x="52024" y="52450"/>
                    <a:pt x="52024" y="52450"/>
                  </a:cubicBezTo>
                  <a:cubicBezTo>
                    <a:pt x="52024" y="7417"/>
                    <a:pt x="52024" y="7417"/>
                    <a:pt x="52024" y="7417"/>
                  </a:cubicBezTo>
                  <a:cubicBezTo>
                    <a:pt x="52024" y="3708"/>
                    <a:pt x="55705" y="0"/>
                    <a:pt x="59141" y="0"/>
                  </a:cubicBezTo>
                  <a:cubicBezTo>
                    <a:pt x="64294" y="0"/>
                    <a:pt x="66012" y="3708"/>
                    <a:pt x="66012" y="7417"/>
                  </a:cubicBezTo>
                  <a:cubicBezTo>
                    <a:pt x="66012" y="52450"/>
                    <a:pt x="66012" y="52450"/>
                    <a:pt x="66012" y="52450"/>
                  </a:cubicBezTo>
                  <a:cubicBezTo>
                    <a:pt x="74601" y="42913"/>
                    <a:pt x="74601" y="42913"/>
                    <a:pt x="74601" y="42913"/>
                  </a:cubicBezTo>
                  <a:cubicBezTo>
                    <a:pt x="76319" y="41059"/>
                    <a:pt x="78036" y="39205"/>
                    <a:pt x="79754" y="39205"/>
                  </a:cubicBezTo>
                  <a:cubicBezTo>
                    <a:pt x="85153" y="39205"/>
                    <a:pt x="86871" y="42913"/>
                    <a:pt x="86871" y="46622"/>
                  </a:cubicBezTo>
                  <a:cubicBezTo>
                    <a:pt x="86871" y="48741"/>
                    <a:pt x="86871" y="50596"/>
                    <a:pt x="85153" y="524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9" name="Shape 4799"/>
            <p:cNvSpPr/>
            <p:nvPr/>
          </p:nvSpPr>
          <p:spPr>
            <a:xfrm>
              <a:off x="5069058" y="4739820"/>
              <a:ext cx="292024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76" y="119802"/>
                  </a:moveTo>
                  <a:lnTo>
                    <a:pt x="114276" y="119802"/>
                  </a:lnTo>
                  <a:cubicBezTo>
                    <a:pt x="5526" y="119802"/>
                    <a:pt x="5526" y="119802"/>
                    <a:pt x="5526" y="119802"/>
                  </a:cubicBezTo>
                  <a:cubicBezTo>
                    <a:pt x="2763" y="119802"/>
                    <a:pt x="0" y="117044"/>
                    <a:pt x="0" y="114285"/>
                  </a:cubicBezTo>
                  <a:cubicBezTo>
                    <a:pt x="0" y="20886"/>
                    <a:pt x="0" y="20886"/>
                    <a:pt x="0" y="20886"/>
                  </a:cubicBezTo>
                  <a:cubicBezTo>
                    <a:pt x="0" y="18128"/>
                    <a:pt x="2763" y="15369"/>
                    <a:pt x="5526" y="15369"/>
                  </a:cubicBezTo>
                  <a:cubicBezTo>
                    <a:pt x="16578" y="15369"/>
                    <a:pt x="16578" y="15369"/>
                    <a:pt x="16578" y="15369"/>
                  </a:cubicBezTo>
                  <a:cubicBezTo>
                    <a:pt x="16578" y="20886"/>
                    <a:pt x="16578" y="20886"/>
                    <a:pt x="16578" y="20886"/>
                  </a:cubicBezTo>
                  <a:cubicBezTo>
                    <a:pt x="16578" y="27783"/>
                    <a:pt x="23684" y="33497"/>
                    <a:pt x="30592" y="33497"/>
                  </a:cubicBezTo>
                  <a:cubicBezTo>
                    <a:pt x="37500" y="33497"/>
                    <a:pt x="43223" y="27783"/>
                    <a:pt x="43223" y="20886"/>
                  </a:cubicBezTo>
                  <a:cubicBezTo>
                    <a:pt x="43223" y="15369"/>
                    <a:pt x="43223" y="15369"/>
                    <a:pt x="43223" y="15369"/>
                  </a:cubicBezTo>
                  <a:cubicBezTo>
                    <a:pt x="76578" y="15369"/>
                    <a:pt x="76578" y="15369"/>
                    <a:pt x="76578" y="15369"/>
                  </a:cubicBezTo>
                  <a:cubicBezTo>
                    <a:pt x="76578" y="20886"/>
                    <a:pt x="76578" y="20886"/>
                    <a:pt x="76578" y="20886"/>
                  </a:cubicBezTo>
                  <a:cubicBezTo>
                    <a:pt x="76578" y="27783"/>
                    <a:pt x="82302" y="33497"/>
                    <a:pt x="89210" y="33497"/>
                  </a:cubicBezTo>
                  <a:cubicBezTo>
                    <a:pt x="96118" y="33497"/>
                    <a:pt x="103223" y="27783"/>
                    <a:pt x="103223" y="20886"/>
                  </a:cubicBezTo>
                  <a:cubicBezTo>
                    <a:pt x="103223" y="15369"/>
                    <a:pt x="103223" y="15369"/>
                    <a:pt x="103223" y="15369"/>
                  </a:cubicBezTo>
                  <a:cubicBezTo>
                    <a:pt x="114276" y="15369"/>
                    <a:pt x="114276" y="15369"/>
                    <a:pt x="114276" y="15369"/>
                  </a:cubicBezTo>
                  <a:cubicBezTo>
                    <a:pt x="117039" y="15369"/>
                    <a:pt x="119802" y="18128"/>
                    <a:pt x="119802" y="20886"/>
                  </a:cubicBezTo>
                  <a:cubicBezTo>
                    <a:pt x="119802" y="114285"/>
                    <a:pt x="119802" y="114285"/>
                    <a:pt x="119802" y="114285"/>
                  </a:cubicBezTo>
                  <a:cubicBezTo>
                    <a:pt x="119802" y="117044"/>
                    <a:pt x="117039" y="119802"/>
                    <a:pt x="114276" y="119802"/>
                  </a:cubicBezTo>
                  <a:close/>
                  <a:moveTo>
                    <a:pt x="108750" y="44532"/>
                  </a:moveTo>
                  <a:lnTo>
                    <a:pt x="108750" y="44532"/>
                  </a:lnTo>
                  <a:cubicBezTo>
                    <a:pt x="11052" y="44532"/>
                    <a:pt x="11052" y="44532"/>
                    <a:pt x="11052" y="44532"/>
                  </a:cubicBezTo>
                  <a:cubicBezTo>
                    <a:pt x="11052" y="108571"/>
                    <a:pt x="11052" y="108571"/>
                    <a:pt x="11052" y="108571"/>
                  </a:cubicBezTo>
                  <a:cubicBezTo>
                    <a:pt x="108750" y="108571"/>
                    <a:pt x="108750" y="108571"/>
                    <a:pt x="108750" y="108571"/>
                  </a:cubicBezTo>
                  <a:lnTo>
                    <a:pt x="108750" y="44532"/>
                  </a:lnTo>
                  <a:close/>
                  <a:moveTo>
                    <a:pt x="37500" y="83546"/>
                  </a:moveTo>
                  <a:lnTo>
                    <a:pt x="37500" y="83546"/>
                  </a:lnTo>
                  <a:cubicBezTo>
                    <a:pt x="37500" y="82167"/>
                    <a:pt x="38881" y="80788"/>
                    <a:pt x="40460" y="80788"/>
                  </a:cubicBezTo>
                  <a:cubicBezTo>
                    <a:pt x="41842" y="79408"/>
                    <a:pt x="43223" y="78029"/>
                    <a:pt x="44605" y="78029"/>
                  </a:cubicBezTo>
                  <a:cubicBezTo>
                    <a:pt x="45986" y="76650"/>
                    <a:pt x="45986" y="76650"/>
                    <a:pt x="47368" y="75270"/>
                  </a:cubicBezTo>
                  <a:cubicBezTo>
                    <a:pt x="47368" y="75270"/>
                    <a:pt x="48750" y="75270"/>
                    <a:pt x="48750" y="73891"/>
                  </a:cubicBezTo>
                  <a:cubicBezTo>
                    <a:pt x="50131" y="73891"/>
                    <a:pt x="50131" y="72315"/>
                    <a:pt x="51513" y="72315"/>
                  </a:cubicBezTo>
                  <a:cubicBezTo>
                    <a:pt x="51513" y="70935"/>
                    <a:pt x="51513" y="69556"/>
                    <a:pt x="51513" y="69556"/>
                  </a:cubicBezTo>
                  <a:cubicBezTo>
                    <a:pt x="51513" y="66798"/>
                    <a:pt x="51513" y="66798"/>
                    <a:pt x="50131" y="65418"/>
                  </a:cubicBezTo>
                  <a:cubicBezTo>
                    <a:pt x="50131" y="64039"/>
                    <a:pt x="48750" y="64039"/>
                    <a:pt x="47368" y="64039"/>
                  </a:cubicBezTo>
                  <a:cubicBezTo>
                    <a:pt x="45986" y="64039"/>
                    <a:pt x="44605" y="64039"/>
                    <a:pt x="44605" y="64039"/>
                  </a:cubicBezTo>
                  <a:cubicBezTo>
                    <a:pt x="43223" y="65418"/>
                    <a:pt x="43223" y="65418"/>
                    <a:pt x="43223" y="66798"/>
                  </a:cubicBezTo>
                  <a:cubicBezTo>
                    <a:pt x="41842" y="66798"/>
                    <a:pt x="41842" y="68177"/>
                    <a:pt x="41842" y="69556"/>
                  </a:cubicBezTo>
                  <a:lnTo>
                    <a:pt x="41842" y="70935"/>
                  </a:lnTo>
                  <a:cubicBezTo>
                    <a:pt x="34736" y="70935"/>
                    <a:pt x="34736" y="70935"/>
                    <a:pt x="34736" y="70935"/>
                  </a:cubicBezTo>
                  <a:cubicBezTo>
                    <a:pt x="34736" y="69556"/>
                    <a:pt x="34736" y="68177"/>
                    <a:pt x="36118" y="66798"/>
                  </a:cubicBezTo>
                  <a:cubicBezTo>
                    <a:pt x="36118" y="64039"/>
                    <a:pt x="36118" y="62660"/>
                    <a:pt x="37500" y="61280"/>
                  </a:cubicBezTo>
                  <a:cubicBezTo>
                    <a:pt x="38881" y="61280"/>
                    <a:pt x="40460" y="59901"/>
                    <a:pt x="41842" y="58522"/>
                  </a:cubicBezTo>
                  <a:cubicBezTo>
                    <a:pt x="43223" y="58522"/>
                    <a:pt x="44605" y="58522"/>
                    <a:pt x="47368" y="58522"/>
                  </a:cubicBezTo>
                  <a:cubicBezTo>
                    <a:pt x="48750" y="58522"/>
                    <a:pt x="50131" y="58522"/>
                    <a:pt x="51513" y="58522"/>
                  </a:cubicBezTo>
                  <a:cubicBezTo>
                    <a:pt x="52894" y="59901"/>
                    <a:pt x="54276" y="59901"/>
                    <a:pt x="55657" y="61280"/>
                  </a:cubicBezTo>
                  <a:cubicBezTo>
                    <a:pt x="55657" y="61280"/>
                    <a:pt x="57236" y="62660"/>
                    <a:pt x="57236" y="64039"/>
                  </a:cubicBezTo>
                  <a:cubicBezTo>
                    <a:pt x="58618" y="65418"/>
                    <a:pt x="58618" y="66798"/>
                    <a:pt x="58618" y="68177"/>
                  </a:cubicBezTo>
                  <a:cubicBezTo>
                    <a:pt x="58618" y="69556"/>
                    <a:pt x="58618" y="72315"/>
                    <a:pt x="58618" y="72315"/>
                  </a:cubicBezTo>
                  <a:cubicBezTo>
                    <a:pt x="57236" y="73891"/>
                    <a:pt x="57236" y="75270"/>
                    <a:pt x="55657" y="76650"/>
                  </a:cubicBezTo>
                  <a:cubicBezTo>
                    <a:pt x="54276" y="76650"/>
                    <a:pt x="54276" y="78029"/>
                    <a:pt x="52894" y="79408"/>
                  </a:cubicBezTo>
                  <a:cubicBezTo>
                    <a:pt x="51513" y="79408"/>
                    <a:pt x="50131" y="80788"/>
                    <a:pt x="48750" y="80788"/>
                  </a:cubicBezTo>
                  <a:cubicBezTo>
                    <a:pt x="47368" y="82167"/>
                    <a:pt x="47368" y="82167"/>
                    <a:pt x="45986" y="83546"/>
                  </a:cubicBezTo>
                  <a:cubicBezTo>
                    <a:pt x="44605" y="84926"/>
                    <a:pt x="43223" y="84926"/>
                    <a:pt x="43223" y="86305"/>
                  </a:cubicBezTo>
                  <a:cubicBezTo>
                    <a:pt x="58618" y="86305"/>
                    <a:pt x="58618" y="86305"/>
                    <a:pt x="58618" y="86305"/>
                  </a:cubicBezTo>
                  <a:cubicBezTo>
                    <a:pt x="58618" y="92019"/>
                    <a:pt x="58618" y="92019"/>
                    <a:pt x="58618" y="92019"/>
                  </a:cubicBezTo>
                  <a:cubicBezTo>
                    <a:pt x="33355" y="92019"/>
                    <a:pt x="33355" y="92019"/>
                    <a:pt x="33355" y="92019"/>
                  </a:cubicBezTo>
                  <a:cubicBezTo>
                    <a:pt x="33355" y="90640"/>
                    <a:pt x="34736" y="89064"/>
                    <a:pt x="34736" y="87684"/>
                  </a:cubicBezTo>
                  <a:cubicBezTo>
                    <a:pt x="34736" y="86305"/>
                    <a:pt x="36118" y="84926"/>
                    <a:pt x="37500" y="83546"/>
                  </a:cubicBezTo>
                  <a:close/>
                  <a:moveTo>
                    <a:pt x="69671" y="86305"/>
                  </a:moveTo>
                  <a:lnTo>
                    <a:pt x="69671" y="86305"/>
                  </a:lnTo>
                  <a:cubicBezTo>
                    <a:pt x="71052" y="87684"/>
                    <a:pt x="71052" y="87684"/>
                    <a:pt x="73815" y="87684"/>
                  </a:cubicBezTo>
                  <a:cubicBezTo>
                    <a:pt x="73815" y="87684"/>
                    <a:pt x="75197" y="87684"/>
                    <a:pt x="75197" y="86305"/>
                  </a:cubicBezTo>
                  <a:cubicBezTo>
                    <a:pt x="76578" y="86305"/>
                    <a:pt x="76578" y="86305"/>
                    <a:pt x="77960" y="84926"/>
                  </a:cubicBezTo>
                  <a:lnTo>
                    <a:pt x="77960" y="83546"/>
                  </a:lnTo>
                  <a:cubicBezTo>
                    <a:pt x="79539" y="82167"/>
                    <a:pt x="79539" y="82167"/>
                    <a:pt x="79539" y="80788"/>
                  </a:cubicBezTo>
                  <a:cubicBezTo>
                    <a:pt x="79539" y="80788"/>
                    <a:pt x="79539" y="79408"/>
                    <a:pt x="77960" y="78029"/>
                  </a:cubicBezTo>
                  <a:lnTo>
                    <a:pt x="77960" y="76650"/>
                  </a:lnTo>
                  <a:cubicBezTo>
                    <a:pt x="76578" y="76650"/>
                    <a:pt x="76578" y="75270"/>
                    <a:pt x="75197" y="75270"/>
                  </a:cubicBezTo>
                  <a:lnTo>
                    <a:pt x="73815" y="75270"/>
                  </a:lnTo>
                  <a:cubicBezTo>
                    <a:pt x="72434" y="75270"/>
                    <a:pt x="71052" y="75270"/>
                    <a:pt x="69671" y="75270"/>
                  </a:cubicBezTo>
                  <a:cubicBezTo>
                    <a:pt x="69671" y="75270"/>
                    <a:pt x="68289" y="76650"/>
                    <a:pt x="68289" y="78029"/>
                  </a:cubicBezTo>
                  <a:cubicBezTo>
                    <a:pt x="61381" y="78029"/>
                    <a:pt x="61381" y="78029"/>
                    <a:pt x="61381" y="78029"/>
                  </a:cubicBezTo>
                  <a:cubicBezTo>
                    <a:pt x="65526" y="58522"/>
                    <a:pt x="65526" y="58522"/>
                    <a:pt x="65526" y="58522"/>
                  </a:cubicBezTo>
                  <a:cubicBezTo>
                    <a:pt x="83684" y="58522"/>
                    <a:pt x="83684" y="58522"/>
                    <a:pt x="83684" y="58522"/>
                  </a:cubicBezTo>
                  <a:cubicBezTo>
                    <a:pt x="83684" y="64039"/>
                    <a:pt x="83684" y="64039"/>
                    <a:pt x="83684" y="64039"/>
                  </a:cubicBezTo>
                  <a:cubicBezTo>
                    <a:pt x="69671" y="64039"/>
                    <a:pt x="69671" y="64039"/>
                    <a:pt x="69671" y="64039"/>
                  </a:cubicBezTo>
                  <a:cubicBezTo>
                    <a:pt x="68289" y="72315"/>
                    <a:pt x="68289" y="72315"/>
                    <a:pt x="68289" y="72315"/>
                  </a:cubicBezTo>
                  <a:cubicBezTo>
                    <a:pt x="69671" y="70935"/>
                    <a:pt x="71052" y="70935"/>
                    <a:pt x="72434" y="69556"/>
                  </a:cubicBezTo>
                  <a:cubicBezTo>
                    <a:pt x="72434" y="69556"/>
                    <a:pt x="73815" y="69556"/>
                    <a:pt x="75197" y="69556"/>
                  </a:cubicBezTo>
                  <a:cubicBezTo>
                    <a:pt x="76578" y="69556"/>
                    <a:pt x="77960" y="69556"/>
                    <a:pt x="79539" y="70935"/>
                  </a:cubicBezTo>
                  <a:cubicBezTo>
                    <a:pt x="80921" y="70935"/>
                    <a:pt x="82302" y="72315"/>
                    <a:pt x="83684" y="72315"/>
                  </a:cubicBezTo>
                  <a:cubicBezTo>
                    <a:pt x="83684" y="73891"/>
                    <a:pt x="85065" y="75270"/>
                    <a:pt x="85065" y="76650"/>
                  </a:cubicBezTo>
                  <a:cubicBezTo>
                    <a:pt x="86447" y="78029"/>
                    <a:pt x="86447" y="79408"/>
                    <a:pt x="86447" y="80788"/>
                  </a:cubicBezTo>
                  <a:cubicBezTo>
                    <a:pt x="86447" y="82167"/>
                    <a:pt x="85065" y="84926"/>
                    <a:pt x="85065" y="86305"/>
                  </a:cubicBezTo>
                  <a:cubicBezTo>
                    <a:pt x="83684" y="87684"/>
                    <a:pt x="83684" y="89064"/>
                    <a:pt x="82302" y="89064"/>
                  </a:cubicBezTo>
                  <a:cubicBezTo>
                    <a:pt x="80921" y="90640"/>
                    <a:pt x="79539" y="92019"/>
                    <a:pt x="77960" y="92019"/>
                  </a:cubicBezTo>
                  <a:cubicBezTo>
                    <a:pt x="76578" y="93399"/>
                    <a:pt x="75197" y="93399"/>
                    <a:pt x="73815" y="93399"/>
                  </a:cubicBezTo>
                  <a:cubicBezTo>
                    <a:pt x="71052" y="93399"/>
                    <a:pt x="69671" y="93399"/>
                    <a:pt x="68289" y="92019"/>
                  </a:cubicBezTo>
                  <a:cubicBezTo>
                    <a:pt x="66907" y="92019"/>
                    <a:pt x="65526" y="92019"/>
                    <a:pt x="64144" y="90640"/>
                  </a:cubicBezTo>
                  <a:cubicBezTo>
                    <a:pt x="64144" y="89064"/>
                    <a:pt x="62763" y="89064"/>
                    <a:pt x="61381" y="87684"/>
                  </a:cubicBezTo>
                  <a:cubicBezTo>
                    <a:pt x="61381" y="86305"/>
                    <a:pt x="61381" y="83546"/>
                    <a:pt x="61381" y="82167"/>
                  </a:cubicBezTo>
                  <a:cubicBezTo>
                    <a:pt x="68289" y="82167"/>
                    <a:pt x="68289" y="82167"/>
                    <a:pt x="68289" y="82167"/>
                  </a:cubicBezTo>
                  <a:cubicBezTo>
                    <a:pt x="68289" y="83546"/>
                    <a:pt x="68289" y="84926"/>
                    <a:pt x="69671" y="86305"/>
                  </a:cubicBezTo>
                  <a:close/>
                  <a:moveTo>
                    <a:pt x="89210" y="26403"/>
                  </a:moveTo>
                  <a:lnTo>
                    <a:pt x="89210" y="26403"/>
                  </a:lnTo>
                  <a:cubicBezTo>
                    <a:pt x="86447" y="26403"/>
                    <a:pt x="83684" y="23645"/>
                    <a:pt x="83684" y="20886"/>
                  </a:cubicBezTo>
                  <a:cubicBezTo>
                    <a:pt x="83684" y="5517"/>
                    <a:pt x="83684" y="5517"/>
                    <a:pt x="83684" y="5517"/>
                  </a:cubicBezTo>
                  <a:cubicBezTo>
                    <a:pt x="83684" y="2758"/>
                    <a:pt x="86447" y="0"/>
                    <a:pt x="89210" y="0"/>
                  </a:cubicBezTo>
                  <a:cubicBezTo>
                    <a:pt x="93355" y="0"/>
                    <a:pt x="94736" y="2758"/>
                    <a:pt x="94736" y="5517"/>
                  </a:cubicBezTo>
                  <a:cubicBezTo>
                    <a:pt x="94736" y="20886"/>
                    <a:pt x="94736" y="20886"/>
                    <a:pt x="94736" y="20886"/>
                  </a:cubicBezTo>
                  <a:cubicBezTo>
                    <a:pt x="94736" y="23645"/>
                    <a:pt x="93355" y="26403"/>
                    <a:pt x="89210" y="26403"/>
                  </a:cubicBezTo>
                  <a:close/>
                  <a:moveTo>
                    <a:pt x="30592" y="26403"/>
                  </a:moveTo>
                  <a:lnTo>
                    <a:pt x="30592" y="26403"/>
                  </a:lnTo>
                  <a:cubicBezTo>
                    <a:pt x="26447" y="26403"/>
                    <a:pt x="25065" y="23645"/>
                    <a:pt x="25065" y="20886"/>
                  </a:cubicBezTo>
                  <a:cubicBezTo>
                    <a:pt x="25065" y="5517"/>
                    <a:pt x="25065" y="5517"/>
                    <a:pt x="25065" y="5517"/>
                  </a:cubicBezTo>
                  <a:cubicBezTo>
                    <a:pt x="25065" y="2758"/>
                    <a:pt x="26447" y="0"/>
                    <a:pt x="30592" y="0"/>
                  </a:cubicBezTo>
                  <a:cubicBezTo>
                    <a:pt x="33355" y="0"/>
                    <a:pt x="36118" y="2758"/>
                    <a:pt x="36118" y="5517"/>
                  </a:cubicBezTo>
                  <a:cubicBezTo>
                    <a:pt x="36118" y="20886"/>
                    <a:pt x="36118" y="20886"/>
                    <a:pt x="36118" y="20886"/>
                  </a:cubicBezTo>
                  <a:cubicBezTo>
                    <a:pt x="36118" y="23645"/>
                    <a:pt x="33355" y="26403"/>
                    <a:pt x="30592" y="26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0" name="Shape 4800"/>
            <p:cNvSpPr/>
            <p:nvPr/>
          </p:nvSpPr>
          <p:spPr>
            <a:xfrm>
              <a:off x="4563305" y="4739820"/>
              <a:ext cx="287792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09" y="119802"/>
                  </a:moveTo>
                  <a:lnTo>
                    <a:pt x="114209" y="119802"/>
                  </a:lnTo>
                  <a:cubicBezTo>
                    <a:pt x="5590" y="119802"/>
                    <a:pt x="5590" y="119802"/>
                    <a:pt x="5590" y="119802"/>
                  </a:cubicBezTo>
                  <a:cubicBezTo>
                    <a:pt x="2795" y="119802"/>
                    <a:pt x="0" y="117044"/>
                    <a:pt x="0" y="114285"/>
                  </a:cubicBezTo>
                  <a:cubicBezTo>
                    <a:pt x="0" y="20886"/>
                    <a:pt x="0" y="20886"/>
                    <a:pt x="0" y="20886"/>
                  </a:cubicBezTo>
                  <a:cubicBezTo>
                    <a:pt x="0" y="18128"/>
                    <a:pt x="2795" y="15369"/>
                    <a:pt x="5590" y="15369"/>
                  </a:cubicBezTo>
                  <a:cubicBezTo>
                    <a:pt x="16772" y="15369"/>
                    <a:pt x="16772" y="15369"/>
                    <a:pt x="16772" y="15369"/>
                  </a:cubicBezTo>
                  <a:cubicBezTo>
                    <a:pt x="16772" y="20886"/>
                    <a:pt x="16772" y="20886"/>
                    <a:pt x="16772" y="20886"/>
                  </a:cubicBezTo>
                  <a:cubicBezTo>
                    <a:pt x="16772" y="27783"/>
                    <a:pt x="22562" y="33497"/>
                    <a:pt x="29550" y="33497"/>
                  </a:cubicBezTo>
                  <a:cubicBezTo>
                    <a:pt x="36539" y="33497"/>
                    <a:pt x="43727" y="27783"/>
                    <a:pt x="43727" y="20886"/>
                  </a:cubicBezTo>
                  <a:cubicBezTo>
                    <a:pt x="43727" y="15369"/>
                    <a:pt x="43727" y="15369"/>
                    <a:pt x="43727" y="15369"/>
                  </a:cubicBezTo>
                  <a:cubicBezTo>
                    <a:pt x="77470" y="15369"/>
                    <a:pt x="77470" y="15369"/>
                    <a:pt x="77470" y="15369"/>
                  </a:cubicBezTo>
                  <a:cubicBezTo>
                    <a:pt x="77470" y="20886"/>
                    <a:pt x="77470" y="20886"/>
                    <a:pt x="77470" y="20886"/>
                  </a:cubicBezTo>
                  <a:cubicBezTo>
                    <a:pt x="77470" y="27783"/>
                    <a:pt x="83261" y="33497"/>
                    <a:pt x="90249" y="33497"/>
                  </a:cubicBezTo>
                  <a:cubicBezTo>
                    <a:pt x="97237" y="33497"/>
                    <a:pt x="102828" y="27783"/>
                    <a:pt x="102828" y="20886"/>
                  </a:cubicBezTo>
                  <a:cubicBezTo>
                    <a:pt x="102828" y="15369"/>
                    <a:pt x="102828" y="15369"/>
                    <a:pt x="102828" y="15369"/>
                  </a:cubicBezTo>
                  <a:cubicBezTo>
                    <a:pt x="114209" y="15369"/>
                    <a:pt x="114209" y="15369"/>
                    <a:pt x="114209" y="15369"/>
                  </a:cubicBezTo>
                  <a:cubicBezTo>
                    <a:pt x="118402" y="15369"/>
                    <a:pt x="119800" y="18128"/>
                    <a:pt x="119800" y="20886"/>
                  </a:cubicBezTo>
                  <a:cubicBezTo>
                    <a:pt x="119800" y="114285"/>
                    <a:pt x="119800" y="114285"/>
                    <a:pt x="119800" y="114285"/>
                  </a:cubicBezTo>
                  <a:cubicBezTo>
                    <a:pt x="119800" y="117044"/>
                    <a:pt x="118402" y="119802"/>
                    <a:pt x="114209" y="119802"/>
                  </a:cubicBezTo>
                  <a:close/>
                  <a:moveTo>
                    <a:pt x="108618" y="44532"/>
                  </a:moveTo>
                  <a:lnTo>
                    <a:pt x="108618" y="44532"/>
                  </a:lnTo>
                  <a:cubicBezTo>
                    <a:pt x="11181" y="44532"/>
                    <a:pt x="11181" y="44532"/>
                    <a:pt x="11181" y="44532"/>
                  </a:cubicBezTo>
                  <a:cubicBezTo>
                    <a:pt x="11181" y="108571"/>
                    <a:pt x="11181" y="108571"/>
                    <a:pt x="11181" y="108571"/>
                  </a:cubicBezTo>
                  <a:cubicBezTo>
                    <a:pt x="108618" y="108571"/>
                    <a:pt x="108618" y="108571"/>
                    <a:pt x="108618" y="108571"/>
                  </a:cubicBezTo>
                  <a:lnTo>
                    <a:pt x="108618" y="44532"/>
                  </a:lnTo>
                  <a:close/>
                  <a:moveTo>
                    <a:pt x="46522" y="70935"/>
                  </a:moveTo>
                  <a:lnTo>
                    <a:pt x="46522" y="70935"/>
                  </a:lnTo>
                  <a:cubicBezTo>
                    <a:pt x="54908" y="70935"/>
                    <a:pt x="54908" y="70935"/>
                    <a:pt x="54908" y="70935"/>
                  </a:cubicBezTo>
                  <a:cubicBezTo>
                    <a:pt x="54908" y="64039"/>
                    <a:pt x="54908" y="64039"/>
                    <a:pt x="54908" y="64039"/>
                  </a:cubicBezTo>
                  <a:cubicBezTo>
                    <a:pt x="54908" y="59901"/>
                    <a:pt x="56306" y="58522"/>
                    <a:pt x="60698" y="58522"/>
                  </a:cubicBezTo>
                  <a:cubicBezTo>
                    <a:pt x="63494" y="58522"/>
                    <a:pt x="66289" y="59901"/>
                    <a:pt x="66289" y="64039"/>
                  </a:cubicBezTo>
                  <a:cubicBezTo>
                    <a:pt x="66289" y="70935"/>
                    <a:pt x="66289" y="70935"/>
                    <a:pt x="66289" y="70935"/>
                  </a:cubicBezTo>
                  <a:cubicBezTo>
                    <a:pt x="73277" y="70935"/>
                    <a:pt x="73277" y="70935"/>
                    <a:pt x="73277" y="70935"/>
                  </a:cubicBezTo>
                  <a:cubicBezTo>
                    <a:pt x="76073" y="70935"/>
                    <a:pt x="78868" y="73891"/>
                    <a:pt x="78868" y="76650"/>
                  </a:cubicBezTo>
                  <a:cubicBezTo>
                    <a:pt x="78868" y="79408"/>
                    <a:pt x="76073" y="82167"/>
                    <a:pt x="73277" y="82167"/>
                  </a:cubicBezTo>
                  <a:cubicBezTo>
                    <a:pt x="66289" y="82167"/>
                    <a:pt x="66289" y="82167"/>
                    <a:pt x="66289" y="82167"/>
                  </a:cubicBezTo>
                  <a:cubicBezTo>
                    <a:pt x="66289" y="89064"/>
                    <a:pt x="66289" y="89064"/>
                    <a:pt x="66289" y="89064"/>
                  </a:cubicBezTo>
                  <a:cubicBezTo>
                    <a:pt x="66289" y="93399"/>
                    <a:pt x="63494" y="94778"/>
                    <a:pt x="60698" y="94778"/>
                  </a:cubicBezTo>
                  <a:cubicBezTo>
                    <a:pt x="56306" y="94778"/>
                    <a:pt x="54908" y="93399"/>
                    <a:pt x="54908" y="89064"/>
                  </a:cubicBezTo>
                  <a:cubicBezTo>
                    <a:pt x="54908" y="82167"/>
                    <a:pt x="54908" y="82167"/>
                    <a:pt x="54908" y="82167"/>
                  </a:cubicBezTo>
                  <a:cubicBezTo>
                    <a:pt x="46522" y="82167"/>
                    <a:pt x="46522" y="82167"/>
                    <a:pt x="46522" y="82167"/>
                  </a:cubicBezTo>
                  <a:cubicBezTo>
                    <a:pt x="43727" y="82167"/>
                    <a:pt x="40732" y="79408"/>
                    <a:pt x="40732" y="76650"/>
                  </a:cubicBezTo>
                  <a:cubicBezTo>
                    <a:pt x="40732" y="73891"/>
                    <a:pt x="43727" y="70935"/>
                    <a:pt x="46522" y="70935"/>
                  </a:cubicBezTo>
                  <a:close/>
                  <a:moveTo>
                    <a:pt x="47920" y="58522"/>
                  </a:moveTo>
                  <a:lnTo>
                    <a:pt x="47920" y="58522"/>
                  </a:lnTo>
                  <a:cubicBezTo>
                    <a:pt x="46522" y="58522"/>
                    <a:pt x="46522" y="58522"/>
                    <a:pt x="46522" y="58522"/>
                  </a:cubicBezTo>
                  <a:cubicBezTo>
                    <a:pt x="46522" y="58522"/>
                    <a:pt x="46522" y="58522"/>
                    <a:pt x="47920" y="58522"/>
                  </a:cubicBezTo>
                  <a:close/>
                  <a:moveTo>
                    <a:pt x="90249" y="26403"/>
                  </a:moveTo>
                  <a:lnTo>
                    <a:pt x="90249" y="26403"/>
                  </a:lnTo>
                  <a:cubicBezTo>
                    <a:pt x="87454" y="26403"/>
                    <a:pt x="84658" y="23645"/>
                    <a:pt x="84658" y="20886"/>
                  </a:cubicBezTo>
                  <a:cubicBezTo>
                    <a:pt x="84658" y="5517"/>
                    <a:pt x="84658" y="5517"/>
                    <a:pt x="84658" y="5517"/>
                  </a:cubicBezTo>
                  <a:cubicBezTo>
                    <a:pt x="84658" y="2758"/>
                    <a:pt x="87454" y="0"/>
                    <a:pt x="90249" y="0"/>
                  </a:cubicBezTo>
                  <a:cubicBezTo>
                    <a:pt x="93044" y="0"/>
                    <a:pt x="95840" y="2758"/>
                    <a:pt x="95840" y="5517"/>
                  </a:cubicBezTo>
                  <a:cubicBezTo>
                    <a:pt x="95840" y="20886"/>
                    <a:pt x="95840" y="20886"/>
                    <a:pt x="95840" y="20886"/>
                  </a:cubicBezTo>
                  <a:cubicBezTo>
                    <a:pt x="95840" y="23645"/>
                    <a:pt x="93044" y="26403"/>
                    <a:pt x="90249" y="26403"/>
                  </a:cubicBezTo>
                  <a:close/>
                  <a:moveTo>
                    <a:pt x="29550" y="26403"/>
                  </a:moveTo>
                  <a:lnTo>
                    <a:pt x="29550" y="26403"/>
                  </a:lnTo>
                  <a:cubicBezTo>
                    <a:pt x="26755" y="26403"/>
                    <a:pt x="23960" y="23645"/>
                    <a:pt x="23960" y="20886"/>
                  </a:cubicBezTo>
                  <a:cubicBezTo>
                    <a:pt x="23960" y="5517"/>
                    <a:pt x="23960" y="5517"/>
                    <a:pt x="23960" y="5517"/>
                  </a:cubicBezTo>
                  <a:cubicBezTo>
                    <a:pt x="23960" y="2758"/>
                    <a:pt x="26755" y="0"/>
                    <a:pt x="29550" y="0"/>
                  </a:cubicBezTo>
                  <a:cubicBezTo>
                    <a:pt x="33743" y="0"/>
                    <a:pt x="35141" y="2758"/>
                    <a:pt x="35141" y="5517"/>
                  </a:cubicBezTo>
                  <a:cubicBezTo>
                    <a:pt x="35141" y="20886"/>
                    <a:pt x="35141" y="20886"/>
                    <a:pt x="35141" y="20886"/>
                  </a:cubicBezTo>
                  <a:cubicBezTo>
                    <a:pt x="35141" y="23645"/>
                    <a:pt x="33743" y="26403"/>
                    <a:pt x="29550" y="26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1" name="Shape 4801"/>
            <p:cNvSpPr/>
            <p:nvPr/>
          </p:nvSpPr>
          <p:spPr>
            <a:xfrm>
              <a:off x="4057555" y="4739820"/>
              <a:ext cx="287792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09" y="119802"/>
                  </a:moveTo>
                  <a:lnTo>
                    <a:pt x="114209" y="119802"/>
                  </a:lnTo>
                  <a:cubicBezTo>
                    <a:pt x="5590" y="119802"/>
                    <a:pt x="5590" y="119802"/>
                    <a:pt x="5590" y="119802"/>
                  </a:cubicBezTo>
                  <a:cubicBezTo>
                    <a:pt x="1397" y="119802"/>
                    <a:pt x="0" y="117044"/>
                    <a:pt x="0" y="114285"/>
                  </a:cubicBezTo>
                  <a:cubicBezTo>
                    <a:pt x="0" y="20886"/>
                    <a:pt x="0" y="20886"/>
                    <a:pt x="0" y="20886"/>
                  </a:cubicBezTo>
                  <a:cubicBezTo>
                    <a:pt x="0" y="18128"/>
                    <a:pt x="1397" y="15369"/>
                    <a:pt x="5590" y="15369"/>
                  </a:cubicBezTo>
                  <a:cubicBezTo>
                    <a:pt x="16772" y="15369"/>
                    <a:pt x="16772" y="15369"/>
                    <a:pt x="16772" y="15369"/>
                  </a:cubicBezTo>
                  <a:cubicBezTo>
                    <a:pt x="16772" y="20886"/>
                    <a:pt x="16772" y="20886"/>
                    <a:pt x="16772" y="20886"/>
                  </a:cubicBezTo>
                  <a:cubicBezTo>
                    <a:pt x="16772" y="27783"/>
                    <a:pt x="22562" y="33497"/>
                    <a:pt x="29550" y="33497"/>
                  </a:cubicBezTo>
                  <a:cubicBezTo>
                    <a:pt x="36539" y="33497"/>
                    <a:pt x="42129" y="27783"/>
                    <a:pt x="42129" y="20886"/>
                  </a:cubicBezTo>
                  <a:cubicBezTo>
                    <a:pt x="42129" y="15369"/>
                    <a:pt x="42129" y="15369"/>
                    <a:pt x="42129" y="15369"/>
                  </a:cubicBezTo>
                  <a:cubicBezTo>
                    <a:pt x="76073" y="15369"/>
                    <a:pt x="76073" y="15369"/>
                    <a:pt x="76073" y="15369"/>
                  </a:cubicBezTo>
                  <a:cubicBezTo>
                    <a:pt x="76073" y="20886"/>
                    <a:pt x="76073" y="20886"/>
                    <a:pt x="76073" y="20886"/>
                  </a:cubicBezTo>
                  <a:cubicBezTo>
                    <a:pt x="76073" y="27783"/>
                    <a:pt x="83261" y="33497"/>
                    <a:pt x="90249" y="33497"/>
                  </a:cubicBezTo>
                  <a:cubicBezTo>
                    <a:pt x="97237" y="33497"/>
                    <a:pt x="102828" y="27783"/>
                    <a:pt x="102828" y="20886"/>
                  </a:cubicBezTo>
                  <a:cubicBezTo>
                    <a:pt x="102828" y="15369"/>
                    <a:pt x="102828" y="15369"/>
                    <a:pt x="102828" y="15369"/>
                  </a:cubicBezTo>
                  <a:cubicBezTo>
                    <a:pt x="114209" y="15369"/>
                    <a:pt x="114209" y="15369"/>
                    <a:pt x="114209" y="15369"/>
                  </a:cubicBezTo>
                  <a:cubicBezTo>
                    <a:pt x="117004" y="15369"/>
                    <a:pt x="119800" y="18128"/>
                    <a:pt x="119800" y="20886"/>
                  </a:cubicBezTo>
                  <a:cubicBezTo>
                    <a:pt x="119800" y="114285"/>
                    <a:pt x="119800" y="114285"/>
                    <a:pt x="119800" y="114285"/>
                  </a:cubicBezTo>
                  <a:cubicBezTo>
                    <a:pt x="119800" y="117044"/>
                    <a:pt x="117004" y="119802"/>
                    <a:pt x="114209" y="119802"/>
                  </a:cubicBezTo>
                  <a:close/>
                  <a:moveTo>
                    <a:pt x="108618" y="44532"/>
                  </a:moveTo>
                  <a:lnTo>
                    <a:pt x="108618" y="44532"/>
                  </a:lnTo>
                  <a:cubicBezTo>
                    <a:pt x="11181" y="44532"/>
                    <a:pt x="11181" y="44532"/>
                    <a:pt x="11181" y="44532"/>
                  </a:cubicBezTo>
                  <a:cubicBezTo>
                    <a:pt x="11181" y="108571"/>
                    <a:pt x="11181" y="108571"/>
                    <a:pt x="11181" y="108571"/>
                  </a:cubicBezTo>
                  <a:cubicBezTo>
                    <a:pt x="108618" y="108571"/>
                    <a:pt x="108618" y="108571"/>
                    <a:pt x="108618" y="108571"/>
                  </a:cubicBezTo>
                  <a:lnTo>
                    <a:pt x="108618" y="44532"/>
                  </a:lnTo>
                  <a:close/>
                  <a:moveTo>
                    <a:pt x="40732" y="70935"/>
                  </a:moveTo>
                  <a:lnTo>
                    <a:pt x="40732" y="70935"/>
                  </a:lnTo>
                  <a:cubicBezTo>
                    <a:pt x="42129" y="70935"/>
                    <a:pt x="43727" y="70935"/>
                    <a:pt x="45124" y="72315"/>
                  </a:cubicBezTo>
                  <a:cubicBezTo>
                    <a:pt x="53510" y="82167"/>
                    <a:pt x="53510" y="82167"/>
                    <a:pt x="53510" y="82167"/>
                  </a:cubicBezTo>
                  <a:cubicBezTo>
                    <a:pt x="76073" y="59901"/>
                    <a:pt x="76073" y="59901"/>
                    <a:pt x="76073" y="59901"/>
                  </a:cubicBezTo>
                  <a:cubicBezTo>
                    <a:pt x="77470" y="58522"/>
                    <a:pt x="78868" y="58522"/>
                    <a:pt x="80266" y="58522"/>
                  </a:cubicBezTo>
                  <a:cubicBezTo>
                    <a:pt x="83261" y="58522"/>
                    <a:pt x="86056" y="59901"/>
                    <a:pt x="86056" y="64039"/>
                  </a:cubicBezTo>
                  <a:cubicBezTo>
                    <a:pt x="86056" y="65418"/>
                    <a:pt x="86056" y="66798"/>
                    <a:pt x="84658" y="66798"/>
                  </a:cubicBezTo>
                  <a:cubicBezTo>
                    <a:pt x="57703" y="93399"/>
                    <a:pt x="57703" y="93399"/>
                    <a:pt x="57703" y="93399"/>
                  </a:cubicBezTo>
                  <a:cubicBezTo>
                    <a:pt x="56306" y="94778"/>
                    <a:pt x="54908" y="94778"/>
                    <a:pt x="53510" y="94778"/>
                  </a:cubicBezTo>
                  <a:cubicBezTo>
                    <a:pt x="52113" y="94778"/>
                    <a:pt x="50715" y="94778"/>
                    <a:pt x="50715" y="93399"/>
                  </a:cubicBezTo>
                  <a:cubicBezTo>
                    <a:pt x="36539" y="80788"/>
                    <a:pt x="36539" y="80788"/>
                    <a:pt x="36539" y="80788"/>
                  </a:cubicBezTo>
                  <a:cubicBezTo>
                    <a:pt x="35141" y="79408"/>
                    <a:pt x="35141" y="78029"/>
                    <a:pt x="35141" y="76650"/>
                  </a:cubicBezTo>
                  <a:cubicBezTo>
                    <a:pt x="35141" y="73891"/>
                    <a:pt x="37936" y="70935"/>
                    <a:pt x="40732" y="70935"/>
                  </a:cubicBezTo>
                  <a:close/>
                  <a:moveTo>
                    <a:pt x="90249" y="26403"/>
                  </a:moveTo>
                  <a:lnTo>
                    <a:pt x="90249" y="26403"/>
                  </a:lnTo>
                  <a:cubicBezTo>
                    <a:pt x="86056" y="26403"/>
                    <a:pt x="84658" y="23645"/>
                    <a:pt x="84658" y="20886"/>
                  </a:cubicBezTo>
                  <a:cubicBezTo>
                    <a:pt x="84658" y="5517"/>
                    <a:pt x="84658" y="5517"/>
                    <a:pt x="84658" y="5517"/>
                  </a:cubicBezTo>
                  <a:cubicBezTo>
                    <a:pt x="84658" y="2758"/>
                    <a:pt x="86056" y="0"/>
                    <a:pt x="90249" y="0"/>
                  </a:cubicBezTo>
                  <a:cubicBezTo>
                    <a:pt x="93044" y="0"/>
                    <a:pt x="95840" y="2758"/>
                    <a:pt x="95840" y="5517"/>
                  </a:cubicBezTo>
                  <a:cubicBezTo>
                    <a:pt x="95840" y="20886"/>
                    <a:pt x="95840" y="20886"/>
                    <a:pt x="95840" y="20886"/>
                  </a:cubicBezTo>
                  <a:cubicBezTo>
                    <a:pt x="95840" y="23645"/>
                    <a:pt x="93044" y="26403"/>
                    <a:pt x="90249" y="26403"/>
                  </a:cubicBezTo>
                  <a:close/>
                  <a:moveTo>
                    <a:pt x="29550" y="26403"/>
                  </a:moveTo>
                  <a:lnTo>
                    <a:pt x="29550" y="26403"/>
                  </a:lnTo>
                  <a:cubicBezTo>
                    <a:pt x="26755" y="26403"/>
                    <a:pt x="23960" y="23645"/>
                    <a:pt x="23960" y="20886"/>
                  </a:cubicBezTo>
                  <a:cubicBezTo>
                    <a:pt x="23960" y="5517"/>
                    <a:pt x="23960" y="5517"/>
                    <a:pt x="23960" y="5517"/>
                  </a:cubicBezTo>
                  <a:cubicBezTo>
                    <a:pt x="23960" y="2758"/>
                    <a:pt x="26755" y="0"/>
                    <a:pt x="29550" y="0"/>
                  </a:cubicBezTo>
                  <a:cubicBezTo>
                    <a:pt x="32346" y="0"/>
                    <a:pt x="35141" y="2758"/>
                    <a:pt x="35141" y="5517"/>
                  </a:cubicBezTo>
                  <a:cubicBezTo>
                    <a:pt x="35141" y="20886"/>
                    <a:pt x="35141" y="20886"/>
                    <a:pt x="35141" y="20886"/>
                  </a:cubicBezTo>
                  <a:cubicBezTo>
                    <a:pt x="35141" y="23645"/>
                    <a:pt x="32346" y="26403"/>
                    <a:pt x="29550" y="26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2" name="Shape 4802"/>
            <p:cNvSpPr/>
            <p:nvPr/>
          </p:nvSpPr>
          <p:spPr>
            <a:xfrm>
              <a:off x="3562384" y="4739820"/>
              <a:ext cx="279327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00" y="108571"/>
                  </a:moveTo>
                  <a:lnTo>
                    <a:pt x="114000" y="108571"/>
                  </a:lnTo>
                  <a:cubicBezTo>
                    <a:pt x="90620" y="108571"/>
                    <a:pt x="90620" y="108571"/>
                    <a:pt x="90620" y="108571"/>
                  </a:cubicBezTo>
                  <a:cubicBezTo>
                    <a:pt x="86275" y="108571"/>
                    <a:pt x="84827" y="105812"/>
                    <a:pt x="84827" y="103054"/>
                  </a:cubicBezTo>
                  <a:cubicBezTo>
                    <a:pt x="84827" y="98916"/>
                    <a:pt x="86275" y="97536"/>
                    <a:pt x="90620" y="97536"/>
                  </a:cubicBezTo>
                  <a:cubicBezTo>
                    <a:pt x="114000" y="97536"/>
                    <a:pt x="114000" y="97536"/>
                    <a:pt x="114000" y="97536"/>
                  </a:cubicBezTo>
                  <a:cubicBezTo>
                    <a:pt x="116896" y="97536"/>
                    <a:pt x="119793" y="98916"/>
                    <a:pt x="119793" y="103054"/>
                  </a:cubicBezTo>
                  <a:cubicBezTo>
                    <a:pt x="119793" y="105812"/>
                    <a:pt x="116896" y="108571"/>
                    <a:pt x="114000" y="108571"/>
                  </a:cubicBezTo>
                  <a:close/>
                  <a:moveTo>
                    <a:pt x="90620" y="92019"/>
                  </a:moveTo>
                  <a:lnTo>
                    <a:pt x="90620" y="92019"/>
                  </a:lnTo>
                  <a:cubicBezTo>
                    <a:pt x="83379" y="92019"/>
                    <a:pt x="78827" y="96157"/>
                    <a:pt x="78827" y="103054"/>
                  </a:cubicBezTo>
                  <a:cubicBezTo>
                    <a:pt x="78827" y="108571"/>
                    <a:pt x="83379" y="114285"/>
                    <a:pt x="90620" y="114285"/>
                  </a:cubicBezTo>
                  <a:cubicBezTo>
                    <a:pt x="92068" y="114285"/>
                    <a:pt x="92068" y="114285"/>
                    <a:pt x="92068" y="114285"/>
                  </a:cubicBezTo>
                  <a:cubicBezTo>
                    <a:pt x="114000" y="114285"/>
                    <a:pt x="114000" y="114285"/>
                    <a:pt x="114000" y="114285"/>
                  </a:cubicBezTo>
                  <a:cubicBezTo>
                    <a:pt x="114000" y="117044"/>
                    <a:pt x="111103" y="119802"/>
                    <a:pt x="108206" y="119802"/>
                  </a:cubicBezTo>
                  <a:cubicBezTo>
                    <a:pt x="5793" y="119802"/>
                    <a:pt x="5793" y="119802"/>
                    <a:pt x="5793" y="119802"/>
                  </a:cubicBezTo>
                  <a:cubicBezTo>
                    <a:pt x="2896" y="119802"/>
                    <a:pt x="0" y="117044"/>
                    <a:pt x="0" y="114285"/>
                  </a:cubicBezTo>
                  <a:cubicBezTo>
                    <a:pt x="0" y="16748"/>
                    <a:pt x="0" y="16748"/>
                    <a:pt x="0" y="16748"/>
                  </a:cubicBezTo>
                  <a:cubicBezTo>
                    <a:pt x="0" y="13990"/>
                    <a:pt x="2896" y="11034"/>
                    <a:pt x="5793" y="11034"/>
                  </a:cubicBezTo>
                  <a:cubicBezTo>
                    <a:pt x="15931" y="11034"/>
                    <a:pt x="15931" y="11034"/>
                    <a:pt x="15931" y="11034"/>
                  </a:cubicBezTo>
                  <a:cubicBezTo>
                    <a:pt x="15931" y="16748"/>
                    <a:pt x="15931" y="16748"/>
                    <a:pt x="15931" y="16748"/>
                  </a:cubicBezTo>
                  <a:cubicBezTo>
                    <a:pt x="15931" y="23645"/>
                    <a:pt x="21931" y="27783"/>
                    <a:pt x="27724" y="27783"/>
                  </a:cubicBezTo>
                  <a:cubicBezTo>
                    <a:pt x="33517" y="27783"/>
                    <a:pt x="39310" y="23645"/>
                    <a:pt x="39310" y="16748"/>
                  </a:cubicBezTo>
                  <a:cubicBezTo>
                    <a:pt x="39310" y="11034"/>
                    <a:pt x="39310" y="11034"/>
                    <a:pt x="39310" y="11034"/>
                  </a:cubicBezTo>
                  <a:cubicBezTo>
                    <a:pt x="45310" y="11034"/>
                    <a:pt x="45310" y="11034"/>
                    <a:pt x="45310" y="11034"/>
                  </a:cubicBezTo>
                  <a:cubicBezTo>
                    <a:pt x="45310" y="16748"/>
                    <a:pt x="45310" y="16748"/>
                    <a:pt x="45310" y="16748"/>
                  </a:cubicBezTo>
                  <a:cubicBezTo>
                    <a:pt x="45310" y="23645"/>
                    <a:pt x="51103" y="27783"/>
                    <a:pt x="56896" y="27783"/>
                  </a:cubicBezTo>
                  <a:cubicBezTo>
                    <a:pt x="62896" y="27783"/>
                    <a:pt x="68689" y="23645"/>
                    <a:pt x="68689" y="16748"/>
                  </a:cubicBezTo>
                  <a:cubicBezTo>
                    <a:pt x="68689" y="11034"/>
                    <a:pt x="68689" y="11034"/>
                    <a:pt x="68689" y="11034"/>
                  </a:cubicBezTo>
                  <a:cubicBezTo>
                    <a:pt x="74482" y="11034"/>
                    <a:pt x="74482" y="11034"/>
                    <a:pt x="74482" y="11034"/>
                  </a:cubicBezTo>
                  <a:cubicBezTo>
                    <a:pt x="74482" y="16748"/>
                    <a:pt x="74482" y="16748"/>
                    <a:pt x="74482" y="16748"/>
                  </a:cubicBezTo>
                  <a:cubicBezTo>
                    <a:pt x="74482" y="23645"/>
                    <a:pt x="80275" y="27783"/>
                    <a:pt x="86275" y="27783"/>
                  </a:cubicBezTo>
                  <a:cubicBezTo>
                    <a:pt x="92068" y="27783"/>
                    <a:pt x="97862" y="23645"/>
                    <a:pt x="97862" y="16748"/>
                  </a:cubicBezTo>
                  <a:cubicBezTo>
                    <a:pt x="97862" y="11034"/>
                    <a:pt x="97862" y="11034"/>
                    <a:pt x="97862" y="11034"/>
                  </a:cubicBezTo>
                  <a:cubicBezTo>
                    <a:pt x="108206" y="11034"/>
                    <a:pt x="108206" y="11034"/>
                    <a:pt x="108206" y="11034"/>
                  </a:cubicBezTo>
                  <a:cubicBezTo>
                    <a:pt x="111103" y="11034"/>
                    <a:pt x="114000" y="13990"/>
                    <a:pt x="114000" y="16748"/>
                  </a:cubicBezTo>
                  <a:cubicBezTo>
                    <a:pt x="114000" y="92019"/>
                    <a:pt x="114000" y="92019"/>
                    <a:pt x="114000" y="92019"/>
                  </a:cubicBezTo>
                  <a:cubicBezTo>
                    <a:pt x="108206" y="92019"/>
                    <a:pt x="108206" y="92019"/>
                    <a:pt x="108206" y="92019"/>
                  </a:cubicBezTo>
                  <a:lnTo>
                    <a:pt x="90620" y="92019"/>
                  </a:lnTo>
                  <a:close/>
                  <a:moveTo>
                    <a:pt x="20482" y="100295"/>
                  </a:moveTo>
                  <a:lnTo>
                    <a:pt x="20482" y="100295"/>
                  </a:lnTo>
                  <a:cubicBezTo>
                    <a:pt x="58344" y="100295"/>
                    <a:pt x="58344" y="100295"/>
                    <a:pt x="58344" y="100295"/>
                  </a:cubicBezTo>
                  <a:cubicBezTo>
                    <a:pt x="61448" y="100295"/>
                    <a:pt x="62896" y="98916"/>
                    <a:pt x="62896" y="96157"/>
                  </a:cubicBezTo>
                  <a:cubicBezTo>
                    <a:pt x="62896" y="93399"/>
                    <a:pt x="61448" y="92019"/>
                    <a:pt x="58344" y="92019"/>
                  </a:cubicBezTo>
                  <a:cubicBezTo>
                    <a:pt x="20482" y="92019"/>
                    <a:pt x="20482" y="92019"/>
                    <a:pt x="20482" y="92019"/>
                  </a:cubicBezTo>
                  <a:cubicBezTo>
                    <a:pt x="17379" y="92019"/>
                    <a:pt x="15931" y="93399"/>
                    <a:pt x="15931" y="96157"/>
                  </a:cubicBezTo>
                  <a:cubicBezTo>
                    <a:pt x="15931" y="98916"/>
                    <a:pt x="17379" y="100295"/>
                    <a:pt x="20482" y="100295"/>
                  </a:cubicBezTo>
                  <a:close/>
                  <a:moveTo>
                    <a:pt x="92068" y="43152"/>
                  </a:moveTo>
                  <a:lnTo>
                    <a:pt x="92068" y="43152"/>
                  </a:lnTo>
                  <a:cubicBezTo>
                    <a:pt x="21931" y="43152"/>
                    <a:pt x="21931" y="43152"/>
                    <a:pt x="21931" y="43152"/>
                  </a:cubicBezTo>
                  <a:cubicBezTo>
                    <a:pt x="19034" y="43152"/>
                    <a:pt x="15931" y="45911"/>
                    <a:pt x="15931" y="48669"/>
                  </a:cubicBezTo>
                  <a:cubicBezTo>
                    <a:pt x="15931" y="51625"/>
                    <a:pt x="19034" y="54384"/>
                    <a:pt x="21931" y="54384"/>
                  </a:cubicBezTo>
                  <a:cubicBezTo>
                    <a:pt x="92068" y="54384"/>
                    <a:pt x="92068" y="54384"/>
                    <a:pt x="92068" y="54384"/>
                  </a:cubicBezTo>
                  <a:cubicBezTo>
                    <a:pt x="94965" y="54384"/>
                    <a:pt x="97862" y="51625"/>
                    <a:pt x="97862" y="48669"/>
                  </a:cubicBezTo>
                  <a:cubicBezTo>
                    <a:pt x="97862" y="45911"/>
                    <a:pt x="94965" y="43152"/>
                    <a:pt x="92068" y="43152"/>
                  </a:cubicBezTo>
                  <a:close/>
                  <a:moveTo>
                    <a:pt x="92068" y="66798"/>
                  </a:moveTo>
                  <a:lnTo>
                    <a:pt x="92068" y="66798"/>
                  </a:lnTo>
                  <a:cubicBezTo>
                    <a:pt x="56896" y="66798"/>
                    <a:pt x="56896" y="66798"/>
                    <a:pt x="56896" y="66798"/>
                  </a:cubicBezTo>
                  <a:cubicBezTo>
                    <a:pt x="46758" y="66798"/>
                    <a:pt x="46758" y="66798"/>
                    <a:pt x="46758" y="66798"/>
                  </a:cubicBezTo>
                  <a:cubicBezTo>
                    <a:pt x="45310" y="66798"/>
                    <a:pt x="45310" y="66798"/>
                    <a:pt x="45310" y="66798"/>
                  </a:cubicBezTo>
                  <a:cubicBezTo>
                    <a:pt x="21931" y="66798"/>
                    <a:pt x="21931" y="66798"/>
                    <a:pt x="21931" y="66798"/>
                  </a:cubicBezTo>
                  <a:cubicBezTo>
                    <a:pt x="19034" y="66798"/>
                    <a:pt x="15931" y="69556"/>
                    <a:pt x="15931" y="72315"/>
                  </a:cubicBezTo>
                  <a:cubicBezTo>
                    <a:pt x="15931" y="76650"/>
                    <a:pt x="19034" y="78029"/>
                    <a:pt x="21931" y="78029"/>
                  </a:cubicBezTo>
                  <a:cubicBezTo>
                    <a:pt x="45310" y="78029"/>
                    <a:pt x="45310" y="78029"/>
                    <a:pt x="45310" y="78029"/>
                  </a:cubicBezTo>
                  <a:cubicBezTo>
                    <a:pt x="46758" y="78029"/>
                    <a:pt x="46758" y="78029"/>
                    <a:pt x="46758" y="78029"/>
                  </a:cubicBezTo>
                  <a:cubicBezTo>
                    <a:pt x="56896" y="78029"/>
                    <a:pt x="56896" y="78029"/>
                    <a:pt x="56896" y="78029"/>
                  </a:cubicBezTo>
                  <a:cubicBezTo>
                    <a:pt x="92068" y="78029"/>
                    <a:pt x="92068" y="78029"/>
                    <a:pt x="92068" y="78029"/>
                  </a:cubicBezTo>
                  <a:cubicBezTo>
                    <a:pt x="94965" y="78029"/>
                    <a:pt x="97862" y="76650"/>
                    <a:pt x="97862" y="72315"/>
                  </a:cubicBezTo>
                  <a:cubicBezTo>
                    <a:pt x="97862" y="69556"/>
                    <a:pt x="94965" y="66798"/>
                    <a:pt x="92068" y="66798"/>
                  </a:cubicBezTo>
                  <a:close/>
                  <a:moveTo>
                    <a:pt x="86275" y="22266"/>
                  </a:moveTo>
                  <a:lnTo>
                    <a:pt x="86275" y="22266"/>
                  </a:lnTo>
                  <a:cubicBezTo>
                    <a:pt x="83379" y="22266"/>
                    <a:pt x="80275" y="20886"/>
                    <a:pt x="80275" y="16748"/>
                  </a:cubicBezTo>
                  <a:cubicBezTo>
                    <a:pt x="80275" y="5517"/>
                    <a:pt x="80275" y="5517"/>
                    <a:pt x="80275" y="5517"/>
                  </a:cubicBezTo>
                  <a:cubicBezTo>
                    <a:pt x="80275" y="2758"/>
                    <a:pt x="83379" y="0"/>
                    <a:pt x="86275" y="0"/>
                  </a:cubicBezTo>
                  <a:cubicBezTo>
                    <a:pt x="89172" y="0"/>
                    <a:pt x="92068" y="2758"/>
                    <a:pt x="92068" y="5517"/>
                  </a:cubicBezTo>
                  <a:cubicBezTo>
                    <a:pt x="92068" y="16748"/>
                    <a:pt x="92068" y="16748"/>
                    <a:pt x="92068" y="16748"/>
                  </a:cubicBezTo>
                  <a:cubicBezTo>
                    <a:pt x="92068" y="20886"/>
                    <a:pt x="89172" y="22266"/>
                    <a:pt x="86275" y="22266"/>
                  </a:cubicBezTo>
                  <a:close/>
                  <a:moveTo>
                    <a:pt x="56896" y="22266"/>
                  </a:moveTo>
                  <a:lnTo>
                    <a:pt x="56896" y="22266"/>
                  </a:lnTo>
                  <a:cubicBezTo>
                    <a:pt x="54000" y="22266"/>
                    <a:pt x="51103" y="20886"/>
                    <a:pt x="51103" y="16748"/>
                  </a:cubicBezTo>
                  <a:cubicBezTo>
                    <a:pt x="51103" y="5517"/>
                    <a:pt x="51103" y="5517"/>
                    <a:pt x="51103" y="5517"/>
                  </a:cubicBezTo>
                  <a:cubicBezTo>
                    <a:pt x="51103" y="2758"/>
                    <a:pt x="54000" y="0"/>
                    <a:pt x="56896" y="0"/>
                  </a:cubicBezTo>
                  <a:cubicBezTo>
                    <a:pt x="59793" y="0"/>
                    <a:pt x="62896" y="2758"/>
                    <a:pt x="62896" y="5517"/>
                  </a:cubicBezTo>
                  <a:cubicBezTo>
                    <a:pt x="62896" y="16748"/>
                    <a:pt x="62896" y="16748"/>
                    <a:pt x="62896" y="16748"/>
                  </a:cubicBezTo>
                  <a:cubicBezTo>
                    <a:pt x="62896" y="20886"/>
                    <a:pt x="59793" y="22266"/>
                    <a:pt x="56896" y="22266"/>
                  </a:cubicBezTo>
                  <a:close/>
                  <a:moveTo>
                    <a:pt x="27724" y="22266"/>
                  </a:moveTo>
                  <a:lnTo>
                    <a:pt x="27724" y="22266"/>
                  </a:lnTo>
                  <a:cubicBezTo>
                    <a:pt x="24827" y="22266"/>
                    <a:pt x="21931" y="20886"/>
                    <a:pt x="21931" y="16748"/>
                  </a:cubicBezTo>
                  <a:cubicBezTo>
                    <a:pt x="21931" y="5517"/>
                    <a:pt x="21931" y="5517"/>
                    <a:pt x="21931" y="5517"/>
                  </a:cubicBezTo>
                  <a:cubicBezTo>
                    <a:pt x="21931" y="2758"/>
                    <a:pt x="24827" y="0"/>
                    <a:pt x="27724" y="0"/>
                  </a:cubicBezTo>
                  <a:cubicBezTo>
                    <a:pt x="30620" y="0"/>
                    <a:pt x="33517" y="2758"/>
                    <a:pt x="33517" y="5517"/>
                  </a:cubicBezTo>
                  <a:cubicBezTo>
                    <a:pt x="33517" y="16748"/>
                    <a:pt x="33517" y="16748"/>
                    <a:pt x="33517" y="16748"/>
                  </a:cubicBezTo>
                  <a:cubicBezTo>
                    <a:pt x="33517" y="20886"/>
                    <a:pt x="30620" y="22266"/>
                    <a:pt x="27724" y="22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3" name="Shape 4803"/>
            <p:cNvSpPr/>
            <p:nvPr/>
          </p:nvSpPr>
          <p:spPr>
            <a:xfrm>
              <a:off x="3056631" y="4739820"/>
              <a:ext cx="275095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26" y="108571"/>
                  </a:moveTo>
                  <a:lnTo>
                    <a:pt x="113926" y="108571"/>
                  </a:lnTo>
                  <a:cubicBezTo>
                    <a:pt x="107853" y="108571"/>
                    <a:pt x="107853" y="108571"/>
                    <a:pt x="107853" y="108571"/>
                  </a:cubicBezTo>
                  <a:cubicBezTo>
                    <a:pt x="107853" y="114285"/>
                    <a:pt x="107853" y="114285"/>
                    <a:pt x="107853" y="114285"/>
                  </a:cubicBezTo>
                  <a:cubicBezTo>
                    <a:pt x="107853" y="117044"/>
                    <a:pt x="106387" y="119802"/>
                    <a:pt x="101989" y="119802"/>
                  </a:cubicBezTo>
                  <a:cubicBezTo>
                    <a:pt x="99057" y="119802"/>
                    <a:pt x="96125" y="117044"/>
                    <a:pt x="96125" y="114285"/>
                  </a:cubicBezTo>
                  <a:cubicBezTo>
                    <a:pt x="96125" y="108571"/>
                    <a:pt x="96125" y="108571"/>
                    <a:pt x="96125" y="108571"/>
                  </a:cubicBezTo>
                  <a:cubicBezTo>
                    <a:pt x="90261" y="108571"/>
                    <a:pt x="90261" y="108571"/>
                    <a:pt x="90261" y="108571"/>
                  </a:cubicBezTo>
                  <a:cubicBezTo>
                    <a:pt x="87329" y="108571"/>
                    <a:pt x="84188" y="105812"/>
                    <a:pt x="84188" y="103054"/>
                  </a:cubicBezTo>
                  <a:cubicBezTo>
                    <a:pt x="84188" y="98916"/>
                    <a:pt x="87329" y="97536"/>
                    <a:pt x="90261" y="97536"/>
                  </a:cubicBezTo>
                  <a:cubicBezTo>
                    <a:pt x="96125" y="97536"/>
                    <a:pt x="96125" y="97536"/>
                    <a:pt x="96125" y="97536"/>
                  </a:cubicBezTo>
                  <a:cubicBezTo>
                    <a:pt x="96125" y="92019"/>
                    <a:pt x="96125" y="92019"/>
                    <a:pt x="96125" y="92019"/>
                  </a:cubicBezTo>
                  <a:cubicBezTo>
                    <a:pt x="96125" y="87684"/>
                    <a:pt x="99057" y="86305"/>
                    <a:pt x="101989" y="86305"/>
                  </a:cubicBezTo>
                  <a:cubicBezTo>
                    <a:pt x="106387" y="86305"/>
                    <a:pt x="107853" y="87684"/>
                    <a:pt x="107853" y="92019"/>
                  </a:cubicBezTo>
                  <a:cubicBezTo>
                    <a:pt x="107853" y="97536"/>
                    <a:pt x="107853" y="97536"/>
                    <a:pt x="107853" y="97536"/>
                  </a:cubicBezTo>
                  <a:cubicBezTo>
                    <a:pt x="113926" y="97536"/>
                    <a:pt x="113926" y="97536"/>
                    <a:pt x="113926" y="97536"/>
                  </a:cubicBezTo>
                  <a:cubicBezTo>
                    <a:pt x="118324" y="97536"/>
                    <a:pt x="119790" y="98916"/>
                    <a:pt x="119790" y="103054"/>
                  </a:cubicBezTo>
                  <a:cubicBezTo>
                    <a:pt x="119790" y="105812"/>
                    <a:pt x="118324" y="108571"/>
                    <a:pt x="113926" y="108571"/>
                  </a:cubicBezTo>
                  <a:close/>
                  <a:moveTo>
                    <a:pt x="101989" y="80788"/>
                  </a:moveTo>
                  <a:lnTo>
                    <a:pt x="101989" y="80788"/>
                  </a:lnTo>
                  <a:cubicBezTo>
                    <a:pt x="96125" y="80788"/>
                    <a:pt x="90261" y="84926"/>
                    <a:pt x="90261" y="92019"/>
                  </a:cubicBezTo>
                  <a:cubicBezTo>
                    <a:pt x="84188" y="92019"/>
                    <a:pt x="78324" y="96157"/>
                    <a:pt x="78324" y="103054"/>
                  </a:cubicBezTo>
                  <a:cubicBezTo>
                    <a:pt x="78324" y="108571"/>
                    <a:pt x="84188" y="114285"/>
                    <a:pt x="90261" y="114285"/>
                  </a:cubicBezTo>
                  <a:cubicBezTo>
                    <a:pt x="90261" y="119802"/>
                    <a:pt x="90261" y="119802"/>
                    <a:pt x="90261" y="119802"/>
                  </a:cubicBezTo>
                  <a:cubicBezTo>
                    <a:pt x="5863" y="119802"/>
                    <a:pt x="5863" y="119802"/>
                    <a:pt x="5863" y="119802"/>
                  </a:cubicBezTo>
                  <a:cubicBezTo>
                    <a:pt x="2931" y="119802"/>
                    <a:pt x="0" y="117044"/>
                    <a:pt x="0" y="114285"/>
                  </a:cubicBezTo>
                  <a:cubicBezTo>
                    <a:pt x="0" y="16748"/>
                    <a:pt x="0" y="16748"/>
                    <a:pt x="0" y="16748"/>
                  </a:cubicBezTo>
                  <a:cubicBezTo>
                    <a:pt x="0" y="13990"/>
                    <a:pt x="2931" y="11034"/>
                    <a:pt x="5863" y="11034"/>
                  </a:cubicBezTo>
                  <a:cubicBezTo>
                    <a:pt x="16125" y="11034"/>
                    <a:pt x="16125" y="11034"/>
                    <a:pt x="16125" y="11034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23645"/>
                    <a:pt x="20732" y="27783"/>
                    <a:pt x="28062" y="27783"/>
                  </a:cubicBezTo>
                  <a:cubicBezTo>
                    <a:pt x="33926" y="27783"/>
                    <a:pt x="39790" y="23645"/>
                    <a:pt x="39790" y="16748"/>
                  </a:cubicBezTo>
                  <a:cubicBezTo>
                    <a:pt x="39790" y="11034"/>
                    <a:pt x="39790" y="11034"/>
                    <a:pt x="39790" y="11034"/>
                  </a:cubicBezTo>
                  <a:cubicBezTo>
                    <a:pt x="45863" y="11034"/>
                    <a:pt x="45863" y="11034"/>
                    <a:pt x="45863" y="11034"/>
                  </a:cubicBezTo>
                  <a:cubicBezTo>
                    <a:pt x="45863" y="16748"/>
                    <a:pt x="45863" y="16748"/>
                    <a:pt x="45863" y="16748"/>
                  </a:cubicBezTo>
                  <a:cubicBezTo>
                    <a:pt x="45863" y="23645"/>
                    <a:pt x="50261" y="27783"/>
                    <a:pt x="57591" y="27783"/>
                  </a:cubicBezTo>
                  <a:cubicBezTo>
                    <a:pt x="63664" y="27783"/>
                    <a:pt x="69528" y="23645"/>
                    <a:pt x="69528" y="16748"/>
                  </a:cubicBezTo>
                  <a:cubicBezTo>
                    <a:pt x="69528" y="11034"/>
                    <a:pt x="69528" y="11034"/>
                    <a:pt x="69528" y="11034"/>
                  </a:cubicBezTo>
                  <a:cubicBezTo>
                    <a:pt x="75392" y="11034"/>
                    <a:pt x="75392" y="11034"/>
                    <a:pt x="75392" y="11034"/>
                  </a:cubicBezTo>
                  <a:cubicBezTo>
                    <a:pt x="75392" y="16748"/>
                    <a:pt x="75392" y="16748"/>
                    <a:pt x="75392" y="16748"/>
                  </a:cubicBezTo>
                  <a:cubicBezTo>
                    <a:pt x="75392" y="23645"/>
                    <a:pt x="79790" y="27783"/>
                    <a:pt x="87329" y="27783"/>
                  </a:cubicBezTo>
                  <a:cubicBezTo>
                    <a:pt x="93193" y="27783"/>
                    <a:pt x="99057" y="23645"/>
                    <a:pt x="99057" y="16748"/>
                  </a:cubicBezTo>
                  <a:cubicBezTo>
                    <a:pt x="99057" y="11034"/>
                    <a:pt x="99057" y="11034"/>
                    <a:pt x="99057" y="11034"/>
                  </a:cubicBezTo>
                  <a:cubicBezTo>
                    <a:pt x="107853" y="11034"/>
                    <a:pt x="107853" y="11034"/>
                    <a:pt x="107853" y="11034"/>
                  </a:cubicBezTo>
                  <a:cubicBezTo>
                    <a:pt x="112460" y="11034"/>
                    <a:pt x="113926" y="13990"/>
                    <a:pt x="113926" y="16748"/>
                  </a:cubicBezTo>
                  <a:cubicBezTo>
                    <a:pt x="113926" y="92019"/>
                    <a:pt x="113926" y="92019"/>
                    <a:pt x="113926" y="92019"/>
                  </a:cubicBezTo>
                  <a:cubicBezTo>
                    <a:pt x="113926" y="84926"/>
                    <a:pt x="109528" y="80788"/>
                    <a:pt x="101989" y="80788"/>
                  </a:cubicBezTo>
                  <a:close/>
                  <a:moveTo>
                    <a:pt x="16125" y="96157"/>
                  </a:moveTo>
                  <a:lnTo>
                    <a:pt x="16125" y="96157"/>
                  </a:lnTo>
                  <a:cubicBezTo>
                    <a:pt x="16125" y="98916"/>
                    <a:pt x="17591" y="100295"/>
                    <a:pt x="20732" y="100295"/>
                  </a:cubicBezTo>
                  <a:cubicBezTo>
                    <a:pt x="57591" y="100295"/>
                    <a:pt x="57591" y="100295"/>
                    <a:pt x="57591" y="100295"/>
                  </a:cubicBezTo>
                  <a:cubicBezTo>
                    <a:pt x="60523" y="100295"/>
                    <a:pt x="63664" y="98916"/>
                    <a:pt x="63664" y="96157"/>
                  </a:cubicBezTo>
                  <a:cubicBezTo>
                    <a:pt x="63664" y="93399"/>
                    <a:pt x="60523" y="92019"/>
                    <a:pt x="57591" y="92019"/>
                  </a:cubicBezTo>
                  <a:cubicBezTo>
                    <a:pt x="20732" y="92019"/>
                    <a:pt x="20732" y="92019"/>
                    <a:pt x="20732" y="92019"/>
                  </a:cubicBezTo>
                  <a:cubicBezTo>
                    <a:pt x="17591" y="92019"/>
                    <a:pt x="16125" y="93399"/>
                    <a:pt x="16125" y="96157"/>
                  </a:cubicBezTo>
                  <a:close/>
                  <a:moveTo>
                    <a:pt x="22198" y="78029"/>
                  </a:moveTo>
                  <a:lnTo>
                    <a:pt x="22198" y="78029"/>
                  </a:lnTo>
                  <a:cubicBezTo>
                    <a:pt x="47329" y="78029"/>
                    <a:pt x="47329" y="78029"/>
                    <a:pt x="47329" y="78029"/>
                  </a:cubicBezTo>
                  <a:cubicBezTo>
                    <a:pt x="57591" y="78029"/>
                    <a:pt x="57591" y="78029"/>
                    <a:pt x="57591" y="78029"/>
                  </a:cubicBezTo>
                  <a:cubicBezTo>
                    <a:pt x="59057" y="78029"/>
                    <a:pt x="59057" y="78029"/>
                    <a:pt x="59057" y="78029"/>
                  </a:cubicBezTo>
                  <a:cubicBezTo>
                    <a:pt x="66596" y="78029"/>
                    <a:pt x="66596" y="78029"/>
                    <a:pt x="66596" y="78029"/>
                  </a:cubicBezTo>
                  <a:cubicBezTo>
                    <a:pt x="72460" y="78029"/>
                    <a:pt x="72460" y="78029"/>
                    <a:pt x="72460" y="78029"/>
                  </a:cubicBezTo>
                  <a:cubicBezTo>
                    <a:pt x="76858" y="78029"/>
                    <a:pt x="78324" y="76650"/>
                    <a:pt x="78324" y="72315"/>
                  </a:cubicBezTo>
                  <a:cubicBezTo>
                    <a:pt x="78324" y="69556"/>
                    <a:pt x="76858" y="66798"/>
                    <a:pt x="72460" y="66798"/>
                  </a:cubicBezTo>
                  <a:cubicBezTo>
                    <a:pt x="59057" y="66798"/>
                    <a:pt x="59057" y="66798"/>
                    <a:pt x="59057" y="66798"/>
                  </a:cubicBezTo>
                  <a:cubicBezTo>
                    <a:pt x="57591" y="66798"/>
                    <a:pt x="57591" y="66798"/>
                    <a:pt x="57591" y="66798"/>
                  </a:cubicBezTo>
                  <a:cubicBezTo>
                    <a:pt x="47329" y="66798"/>
                    <a:pt x="47329" y="66798"/>
                    <a:pt x="47329" y="66798"/>
                  </a:cubicBezTo>
                  <a:cubicBezTo>
                    <a:pt x="22198" y="66798"/>
                    <a:pt x="22198" y="66798"/>
                    <a:pt x="22198" y="66798"/>
                  </a:cubicBezTo>
                  <a:cubicBezTo>
                    <a:pt x="17591" y="66798"/>
                    <a:pt x="16125" y="69556"/>
                    <a:pt x="16125" y="72315"/>
                  </a:cubicBezTo>
                  <a:cubicBezTo>
                    <a:pt x="16125" y="76650"/>
                    <a:pt x="17591" y="78029"/>
                    <a:pt x="22198" y="78029"/>
                  </a:cubicBezTo>
                  <a:close/>
                  <a:moveTo>
                    <a:pt x="93193" y="43152"/>
                  </a:moveTo>
                  <a:lnTo>
                    <a:pt x="93193" y="43152"/>
                  </a:lnTo>
                  <a:cubicBezTo>
                    <a:pt x="22198" y="43152"/>
                    <a:pt x="22198" y="43152"/>
                    <a:pt x="22198" y="43152"/>
                  </a:cubicBezTo>
                  <a:cubicBezTo>
                    <a:pt x="17591" y="43152"/>
                    <a:pt x="16125" y="45911"/>
                    <a:pt x="16125" y="48669"/>
                  </a:cubicBezTo>
                  <a:cubicBezTo>
                    <a:pt x="16125" y="51625"/>
                    <a:pt x="17591" y="54384"/>
                    <a:pt x="22198" y="54384"/>
                  </a:cubicBezTo>
                  <a:cubicBezTo>
                    <a:pt x="93193" y="54384"/>
                    <a:pt x="93193" y="54384"/>
                    <a:pt x="93193" y="54384"/>
                  </a:cubicBezTo>
                  <a:cubicBezTo>
                    <a:pt x="96125" y="54384"/>
                    <a:pt x="99057" y="51625"/>
                    <a:pt x="99057" y="48669"/>
                  </a:cubicBezTo>
                  <a:cubicBezTo>
                    <a:pt x="99057" y="45911"/>
                    <a:pt x="96125" y="43152"/>
                    <a:pt x="93193" y="43152"/>
                  </a:cubicBezTo>
                  <a:close/>
                  <a:moveTo>
                    <a:pt x="87329" y="22266"/>
                  </a:moveTo>
                  <a:lnTo>
                    <a:pt x="87329" y="22266"/>
                  </a:lnTo>
                  <a:cubicBezTo>
                    <a:pt x="82722" y="22266"/>
                    <a:pt x="81256" y="20886"/>
                    <a:pt x="81256" y="16748"/>
                  </a:cubicBezTo>
                  <a:cubicBezTo>
                    <a:pt x="81256" y="5517"/>
                    <a:pt x="81256" y="5517"/>
                    <a:pt x="81256" y="5517"/>
                  </a:cubicBezTo>
                  <a:cubicBezTo>
                    <a:pt x="81256" y="2758"/>
                    <a:pt x="82722" y="0"/>
                    <a:pt x="87329" y="0"/>
                  </a:cubicBezTo>
                  <a:cubicBezTo>
                    <a:pt x="90261" y="0"/>
                    <a:pt x="93193" y="2758"/>
                    <a:pt x="93193" y="5517"/>
                  </a:cubicBezTo>
                  <a:cubicBezTo>
                    <a:pt x="93193" y="16748"/>
                    <a:pt x="93193" y="16748"/>
                    <a:pt x="93193" y="16748"/>
                  </a:cubicBezTo>
                  <a:cubicBezTo>
                    <a:pt x="93193" y="20886"/>
                    <a:pt x="90261" y="22266"/>
                    <a:pt x="87329" y="22266"/>
                  </a:cubicBezTo>
                  <a:close/>
                  <a:moveTo>
                    <a:pt x="57591" y="22266"/>
                  </a:moveTo>
                  <a:lnTo>
                    <a:pt x="57591" y="22266"/>
                  </a:lnTo>
                  <a:cubicBezTo>
                    <a:pt x="53193" y="22266"/>
                    <a:pt x="51727" y="20886"/>
                    <a:pt x="51727" y="16748"/>
                  </a:cubicBezTo>
                  <a:cubicBezTo>
                    <a:pt x="51727" y="5517"/>
                    <a:pt x="51727" y="5517"/>
                    <a:pt x="51727" y="5517"/>
                  </a:cubicBezTo>
                  <a:cubicBezTo>
                    <a:pt x="51727" y="2758"/>
                    <a:pt x="53193" y="0"/>
                    <a:pt x="57591" y="0"/>
                  </a:cubicBezTo>
                  <a:cubicBezTo>
                    <a:pt x="60523" y="0"/>
                    <a:pt x="63664" y="2758"/>
                    <a:pt x="63664" y="5517"/>
                  </a:cubicBezTo>
                  <a:cubicBezTo>
                    <a:pt x="63664" y="16748"/>
                    <a:pt x="63664" y="16748"/>
                    <a:pt x="63664" y="16748"/>
                  </a:cubicBezTo>
                  <a:cubicBezTo>
                    <a:pt x="63664" y="20886"/>
                    <a:pt x="60523" y="22266"/>
                    <a:pt x="57591" y="22266"/>
                  </a:cubicBezTo>
                  <a:close/>
                  <a:moveTo>
                    <a:pt x="28062" y="22266"/>
                  </a:moveTo>
                  <a:lnTo>
                    <a:pt x="28062" y="22266"/>
                  </a:lnTo>
                  <a:cubicBezTo>
                    <a:pt x="23664" y="22266"/>
                    <a:pt x="22198" y="20886"/>
                    <a:pt x="22198" y="16748"/>
                  </a:cubicBezTo>
                  <a:cubicBezTo>
                    <a:pt x="22198" y="5517"/>
                    <a:pt x="22198" y="5517"/>
                    <a:pt x="22198" y="5517"/>
                  </a:cubicBezTo>
                  <a:cubicBezTo>
                    <a:pt x="22198" y="2758"/>
                    <a:pt x="23664" y="0"/>
                    <a:pt x="28062" y="0"/>
                  </a:cubicBezTo>
                  <a:cubicBezTo>
                    <a:pt x="30994" y="0"/>
                    <a:pt x="33926" y="2758"/>
                    <a:pt x="33926" y="5517"/>
                  </a:cubicBezTo>
                  <a:cubicBezTo>
                    <a:pt x="33926" y="16748"/>
                    <a:pt x="33926" y="16748"/>
                    <a:pt x="33926" y="16748"/>
                  </a:cubicBezTo>
                  <a:cubicBezTo>
                    <a:pt x="33926" y="20886"/>
                    <a:pt x="30994" y="22266"/>
                    <a:pt x="28062" y="22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4" name="Shape 4804"/>
            <p:cNvSpPr/>
            <p:nvPr/>
          </p:nvSpPr>
          <p:spPr>
            <a:xfrm>
              <a:off x="2552997" y="4737703"/>
              <a:ext cx="275095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94" y="102857"/>
                  </a:moveTo>
                  <a:lnTo>
                    <a:pt x="110994" y="102857"/>
                  </a:lnTo>
                  <a:cubicBezTo>
                    <a:pt x="118324" y="111229"/>
                    <a:pt x="118324" y="111229"/>
                    <a:pt x="118324" y="111229"/>
                  </a:cubicBezTo>
                  <a:cubicBezTo>
                    <a:pt x="119790" y="111229"/>
                    <a:pt x="119790" y="112624"/>
                    <a:pt x="119790" y="114019"/>
                  </a:cubicBezTo>
                  <a:cubicBezTo>
                    <a:pt x="119790" y="118405"/>
                    <a:pt x="116858" y="119800"/>
                    <a:pt x="113926" y="119800"/>
                  </a:cubicBezTo>
                  <a:cubicBezTo>
                    <a:pt x="112460" y="119800"/>
                    <a:pt x="110994" y="119800"/>
                    <a:pt x="109319" y="118405"/>
                  </a:cubicBezTo>
                  <a:cubicBezTo>
                    <a:pt x="101989" y="111229"/>
                    <a:pt x="101989" y="111229"/>
                    <a:pt x="101989" y="111229"/>
                  </a:cubicBezTo>
                  <a:cubicBezTo>
                    <a:pt x="94659" y="118405"/>
                    <a:pt x="94659" y="118405"/>
                    <a:pt x="94659" y="118405"/>
                  </a:cubicBezTo>
                  <a:cubicBezTo>
                    <a:pt x="93193" y="119800"/>
                    <a:pt x="91727" y="119800"/>
                    <a:pt x="90261" y="119800"/>
                  </a:cubicBezTo>
                  <a:cubicBezTo>
                    <a:pt x="87329" y="119800"/>
                    <a:pt x="84188" y="118405"/>
                    <a:pt x="84188" y="114019"/>
                  </a:cubicBezTo>
                  <a:cubicBezTo>
                    <a:pt x="84188" y="112624"/>
                    <a:pt x="84188" y="111229"/>
                    <a:pt x="85654" y="111229"/>
                  </a:cubicBezTo>
                  <a:cubicBezTo>
                    <a:pt x="93193" y="102857"/>
                    <a:pt x="93193" y="102857"/>
                    <a:pt x="93193" y="102857"/>
                  </a:cubicBezTo>
                  <a:cubicBezTo>
                    <a:pt x="85654" y="95880"/>
                    <a:pt x="85654" y="95880"/>
                    <a:pt x="85654" y="95880"/>
                  </a:cubicBezTo>
                  <a:cubicBezTo>
                    <a:pt x="84188" y="94485"/>
                    <a:pt x="84188" y="93089"/>
                    <a:pt x="84188" y="91495"/>
                  </a:cubicBezTo>
                  <a:cubicBezTo>
                    <a:pt x="84188" y="88704"/>
                    <a:pt x="87329" y="85913"/>
                    <a:pt x="90261" y="85913"/>
                  </a:cubicBezTo>
                  <a:cubicBezTo>
                    <a:pt x="91727" y="85913"/>
                    <a:pt x="93193" y="87308"/>
                    <a:pt x="94659" y="88704"/>
                  </a:cubicBezTo>
                  <a:cubicBezTo>
                    <a:pt x="101989" y="95880"/>
                    <a:pt x="101989" y="95880"/>
                    <a:pt x="101989" y="95880"/>
                  </a:cubicBezTo>
                  <a:cubicBezTo>
                    <a:pt x="109319" y="88704"/>
                    <a:pt x="109319" y="88704"/>
                    <a:pt x="109319" y="88704"/>
                  </a:cubicBezTo>
                  <a:cubicBezTo>
                    <a:pt x="110994" y="87308"/>
                    <a:pt x="112460" y="85913"/>
                    <a:pt x="113926" y="85913"/>
                  </a:cubicBezTo>
                  <a:cubicBezTo>
                    <a:pt x="116858" y="85913"/>
                    <a:pt x="119790" y="88704"/>
                    <a:pt x="119790" y="91495"/>
                  </a:cubicBezTo>
                  <a:cubicBezTo>
                    <a:pt x="119790" y="93089"/>
                    <a:pt x="119790" y="94485"/>
                    <a:pt x="118324" y="95880"/>
                  </a:cubicBezTo>
                  <a:lnTo>
                    <a:pt x="110994" y="102857"/>
                  </a:lnTo>
                  <a:close/>
                  <a:moveTo>
                    <a:pt x="104921" y="84518"/>
                  </a:moveTo>
                  <a:lnTo>
                    <a:pt x="104921" y="84518"/>
                  </a:lnTo>
                  <a:cubicBezTo>
                    <a:pt x="101989" y="87308"/>
                    <a:pt x="101989" y="87308"/>
                    <a:pt x="101989" y="87308"/>
                  </a:cubicBezTo>
                  <a:cubicBezTo>
                    <a:pt x="99057" y="84518"/>
                    <a:pt x="99057" y="84518"/>
                    <a:pt x="99057" y="84518"/>
                  </a:cubicBezTo>
                  <a:cubicBezTo>
                    <a:pt x="96125" y="81727"/>
                    <a:pt x="93193" y="80332"/>
                    <a:pt x="90261" y="80332"/>
                  </a:cubicBezTo>
                  <a:cubicBezTo>
                    <a:pt x="84188" y="80332"/>
                    <a:pt x="78324" y="85913"/>
                    <a:pt x="78324" y="91495"/>
                  </a:cubicBezTo>
                  <a:cubicBezTo>
                    <a:pt x="78324" y="95880"/>
                    <a:pt x="79790" y="98671"/>
                    <a:pt x="81256" y="100066"/>
                  </a:cubicBezTo>
                  <a:cubicBezTo>
                    <a:pt x="85654" y="102857"/>
                    <a:pt x="85654" y="102857"/>
                    <a:pt x="85654" y="102857"/>
                  </a:cubicBezTo>
                  <a:cubicBezTo>
                    <a:pt x="81256" y="107043"/>
                    <a:pt x="81256" y="107043"/>
                    <a:pt x="81256" y="107043"/>
                  </a:cubicBezTo>
                  <a:cubicBezTo>
                    <a:pt x="79790" y="108438"/>
                    <a:pt x="78324" y="111229"/>
                    <a:pt x="78324" y="114019"/>
                  </a:cubicBezTo>
                  <a:cubicBezTo>
                    <a:pt x="78324" y="117009"/>
                    <a:pt x="78324" y="118405"/>
                    <a:pt x="79790" y="119800"/>
                  </a:cubicBezTo>
                  <a:cubicBezTo>
                    <a:pt x="5863" y="119800"/>
                    <a:pt x="5863" y="119800"/>
                    <a:pt x="5863" y="119800"/>
                  </a:cubicBezTo>
                  <a:cubicBezTo>
                    <a:pt x="1465" y="119800"/>
                    <a:pt x="0" y="118405"/>
                    <a:pt x="0" y="114019"/>
                  </a:cubicBezTo>
                  <a:cubicBezTo>
                    <a:pt x="0" y="16943"/>
                    <a:pt x="0" y="16943"/>
                    <a:pt x="0" y="16943"/>
                  </a:cubicBezTo>
                  <a:cubicBezTo>
                    <a:pt x="0" y="14152"/>
                    <a:pt x="1465" y="11162"/>
                    <a:pt x="5863" y="11162"/>
                  </a:cubicBezTo>
                  <a:cubicBezTo>
                    <a:pt x="14659" y="11162"/>
                    <a:pt x="14659" y="11162"/>
                    <a:pt x="14659" y="11162"/>
                  </a:cubicBezTo>
                  <a:cubicBezTo>
                    <a:pt x="14659" y="16943"/>
                    <a:pt x="14659" y="16943"/>
                    <a:pt x="14659" y="16943"/>
                  </a:cubicBezTo>
                  <a:cubicBezTo>
                    <a:pt x="14659" y="22524"/>
                    <a:pt x="20523" y="28106"/>
                    <a:pt x="26596" y="28106"/>
                  </a:cubicBezTo>
                  <a:cubicBezTo>
                    <a:pt x="33926" y="28106"/>
                    <a:pt x="38324" y="22524"/>
                    <a:pt x="38324" y="16943"/>
                  </a:cubicBezTo>
                  <a:cubicBezTo>
                    <a:pt x="38324" y="11162"/>
                    <a:pt x="38324" y="11162"/>
                    <a:pt x="38324" y="11162"/>
                  </a:cubicBezTo>
                  <a:cubicBezTo>
                    <a:pt x="44188" y="11162"/>
                    <a:pt x="44188" y="11162"/>
                    <a:pt x="44188" y="11162"/>
                  </a:cubicBezTo>
                  <a:cubicBezTo>
                    <a:pt x="44188" y="16943"/>
                    <a:pt x="44188" y="16943"/>
                    <a:pt x="44188" y="16943"/>
                  </a:cubicBezTo>
                  <a:cubicBezTo>
                    <a:pt x="44188" y="22524"/>
                    <a:pt x="50261" y="28106"/>
                    <a:pt x="56125" y="28106"/>
                  </a:cubicBezTo>
                  <a:cubicBezTo>
                    <a:pt x="63455" y="28106"/>
                    <a:pt x="68062" y="22524"/>
                    <a:pt x="68062" y="16943"/>
                  </a:cubicBezTo>
                  <a:cubicBezTo>
                    <a:pt x="68062" y="11162"/>
                    <a:pt x="68062" y="11162"/>
                    <a:pt x="68062" y="11162"/>
                  </a:cubicBezTo>
                  <a:cubicBezTo>
                    <a:pt x="73926" y="11162"/>
                    <a:pt x="73926" y="11162"/>
                    <a:pt x="73926" y="11162"/>
                  </a:cubicBezTo>
                  <a:cubicBezTo>
                    <a:pt x="73926" y="16943"/>
                    <a:pt x="73926" y="16943"/>
                    <a:pt x="73926" y="16943"/>
                  </a:cubicBezTo>
                  <a:cubicBezTo>
                    <a:pt x="73926" y="22524"/>
                    <a:pt x="79790" y="28106"/>
                    <a:pt x="85654" y="28106"/>
                  </a:cubicBezTo>
                  <a:cubicBezTo>
                    <a:pt x="93193" y="28106"/>
                    <a:pt x="97591" y="22524"/>
                    <a:pt x="97591" y="16943"/>
                  </a:cubicBezTo>
                  <a:cubicBezTo>
                    <a:pt x="97591" y="11162"/>
                    <a:pt x="97591" y="11162"/>
                    <a:pt x="97591" y="11162"/>
                  </a:cubicBezTo>
                  <a:cubicBezTo>
                    <a:pt x="107853" y="11162"/>
                    <a:pt x="107853" y="11162"/>
                    <a:pt x="107853" y="11162"/>
                  </a:cubicBezTo>
                  <a:cubicBezTo>
                    <a:pt x="110994" y="11162"/>
                    <a:pt x="113926" y="14152"/>
                    <a:pt x="113926" y="16943"/>
                  </a:cubicBezTo>
                  <a:cubicBezTo>
                    <a:pt x="113926" y="80332"/>
                    <a:pt x="113926" y="80332"/>
                    <a:pt x="113926" y="80332"/>
                  </a:cubicBezTo>
                  <a:cubicBezTo>
                    <a:pt x="110994" y="80332"/>
                    <a:pt x="107853" y="81727"/>
                    <a:pt x="104921" y="84518"/>
                  </a:cubicBezTo>
                  <a:close/>
                  <a:moveTo>
                    <a:pt x="73926" y="73156"/>
                  </a:moveTo>
                  <a:lnTo>
                    <a:pt x="73926" y="73156"/>
                  </a:lnTo>
                  <a:cubicBezTo>
                    <a:pt x="73926" y="70365"/>
                    <a:pt x="72460" y="67574"/>
                    <a:pt x="68062" y="67574"/>
                  </a:cubicBezTo>
                  <a:cubicBezTo>
                    <a:pt x="56125" y="67574"/>
                    <a:pt x="56125" y="67574"/>
                    <a:pt x="56125" y="67574"/>
                  </a:cubicBezTo>
                  <a:cubicBezTo>
                    <a:pt x="47329" y="67574"/>
                    <a:pt x="47329" y="67574"/>
                    <a:pt x="47329" y="67574"/>
                  </a:cubicBezTo>
                  <a:cubicBezTo>
                    <a:pt x="20523" y="67574"/>
                    <a:pt x="20523" y="67574"/>
                    <a:pt x="20523" y="67574"/>
                  </a:cubicBezTo>
                  <a:cubicBezTo>
                    <a:pt x="17591" y="67574"/>
                    <a:pt x="14659" y="70365"/>
                    <a:pt x="14659" y="73156"/>
                  </a:cubicBezTo>
                  <a:cubicBezTo>
                    <a:pt x="14659" y="76146"/>
                    <a:pt x="17591" y="78936"/>
                    <a:pt x="20523" y="78936"/>
                  </a:cubicBezTo>
                  <a:cubicBezTo>
                    <a:pt x="47329" y="78936"/>
                    <a:pt x="47329" y="78936"/>
                    <a:pt x="47329" y="78936"/>
                  </a:cubicBezTo>
                  <a:cubicBezTo>
                    <a:pt x="56125" y="78936"/>
                    <a:pt x="56125" y="78936"/>
                    <a:pt x="56125" y="78936"/>
                  </a:cubicBezTo>
                  <a:cubicBezTo>
                    <a:pt x="68062" y="78936"/>
                    <a:pt x="68062" y="78936"/>
                    <a:pt x="68062" y="78936"/>
                  </a:cubicBezTo>
                  <a:cubicBezTo>
                    <a:pt x="72460" y="78936"/>
                    <a:pt x="73926" y="76146"/>
                    <a:pt x="73926" y="73156"/>
                  </a:cubicBezTo>
                  <a:close/>
                  <a:moveTo>
                    <a:pt x="14659" y="97275"/>
                  </a:moveTo>
                  <a:lnTo>
                    <a:pt x="14659" y="97275"/>
                  </a:lnTo>
                  <a:cubicBezTo>
                    <a:pt x="14659" y="100066"/>
                    <a:pt x="17591" y="101461"/>
                    <a:pt x="20523" y="101461"/>
                  </a:cubicBezTo>
                  <a:cubicBezTo>
                    <a:pt x="57591" y="101461"/>
                    <a:pt x="57591" y="101461"/>
                    <a:pt x="57591" y="101461"/>
                  </a:cubicBezTo>
                  <a:cubicBezTo>
                    <a:pt x="60523" y="101461"/>
                    <a:pt x="61989" y="100066"/>
                    <a:pt x="61989" y="97275"/>
                  </a:cubicBezTo>
                  <a:cubicBezTo>
                    <a:pt x="61989" y="94485"/>
                    <a:pt x="60523" y="91495"/>
                    <a:pt x="57591" y="91495"/>
                  </a:cubicBezTo>
                  <a:cubicBezTo>
                    <a:pt x="20523" y="91495"/>
                    <a:pt x="20523" y="91495"/>
                    <a:pt x="20523" y="91495"/>
                  </a:cubicBezTo>
                  <a:cubicBezTo>
                    <a:pt x="17591" y="91495"/>
                    <a:pt x="14659" y="94485"/>
                    <a:pt x="14659" y="97275"/>
                  </a:cubicBezTo>
                  <a:close/>
                  <a:moveTo>
                    <a:pt x="91727" y="43654"/>
                  </a:moveTo>
                  <a:lnTo>
                    <a:pt x="91727" y="43654"/>
                  </a:lnTo>
                  <a:cubicBezTo>
                    <a:pt x="20523" y="43654"/>
                    <a:pt x="20523" y="43654"/>
                    <a:pt x="20523" y="43654"/>
                  </a:cubicBezTo>
                  <a:cubicBezTo>
                    <a:pt x="17591" y="43654"/>
                    <a:pt x="14659" y="45049"/>
                    <a:pt x="14659" y="49235"/>
                  </a:cubicBezTo>
                  <a:cubicBezTo>
                    <a:pt x="14659" y="52026"/>
                    <a:pt x="17591" y="55016"/>
                    <a:pt x="20523" y="55016"/>
                  </a:cubicBezTo>
                  <a:cubicBezTo>
                    <a:pt x="91727" y="55016"/>
                    <a:pt x="91727" y="55016"/>
                    <a:pt x="91727" y="55016"/>
                  </a:cubicBezTo>
                  <a:cubicBezTo>
                    <a:pt x="96125" y="55016"/>
                    <a:pt x="97591" y="52026"/>
                    <a:pt x="97591" y="49235"/>
                  </a:cubicBezTo>
                  <a:cubicBezTo>
                    <a:pt x="97591" y="45049"/>
                    <a:pt x="96125" y="43654"/>
                    <a:pt x="91727" y="43654"/>
                  </a:cubicBezTo>
                  <a:close/>
                  <a:moveTo>
                    <a:pt x="85654" y="22524"/>
                  </a:moveTo>
                  <a:lnTo>
                    <a:pt x="85654" y="22524"/>
                  </a:lnTo>
                  <a:cubicBezTo>
                    <a:pt x="82722" y="22524"/>
                    <a:pt x="79790" y="19734"/>
                    <a:pt x="79790" y="16943"/>
                  </a:cubicBezTo>
                  <a:cubicBezTo>
                    <a:pt x="79790" y="5581"/>
                    <a:pt x="79790" y="5581"/>
                    <a:pt x="79790" y="5581"/>
                  </a:cubicBezTo>
                  <a:cubicBezTo>
                    <a:pt x="79790" y="2790"/>
                    <a:pt x="82722" y="0"/>
                    <a:pt x="85654" y="0"/>
                  </a:cubicBezTo>
                  <a:cubicBezTo>
                    <a:pt x="90261" y="0"/>
                    <a:pt x="91727" y="2790"/>
                    <a:pt x="91727" y="5581"/>
                  </a:cubicBezTo>
                  <a:cubicBezTo>
                    <a:pt x="91727" y="16943"/>
                    <a:pt x="91727" y="16943"/>
                    <a:pt x="91727" y="16943"/>
                  </a:cubicBezTo>
                  <a:cubicBezTo>
                    <a:pt x="91727" y="19734"/>
                    <a:pt x="90261" y="22524"/>
                    <a:pt x="85654" y="22524"/>
                  </a:cubicBezTo>
                  <a:close/>
                  <a:moveTo>
                    <a:pt x="56125" y="22524"/>
                  </a:moveTo>
                  <a:lnTo>
                    <a:pt x="56125" y="22524"/>
                  </a:lnTo>
                  <a:cubicBezTo>
                    <a:pt x="53193" y="22524"/>
                    <a:pt x="50261" y="19734"/>
                    <a:pt x="50261" y="16943"/>
                  </a:cubicBezTo>
                  <a:cubicBezTo>
                    <a:pt x="50261" y="5581"/>
                    <a:pt x="50261" y="5581"/>
                    <a:pt x="50261" y="5581"/>
                  </a:cubicBezTo>
                  <a:cubicBezTo>
                    <a:pt x="50261" y="2790"/>
                    <a:pt x="53193" y="0"/>
                    <a:pt x="56125" y="0"/>
                  </a:cubicBezTo>
                  <a:cubicBezTo>
                    <a:pt x="60523" y="0"/>
                    <a:pt x="61989" y="2790"/>
                    <a:pt x="61989" y="5581"/>
                  </a:cubicBezTo>
                  <a:cubicBezTo>
                    <a:pt x="61989" y="16943"/>
                    <a:pt x="61989" y="16943"/>
                    <a:pt x="61989" y="16943"/>
                  </a:cubicBezTo>
                  <a:cubicBezTo>
                    <a:pt x="61989" y="19734"/>
                    <a:pt x="60523" y="22524"/>
                    <a:pt x="56125" y="22524"/>
                  </a:cubicBezTo>
                  <a:close/>
                  <a:moveTo>
                    <a:pt x="26596" y="22524"/>
                  </a:moveTo>
                  <a:lnTo>
                    <a:pt x="26596" y="22524"/>
                  </a:lnTo>
                  <a:cubicBezTo>
                    <a:pt x="23664" y="22524"/>
                    <a:pt x="20523" y="19734"/>
                    <a:pt x="20523" y="16943"/>
                  </a:cubicBezTo>
                  <a:cubicBezTo>
                    <a:pt x="20523" y="5581"/>
                    <a:pt x="20523" y="5581"/>
                    <a:pt x="20523" y="5581"/>
                  </a:cubicBezTo>
                  <a:cubicBezTo>
                    <a:pt x="20523" y="2790"/>
                    <a:pt x="23664" y="0"/>
                    <a:pt x="26596" y="0"/>
                  </a:cubicBezTo>
                  <a:cubicBezTo>
                    <a:pt x="30994" y="0"/>
                    <a:pt x="32460" y="2790"/>
                    <a:pt x="32460" y="5581"/>
                  </a:cubicBezTo>
                  <a:cubicBezTo>
                    <a:pt x="32460" y="16943"/>
                    <a:pt x="32460" y="16943"/>
                    <a:pt x="32460" y="16943"/>
                  </a:cubicBezTo>
                  <a:cubicBezTo>
                    <a:pt x="32460" y="19734"/>
                    <a:pt x="30994" y="22524"/>
                    <a:pt x="26596" y="225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5" name="Shape 4805"/>
            <p:cNvSpPr/>
            <p:nvPr/>
          </p:nvSpPr>
          <p:spPr>
            <a:xfrm>
              <a:off x="2043014" y="4739820"/>
              <a:ext cx="279327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01" y="103054"/>
                  </a:moveTo>
                  <a:lnTo>
                    <a:pt x="116901" y="103054"/>
                  </a:lnTo>
                  <a:cubicBezTo>
                    <a:pt x="102237" y="117044"/>
                    <a:pt x="102237" y="117044"/>
                    <a:pt x="102237" y="117044"/>
                  </a:cubicBezTo>
                  <a:cubicBezTo>
                    <a:pt x="100791" y="118423"/>
                    <a:pt x="99345" y="119802"/>
                    <a:pt x="97900" y="119802"/>
                  </a:cubicBezTo>
                  <a:cubicBezTo>
                    <a:pt x="96454" y="119802"/>
                    <a:pt x="95008" y="118423"/>
                    <a:pt x="93562" y="117044"/>
                  </a:cubicBezTo>
                  <a:cubicBezTo>
                    <a:pt x="86127" y="109950"/>
                    <a:pt x="86127" y="109950"/>
                    <a:pt x="86127" y="109950"/>
                  </a:cubicBezTo>
                  <a:cubicBezTo>
                    <a:pt x="84681" y="108571"/>
                    <a:pt x="84681" y="107192"/>
                    <a:pt x="84681" y="105812"/>
                  </a:cubicBezTo>
                  <a:cubicBezTo>
                    <a:pt x="84681" y="103054"/>
                    <a:pt x="86127" y="100295"/>
                    <a:pt x="90671" y="100295"/>
                  </a:cubicBezTo>
                  <a:cubicBezTo>
                    <a:pt x="92117" y="100295"/>
                    <a:pt x="93562" y="101674"/>
                    <a:pt x="93562" y="103054"/>
                  </a:cubicBezTo>
                  <a:cubicBezTo>
                    <a:pt x="97900" y="105812"/>
                    <a:pt x="97900" y="105812"/>
                    <a:pt x="97900" y="105812"/>
                  </a:cubicBezTo>
                  <a:cubicBezTo>
                    <a:pt x="109466" y="94778"/>
                    <a:pt x="109466" y="94778"/>
                    <a:pt x="109466" y="94778"/>
                  </a:cubicBezTo>
                  <a:cubicBezTo>
                    <a:pt x="110912" y="93399"/>
                    <a:pt x="112564" y="93399"/>
                    <a:pt x="114010" y="93399"/>
                  </a:cubicBezTo>
                  <a:cubicBezTo>
                    <a:pt x="116901" y="93399"/>
                    <a:pt x="119793" y="96157"/>
                    <a:pt x="119793" y="98916"/>
                  </a:cubicBezTo>
                  <a:cubicBezTo>
                    <a:pt x="119793" y="100295"/>
                    <a:pt x="118347" y="101674"/>
                    <a:pt x="116901" y="103054"/>
                  </a:cubicBezTo>
                  <a:close/>
                  <a:moveTo>
                    <a:pt x="97900" y="97536"/>
                  </a:moveTo>
                  <a:lnTo>
                    <a:pt x="97900" y="97536"/>
                  </a:lnTo>
                  <a:cubicBezTo>
                    <a:pt x="96454" y="96157"/>
                    <a:pt x="93562" y="94778"/>
                    <a:pt x="90671" y="94778"/>
                  </a:cubicBezTo>
                  <a:cubicBezTo>
                    <a:pt x="83235" y="94778"/>
                    <a:pt x="78898" y="100295"/>
                    <a:pt x="78898" y="105812"/>
                  </a:cubicBezTo>
                  <a:cubicBezTo>
                    <a:pt x="78898" y="109950"/>
                    <a:pt x="80344" y="112906"/>
                    <a:pt x="81790" y="114285"/>
                  </a:cubicBezTo>
                  <a:cubicBezTo>
                    <a:pt x="87573" y="119802"/>
                    <a:pt x="87573" y="119802"/>
                    <a:pt x="87573" y="119802"/>
                  </a:cubicBezTo>
                  <a:cubicBezTo>
                    <a:pt x="5989" y="119802"/>
                    <a:pt x="5989" y="119802"/>
                    <a:pt x="5989" y="119802"/>
                  </a:cubicBezTo>
                  <a:cubicBezTo>
                    <a:pt x="3098" y="119802"/>
                    <a:pt x="0" y="117044"/>
                    <a:pt x="0" y="114285"/>
                  </a:cubicBezTo>
                  <a:cubicBezTo>
                    <a:pt x="0" y="16748"/>
                    <a:pt x="0" y="16748"/>
                    <a:pt x="0" y="16748"/>
                  </a:cubicBezTo>
                  <a:cubicBezTo>
                    <a:pt x="0" y="13990"/>
                    <a:pt x="3098" y="11034"/>
                    <a:pt x="5989" y="11034"/>
                  </a:cubicBezTo>
                  <a:cubicBezTo>
                    <a:pt x="16110" y="11034"/>
                    <a:pt x="16110" y="11034"/>
                    <a:pt x="16110" y="11034"/>
                  </a:cubicBezTo>
                  <a:cubicBezTo>
                    <a:pt x="16110" y="16748"/>
                    <a:pt x="16110" y="16748"/>
                    <a:pt x="16110" y="16748"/>
                  </a:cubicBezTo>
                  <a:cubicBezTo>
                    <a:pt x="16110" y="23645"/>
                    <a:pt x="21893" y="27783"/>
                    <a:pt x="27882" y="27783"/>
                  </a:cubicBezTo>
                  <a:cubicBezTo>
                    <a:pt x="33666" y="27783"/>
                    <a:pt x="39449" y="23645"/>
                    <a:pt x="39449" y="16748"/>
                  </a:cubicBezTo>
                  <a:cubicBezTo>
                    <a:pt x="39449" y="11034"/>
                    <a:pt x="39449" y="11034"/>
                    <a:pt x="39449" y="11034"/>
                  </a:cubicBezTo>
                  <a:cubicBezTo>
                    <a:pt x="45232" y="11034"/>
                    <a:pt x="45232" y="11034"/>
                    <a:pt x="45232" y="11034"/>
                  </a:cubicBezTo>
                  <a:cubicBezTo>
                    <a:pt x="45232" y="16748"/>
                    <a:pt x="45232" y="16748"/>
                    <a:pt x="45232" y="16748"/>
                  </a:cubicBezTo>
                  <a:cubicBezTo>
                    <a:pt x="45232" y="23645"/>
                    <a:pt x="51222" y="27783"/>
                    <a:pt x="57005" y="27783"/>
                  </a:cubicBezTo>
                  <a:cubicBezTo>
                    <a:pt x="62788" y="27783"/>
                    <a:pt x="68777" y="23645"/>
                    <a:pt x="68777" y="16748"/>
                  </a:cubicBezTo>
                  <a:cubicBezTo>
                    <a:pt x="68777" y="11034"/>
                    <a:pt x="68777" y="11034"/>
                    <a:pt x="68777" y="11034"/>
                  </a:cubicBezTo>
                  <a:cubicBezTo>
                    <a:pt x="74561" y="11034"/>
                    <a:pt x="74561" y="11034"/>
                    <a:pt x="74561" y="11034"/>
                  </a:cubicBezTo>
                  <a:cubicBezTo>
                    <a:pt x="74561" y="16748"/>
                    <a:pt x="74561" y="16748"/>
                    <a:pt x="74561" y="16748"/>
                  </a:cubicBezTo>
                  <a:cubicBezTo>
                    <a:pt x="74561" y="23645"/>
                    <a:pt x="80344" y="27783"/>
                    <a:pt x="86127" y="27783"/>
                  </a:cubicBezTo>
                  <a:cubicBezTo>
                    <a:pt x="92117" y="27783"/>
                    <a:pt x="97900" y="23645"/>
                    <a:pt x="97900" y="16748"/>
                  </a:cubicBezTo>
                  <a:cubicBezTo>
                    <a:pt x="97900" y="11034"/>
                    <a:pt x="97900" y="11034"/>
                    <a:pt x="97900" y="11034"/>
                  </a:cubicBezTo>
                  <a:cubicBezTo>
                    <a:pt x="108020" y="11034"/>
                    <a:pt x="108020" y="11034"/>
                    <a:pt x="108020" y="11034"/>
                  </a:cubicBezTo>
                  <a:cubicBezTo>
                    <a:pt x="110912" y="11034"/>
                    <a:pt x="114010" y="13990"/>
                    <a:pt x="114010" y="16748"/>
                  </a:cubicBezTo>
                  <a:cubicBezTo>
                    <a:pt x="114010" y="87684"/>
                    <a:pt x="114010" y="87684"/>
                    <a:pt x="114010" y="87684"/>
                  </a:cubicBezTo>
                  <a:cubicBezTo>
                    <a:pt x="109466" y="87684"/>
                    <a:pt x="106574" y="89064"/>
                    <a:pt x="105129" y="90640"/>
                  </a:cubicBezTo>
                  <a:lnTo>
                    <a:pt x="97900" y="97536"/>
                  </a:lnTo>
                  <a:close/>
                  <a:moveTo>
                    <a:pt x="16110" y="96157"/>
                  </a:moveTo>
                  <a:lnTo>
                    <a:pt x="16110" y="96157"/>
                  </a:lnTo>
                  <a:cubicBezTo>
                    <a:pt x="16110" y="98916"/>
                    <a:pt x="17555" y="100295"/>
                    <a:pt x="20447" y="100295"/>
                  </a:cubicBezTo>
                  <a:cubicBezTo>
                    <a:pt x="58450" y="100295"/>
                    <a:pt x="58450" y="100295"/>
                    <a:pt x="58450" y="100295"/>
                  </a:cubicBezTo>
                  <a:cubicBezTo>
                    <a:pt x="61342" y="100295"/>
                    <a:pt x="62788" y="98916"/>
                    <a:pt x="62788" y="96157"/>
                  </a:cubicBezTo>
                  <a:cubicBezTo>
                    <a:pt x="62788" y="93399"/>
                    <a:pt x="61342" y="92019"/>
                    <a:pt x="58450" y="92019"/>
                  </a:cubicBezTo>
                  <a:cubicBezTo>
                    <a:pt x="20447" y="92019"/>
                    <a:pt x="20447" y="92019"/>
                    <a:pt x="20447" y="92019"/>
                  </a:cubicBezTo>
                  <a:cubicBezTo>
                    <a:pt x="17555" y="92019"/>
                    <a:pt x="16110" y="93399"/>
                    <a:pt x="16110" y="96157"/>
                  </a:cubicBezTo>
                  <a:close/>
                  <a:moveTo>
                    <a:pt x="92117" y="43152"/>
                  </a:moveTo>
                  <a:lnTo>
                    <a:pt x="92117" y="43152"/>
                  </a:lnTo>
                  <a:cubicBezTo>
                    <a:pt x="21893" y="43152"/>
                    <a:pt x="21893" y="43152"/>
                    <a:pt x="21893" y="43152"/>
                  </a:cubicBezTo>
                  <a:cubicBezTo>
                    <a:pt x="19001" y="43152"/>
                    <a:pt x="16110" y="45911"/>
                    <a:pt x="16110" y="48669"/>
                  </a:cubicBezTo>
                  <a:cubicBezTo>
                    <a:pt x="16110" y="51625"/>
                    <a:pt x="19001" y="54384"/>
                    <a:pt x="21893" y="54384"/>
                  </a:cubicBezTo>
                  <a:cubicBezTo>
                    <a:pt x="92117" y="54384"/>
                    <a:pt x="92117" y="54384"/>
                    <a:pt x="92117" y="54384"/>
                  </a:cubicBezTo>
                  <a:cubicBezTo>
                    <a:pt x="95008" y="54384"/>
                    <a:pt x="97900" y="51625"/>
                    <a:pt x="97900" y="48669"/>
                  </a:cubicBezTo>
                  <a:cubicBezTo>
                    <a:pt x="97900" y="45911"/>
                    <a:pt x="95008" y="43152"/>
                    <a:pt x="92117" y="43152"/>
                  </a:cubicBezTo>
                  <a:close/>
                  <a:moveTo>
                    <a:pt x="92117" y="66798"/>
                  </a:moveTo>
                  <a:lnTo>
                    <a:pt x="92117" y="66798"/>
                  </a:lnTo>
                  <a:cubicBezTo>
                    <a:pt x="57005" y="66798"/>
                    <a:pt x="57005" y="66798"/>
                    <a:pt x="57005" y="66798"/>
                  </a:cubicBezTo>
                  <a:cubicBezTo>
                    <a:pt x="46678" y="66798"/>
                    <a:pt x="46678" y="66798"/>
                    <a:pt x="46678" y="66798"/>
                  </a:cubicBezTo>
                  <a:cubicBezTo>
                    <a:pt x="21893" y="66798"/>
                    <a:pt x="21893" y="66798"/>
                    <a:pt x="21893" y="66798"/>
                  </a:cubicBezTo>
                  <a:cubicBezTo>
                    <a:pt x="19001" y="66798"/>
                    <a:pt x="16110" y="69556"/>
                    <a:pt x="16110" y="72315"/>
                  </a:cubicBezTo>
                  <a:cubicBezTo>
                    <a:pt x="16110" y="76650"/>
                    <a:pt x="19001" y="78029"/>
                    <a:pt x="21893" y="78029"/>
                  </a:cubicBezTo>
                  <a:cubicBezTo>
                    <a:pt x="46678" y="78029"/>
                    <a:pt x="46678" y="78029"/>
                    <a:pt x="46678" y="78029"/>
                  </a:cubicBezTo>
                  <a:cubicBezTo>
                    <a:pt x="57005" y="78029"/>
                    <a:pt x="57005" y="78029"/>
                    <a:pt x="57005" y="78029"/>
                  </a:cubicBezTo>
                  <a:cubicBezTo>
                    <a:pt x="92117" y="78029"/>
                    <a:pt x="92117" y="78029"/>
                    <a:pt x="92117" y="78029"/>
                  </a:cubicBezTo>
                  <a:cubicBezTo>
                    <a:pt x="95008" y="78029"/>
                    <a:pt x="97900" y="76650"/>
                    <a:pt x="97900" y="72315"/>
                  </a:cubicBezTo>
                  <a:cubicBezTo>
                    <a:pt x="97900" y="69556"/>
                    <a:pt x="95008" y="66798"/>
                    <a:pt x="92117" y="66798"/>
                  </a:cubicBezTo>
                  <a:close/>
                  <a:moveTo>
                    <a:pt x="86127" y="22266"/>
                  </a:moveTo>
                  <a:lnTo>
                    <a:pt x="86127" y="22266"/>
                  </a:lnTo>
                  <a:cubicBezTo>
                    <a:pt x="83235" y="22266"/>
                    <a:pt x="80344" y="20886"/>
                    <a:pt x="80344" y="16748"/>
                  </a:cubicBezTo>
                  <a:cubicBezTo>
                    <a:pt x="80344" y="5517"/>
                    <a:pt x="80344" y="5517"/>
                    <a:pt x="80344" y="5517"/>
                  </a:cubicBezTo>
                  <a:cubicBezTo>
                    <a:pt x="80344" y="2758"/>
                    <a:pt x="83235" y="0"/>
                    <a:pt x="86127" y="0"/>
                  </a:cubicBezTo>
                  <a:cubicBezTo>
                    <a:pt x="89018" y="0"/>
                    <a:pt x="92117" y="2758"/>
                    <a:pt x="92117" y="5517"/>
                  </a:cubicBezTo>
                  <a:cubicBezTo>
                    <a:pt x="92117" y="16748"/>
                    <a:pt x="92117" y="16748"/>
                    <a:pt x="92117" y="16748"/>
                  </a:cubicBezTo>
                  <a:cubicBezTo>
                    <a:pt x="92117" y="20886"/>
                    <a:pt x="89018" y="22266"/>
                    <a:pt x="86127" y="22266"/>
                  </a:cubicBezTo>
                  <a:close/>
                  <a:moveTo>
                    <a:pt x="57005" y="22266"/>
                  </a:moveTo>
                  <a:lnTo>
                    <a:pt x="57005" y="22266"/>
                  </a:lnTo>
                  <a:cubicBezTo>
                    <a:pt x="54113" y="22266"/>
                    <a:pt x="51222" y="20886"/>
                    <a:pt x="51222" y="16748"/>
                  </a:cubicBezTo>
                  <a:cubicBezTo>
                    <a:pt x="51222" y="5517"/>
                    <a:pt x="51222" y="5517"/>
                    <a:pt x="51222" y="5517"/>
                  </a:cubicBezTo>
                  <a:cubicBezTo>
                    <a:pt x="51222" y="2758"/>
                    <a:pt x="54113" y="0"/>
                    <a:pt x="57005" y="0"/>
                  </a:cubicBezTo>
                  <a:cubicBezTo>
                    <a:pt x="59896" y="0"/>
                    <a:pt x="62788" y="2758"/>
                    <a:pt x="62788" y="5517"/>
                  </a:cubicBezTo>
                  <a:cubicBezTo>
                    <a:pt x="62788" y="16748"/>
                    <a:pt x="62788" y="16748"/>
                    <a:pt x="62788" y="16748"/>
                  </a:cubicBezTo>
                  <a:cubicBezTo>
                    <a:pt x="62788" y="20886"/>
                    <a:pt x="59896" y="22266"/>
                    <a:pt x="57005" y="22266"/>
                  </a:cubicBezTo>
                  <a:close/>
                  <a:moveTo>
                    <a:pt x="27882" y="22266"/>
                  </a:moveTo>
                  <a:lnTo>
                    <a:pt x="27882" y="22266"/>
                  </a:lnTo>
                  <a:cubicBezTo>
                    <a:pt x="24991" y="22266"/>
                    <a:pt x="21893" y="20886"/>
                    <a:pt x="21893" y="16748"/>
                  </a:cubicBezTo>
                  <a:cubicBezTo>
                    <a:pt x="21893" y="5517"/>
                    <a:pt x="21893" y="5517"/>
                    <a:pt x="21893" y="5517"/>
                  </a:cubicBezTo>
                  <a:cubicBezTo>
                    <a:pt x="21893" y="2758"/>
                    <a:pt x="24991" y="0"/>
                    <a:pt x="27882" y="0"/>
                  </a:cubicBezTo>
                  <a:cubicBezTo>
                    <a:pt x="30774" y="0"/>
                    <a:pt x="33666" y="2758"/>
                    <a:pt x="33666" y="5517"/>
                  </a:cubicBezTo>
                  <a:cubicBezTo>
                    <a:pt x="33666" y="16748"/>
                    <a:pt x="33666" y="16748"/>
                    <a:pt x="33666" y="16748"/>
                  </a:cubicBezTo>
                  <a:cubicBezTo>
                    <a:pt x="33666" y="20886"/>
                    <a:pt x="30774" y="22266"/>
                    <a:pt x="27882" y="22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6" name="Shape 4806"/>
            <p:cNvSpPr/>
            <p:nvPr/>
          </p:nvSpPr>
          <p:spPr>
            <a:xfrm>
              <a:off x="1537261" y="4739820"/>
              <a:ext cx="262398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14" y="119802"/>
                  </a:moveTo>
                  <a:lnTo>
                    <a:pt x="113614" y="119802"/>
                  </a:lnTo>
                  <a:cubicBezTo>
                    <a:pt x="6385" y="119802"/>
                    <a:pt x="6385" y="119802"/>
                    <a:pt x="6385" y="119802"/>
                  </a:cubicBezTo>
                  <a:cubicBezTo>
                    <a:pt x="3082" y="119802"/>
                    <a:pt x="0" y="117044"/>
                    <a:pt x="0" y="114285"/>
                  </a:cubicBezTo>
                  <a:cubicBezTo>
                    <a:pt x="0" y="16748"/>
                    <a:pt x="0" y="16748"/>
                    <a:pt x="0" y="16748"/>
                  </a:cubicBezTo>
                  <a:cubicBezTo>
                    <a:pt x="0" y="13990"/>
                    <a:pt x="3082" y="11034"/>
                    <a:pt x="6385" y="11034"/>
                  </a:cubicBezTo>
                  <a:cubicBezTo>
                    <a:pt x="17174" y="11034"/>
                    <a:pt x="17174" y="11034"/>
                    <a:pt x="17174" y="11034"/>
                  </a:cubicBezTo>
                  <a:cubicBezTo>
                    <a:pt x="17174" y="16748"/>
                    <a:pt x="17174" y="16748"/>
                    <a:pt x="17174" y="16748"/>
                  </a:cubicBezTo>
                  <a:cubicBezTo>
                    <a:pt x="17174" y="23645"/>
                    <a:pt x="21798" y="27783"/>
                    <a:pt x="29724" y="27783"/>
                  </a:cubicBezTo>
                  <a:cubicBezTo>
                    <a:pt x="35889" y="27783"/>
                    <a:pt x="42055" y="23645"/>
                    <a:pt x="42055" y="16748"/>
                  </a:cubicBezTo>
                  <a:cubicBezTo>
                    <a:pt x="42055" y="11034"/>
                    <a:pt x="42055" y="11034"/>
                    <a:pt x="42055" y="11034"/>
                  </a:cubicBezTo>
                  <a:cubicBezTo>
                    <a:pt x="48220" y="11034"/>
                    <a:pt x="48220" y="11034"/>
                    <a:pt x="48220" y="11034"/>
                  </a:cubicBezTo>
                  <a:cubicBezTo>
                    <a:pt x="48220" y="16748"/>
                    <a:pt x="48220" y="16748"/>
                    <a:pt x="48220" y="16748"/>
                  </a:cubicBezTo>
                  <a:cubicBezTo>
                    <a:pt x="48220" y="23645"/>
                    <a:pt x="53064" y="27783"/>
                    <a:pt x="60770" y="27783"/>
                  </a:cubicBezTo>
                  <a:cubicBezTo>
                    <a:pt x="66935" y="27783"/>
                    <a:pt x="73321" y="23645"/>
                    <a:pt x="73321" y="16748"/>
                  </a:cubicBezTo>
                  <a:cubicBezTo>
                    <a:pt x="73321" y="11034"/>
                    <a:pt x="73321" y="11034"/>
                    <a:pt x="73321" y="11034"/>
                  </a:cubicBezTo>
                  <a:cubicBezTo>
                    <a:pt x="79486" y="11034"/>
                    <a:pt x="79486" y="11034"/>
                    <a:pt x="79486" y="11034"/>
                  </a:cubicBezTo>
                  <a:cubicBezTo>
                    <a:pt x="79486" y="16748"/>
                    <a:pt x="79486" y="16748"/>
                    <a:pt x="79486" y="16748"/>
                  </a:cubicBezTo>
                  <a:cubicBezTo>
                    <a:pt x="79486" y="23645"/>
                    <a:pt x="84110" y="27783"/>
                    <a:pt x="91816" y="27783"/>
                  </a:cubicBezTo>
                  <a:cubicBezTo>
                    <a:pt x="98201" y="27783"/>
                    <a:pt x="104366" y="23645"/>
                    <a:pt x="104366" y="16748"/>
                  </a:cubicBezTo>
                  <a:cubicBezTo>
                    <a:pt x="104366" y="11034"/>
                    <a:pt x="104366" y="11034"/>
                    <a:pt x="104366" y="11034"/>
                  </a:cubicBezTo>
                  <a:cubicBezTo>
                    <a:pt x="113614" y="11034"/>
                    <a:pt x="113614" y="11034"/>
                    <a:pt x="113614" y="11034"/>
                  </a:cubicBezTo>
                  <a:cubicBezTo>
                    <a:pt x="118238" y="11034"/>
                    <a:pt x="119779" y="13990"/>
                    <a:pt x="119779" y="16748"/>
                  </a:cubicBezTo>
                  <a:cubicBezTo>
                    <a:pt x="119779" y="114285"/>
                    <a:pt x="119779" y="114285"/>
                    <a:pt x="119779" y="114285"/>
                  </a:cubicBezTo>
                  <a:cubicBezTo>
                    <a:pt x="119779" y="117044"/>
                    <a:pt x="118238" y="119802"/>
                    <a:pt x="113614" y="119802"/>
                  </a:cubicBezTo>
                  <a:close/>
                  <a:moveTo>
                    <a:pt x="98201" y="43152"/>
                  </a:moveTo>
                  <a:lnTo>
                    <a:pt x="98201" y="43152"/>
                  </a:lnTo>
                  <a:cubicBezTo>
                    <a:pt x="23339" y="43152"/>
                    <a:pt x="23339" y="43152"/>
                    <a:pt x="23339" y="43152"/>
                  </a:cubicBezTo>
                  <a:cubicBezTo>
                    <a:pt x="18715" y="43152"/>
                    <a:pt x="17174" y="45911"/>
                    <a:pt x="17174" y="48669"/>
                  </a:cubicBezTo>
                  <a:cubicBezTo>
                    <a:pt x="17174" y="51625"/>
                    <a:pt x="18715" y="54384"/>
                    <a:pt x="23339" y="54384"/>
                  </a:cubicBezTo>
                  <a:cubicBezTo>
                    <a:pt x="98201" y="54384"/>
                    <a:pt x="98201" y="54384"/>
                    <a:pt x="98201" y="54384"/>
                  </a:cubicBezTo>
                  <a:cubicBezTo>
                    <a:pt x="101284" y="54384"/>
                    <a:pt x="104366" y="51625"/>
                    <a:pt x="104366" y="48669"/>
                  </a:cubicBezTo>
                  <a:cubicBezTo>
                    <a:pt x="104366" y="45911"/>
                    <a:pt x="101284" y="43152"/>
                    <a:pt x="98201" y="43152"/>
                  </a:cubicBezTo>
                  <a:close/>
                  <a:moveTo>
                    <a:pt x="98201" y="66798"/>
                  </a:moveTo>
                  <a:lnTo>
                    <a:pt x="98201" y="66798"/>
                  </a:lnTo>
                  <a:cubicBezTo>
                    <a:pt x="23339" y="66798"/>
                    <a:pt x="23339" y="66798"/>
                    <a:pt x="23339" y="66798"/>
                  </a:cubicBezTo>
                  <a:cubicBezTo>
                    <a:pt x="18715" y="66798"/>
                    <a:pt x="17174" y="69556"/>
                    <a:pt x="17174" y="72315"/>
                  </a:cubicBezTo>
                  <a:cubicBezTo>
                    <a:pt x="17174" y="76650"/>
                    <a:pt x="18715" y="78029"/>
                    <a:pt x="23339" y="78029"/>
                  </a:cubicBezTo>
                  <a:cubicBezTo>
                    <a:pt x="98201" y="78029"/>
                    <a:pt x="98201" y="78029"/>
                    <a:pt x="98201" y="78029"/>
                  </a:cubicBezTo>
                  <a:cubicBezTo>
                    <a:pt x="101284" y="78029"/>
                    <a:pt x="104366" y="76650"/>
                    <a:pt x="104366" y="72315"/>
                  </a:cubicBezTo>
                  <a:cubicBezTo>
                    <a:pt x="104366" y="69556"/>
                    <a:pt x="101284" y="66798"/>
                    <a:pt x="98201" y="66798"/>
                  </a:cubicBezTo>
                  <a:close/>
                  <a:moveTo>
                    <a:pt x="98201" y="92019"/>
                  </a:moveTo>
                  <a:lnTo>
                    <a:pt x="98201" y="92019"/>
                  </a:lnTo>
                  <a:cubicBezTo>
                    <a:pt x="21798" y="92019"/>
                    <a:pt x="21798" y="92019"/>
                    <a:pt x="21798" y="92019"/>
                  </a:cubicBezTo>
                  <a:cubicBezTo>
                    <a:pt x="18715" y="92019"/>
                    <a:pt x="17174" y="93399"/>
                    <a:pt x="17174" y="96157"/>
                  </a:cubicBezTo>
                  <a:cubicBezTo>
                    <a:pt x="17174" y="98916"/>
                    <a:pt x="18715" y="100295"/>
                    <a:pt x="21798" y="100295"/>
                  </a:cubicBezTo>
                  <a:cubicBezTo>
                    <a:pt x="98201" y="100295"/>
                    <a:pt x="98201" y="100295"/>
                    <a:pt x="98201" y="100295"/>
                  </a:cubicBezTo>
                  <a:cubicBezTo>
                    <a:pt x="101284" y="100295"/>
                    <a:pt x="104366" y="98916"/>
                    <a:pt x="104366" y="96157"/>
                  </a:cubicBezTo>
                  <a:cubicBezTo>
                    <a:pt x="104366" y="93399"/>
                    <a:pt x="101284" y="92019"/>
                    <a:pt x="98201" y="92019"/>
                  </a:cubicBezTo>
                  <a:close/>
                  <a:moveTo>
                    <a:pt x="91816" y="22266"/>
                  </a:moveTo>
                  <a:lnTo>
                    <a:pt x="91816" y="22266"/>
                  </a:lnTo>
                  <a:cubicBezTo>
                    <a:pt x="87192" y="22266"/>
                    <a:pt x="85651" y="20886"/>
                    <a:pt x="85651" y="16748"/>
                  </a:cubicBezTo>
                  <a:cubicBezTo>
                    <a:pt x="85651" y="5517"/>
                    <a:pt x="85651" y="5517"/>
                    <a:pt x="85651" y="5517"/>
                  </a:cubicBezTo>
                  <a:cubicBezTo>
                    <a:pt x="85651" y="2758"/>
                    <a:pt x="87192" y="0"/>
                    <a:pt x="91816" y="0"/>
                  </a:cubicBezTo>
                  <a:cubicBezTo>
                    <a:pt x="94899" y="0"/>
                    <a:pt x="98201" y="2758"/>
                    <a:pt x="98201" y="5517"/>
                  </a:cubicBezTo>
                  <a:cubicBezTo>
                    <a:pt x="98201" y="16748"/>
                    <a:pt x="98201" y="16748"/>
                    <a:pt x="98201" y="16748"/>
                  </a:cubicBezTo>
                  <a:cubicBezTo>
                    <a:pt x="98201" y="20886"/>
                    <a:pt x="94899" y="22266"/>
                    <a:pt x="91816" y="22266"/>
                  </a:cubicBezTo>
                  <a:close/>
                  <a:moveTo>
                    <a:pt x="60770" y="22266"/>
                  </a:moveTo>
                  <a:lnTo>
                    <a:pt x="60770" y="22266"/>
                  </a:lnTo>
                  <a:cubicBezTo>
                    <a:pt x="56146" y="22266"/>
                    <a:pt x="54605" y="20886"/>
                    <a:pt x="54605" y="16748"/>
                  </a:cubicBezTo>
                  <a:cubicBezTo>
                    <a:pt x="54605" y="5517"/>
                    <a:pt x="54605" y="5517"/>
                    <a:pt x="54605" y="5517"/>
                  </a:cubicBezTo>
                  <a:cubicBezTo>
                    <a:pt x="54605" y="2758"/>
                    <a:pt x="56146" y="0"/>
                    <a:pt x="60770" y="0"/>
                  </a:cubicBezTo>
                  <a:cubicBezTo>
                    <a:pt x="63853" y="0"/>
                    <a:pt x="66935" y="2758"/>
                    <a:pt x="66935" y="5517"/>
                  </a:cubicBezTo>
                  <a:cubicBezTo>
                    <a:pt x="66935" y="16748"/>
                    <a:pt x="66935" y="16748"/>
                    <a:pt x="66935" y="16748"/>
                  </a:cubicBezTo>
                  <a:cubicBezTo>
                    <a:pt x="66935" y="20886"/>
                    <a:pt x="63853" y="22266"/>
                    <a:pt x="60770" y="22266"/>
                  </a:cubicBezTo>
                  <a:close/>
                  <a:moveTo>
                    <a:pt x="29724" y="22266"/>
                  </a:moveTo>
                  <a:lnTo>
                    <a:pt x="29724" y="22266"/>
                  </a:lnTo>
                  <a:cubicBezTo>
                    <a:pt x="24880" y="22266"/>
                    <a:pt x="23339" y="20886"/>
                    <a:pt x="23339" y="16748"/>
                  </a:cubicBezTo>
                  <a:cubicBezTo>
                    <a:pt x="23339" y="5517"/>
                    <a:pt x="23339" y="5517"/>
                    <a:pt x="23339" y="5517"/>
                  </a:cubicBezTo>
                  <a:cubicBezTo>
                    <a:pt x="23339" y="2758"/>
                    <a:pt x="24880" y="0"/>
                    <a:pt x="29724" y="0"/>
                  </a:cubicBezTo>
                  <a:cubicBezTo>
                    <a:pt x="32807" y="0"/>
                    <a:pt x="35889" y="2758"/>
                    <a:pt x="35889" y="5517"/>
                  </a:cubicBezTo>
                  <a:cubicBezTo>
                    <a:pt x="35889" y="16748"/>
                    <a:pt x="35889" y="16748"/>
                    <a:pt x="35889" y="16748"/>
                  </a:cubicBezTo>
                  <a:cubicBezTo>
                    <a:pt x="35889" y="20886"/>
                    <a:pt x="32807" y="22266"/>
                    <a:pt x="29724" y="22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7" name="Shape 4807"/>
            <p:cNvSpPr/>
            <p:nvPr/>
          </p:nvSpPr>
          <p:spPr>
            <a:xfrm>
              <a:off x="7140733" y="4233937"/>
              <a:ext cx="201031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2" y="55016"/>
                  </a:moveTo>
                  <a:lnTo>
                    <a:pt x="119712" y="55016"/>
                  </a:lnTo>
                  <a:cubicBezTo>
                    <a:pt x="119712" y="76146"/>
                    <a:pt x="97320" y="92890"/>
                    <a:pt x="66889" y="95681"/>
                  </a:cubicBezTo>
                  <a:cubicBezTo>
                    <a:pt x="66889" y="108438"/>
                    <a:pt x="66889" y="108438"/>
                    <a:pt x="66889" y="108438"/>
                  </a:cubicBezTo>
                  <a:cubicBezTo>
                    <a:pt x="95311" y="108438"/>
                    <a:pt x="95311" y="108438"/>
                    <a:pt x="95311" y="108438"/>
                  </a:cubicBezTo>
                  <a:cubicBezTo>
                    <a:pt x="99330" y="108438"/>
                    <a:pt x="103349" y="111229"/>
                    <a:pt x="103349" y="114019"/>
                  </a:cubicBezTo>
                  <a:cubicBezTo>
                    <a:pt x="103349" y="118405"/>
                    <a:pt x="99330" y="119800"/>
                    <a:pt x="95311" y="119800"/>
                  </a:cubicBezTo>
                  <a:cubicBezTo>
                    <a:pt x="58851" y="119800"/>
                    <a:pt x="58851" y="119800"/>
                    <a:pt x="58851" y="119800"/>
                  </a:cubicBezTo>
                  <a:cubicBezTo>
                    <a:pt x="24401" y="119800"/>
                    <a:pt x="24401" y="119800"/>
                    <a:pt x="24401" y="119800"/>
                  </a:cubicBezTo>
                  <a:cubicBezTo>
                    <a:pt x="20382" y="119800"/>
                    <a:pt x="16076" y="118405"/>
                    <a:pt x="16076" y="114019"/>
                  </a:cubicBezTo>
                  <a:cubicBezTo>
                    <a:pt x="16076" y="111229"/>
                    <a:pt x="20382" y="108438"/>
                    <a:pt x="24401" y="108438"/>
                  </a:cubicBezTo>
                  <a:cubicBezTo>
                    <a:pt x="50813" y="108438"/>
                    <a:pt x="50813" y="108438"/>
                    <a:pt x="50813" y="108438"/>
                  </a:cubicBezTo>
                  <a:cubicBezTo>
                    <a:pt x="50813" y="95681"/>
                    <a:pt x="50813" y="95681"/>
                    <a:pt x="50813" y="95681"/>
                  </a:cubicBezTo>
                  <a:cubicBezTo>
                    <a:pt x="22392" y="92890"/>
                    <a:pt x="0" y="76146"/>
                    <a:pt x="0" y="55016"/>
                  </a:cubicBezTo>
                  <a:cubicBezTo>
                    <a:pt x="0" y="50631"/>
                    <a:pt x="4019" y="49235"/>
                    <a:pt x="8038" y="49235"/>
                  </a:cubicBezTo>
                  <a:cubicBezTo>
                    <a:pt x="12057" y="49235"/>
                    <a:pt x="16076" y="50631"/>
                    <a:pt x="16076" y="55016"/>
                  </a:cubicBezTo>
                  <a:cubicBezTo>
                    <a:pt x="16076" y="70365"/>
                    <a:pt x="36459" y="84518"/>
                    <a:pt x="58851" y="84518"/>
                  </a:cubicBezTo>
                  <a:cubicBezTo>
                    <a:pt x="83253" y="84518"/>
                    <a:pt x="103349" y="70365"/>
                    <a:pt x="103349" y="55016"/>
                  </a:cubicBezTo>
                  <a:cubicBezTo>
                    <a:pt x="103349" y="50631"/>
                    <a:pt x="105358" y="49235"/>
                    <a:pt x="111674" y="49235"/>
                  </a:cubicBezTo>
                  <a:cubicBezTo>
                    <a:pt x="115693" y="49235"/>
                    <a:pt x="119712" y="50631"/>
                    <a:pt x="119712" y="55016"/>
                  </a:cubicBezTo>
                  <a:close/>
                  <a:moveTo>
                    <a:pt x="58851" y="74551"/>
                  </a:moveTo>
                  <a:lnTo>
                    <a:pt x="58851" y="74551"/>
                  </a:lnTo>
                  <a:cubicBezTo>
                    <a:pt x="40478" y="74551"/>
                    <a:pt x="26411" y="64784"/>
                    <a:pt x="26411" y="52026"/>
                  </a:cubicBezTo>
                  <a:cubicBezTo>
                    <a:pt x="26411" y="22524"/>
                    <a:pt x="26411" y="22524"/>
                    <a:pt x="26411" y="22524"/>
                  </a:cubicBezTo>
                  <a:cubicBezTo>
                    <a:pt x="26411" y="9767"/>
                    <a:pt x="40478" y="0"/>
                    <a:pt x="58851" y="0"/>
                  </a:cubicBezTo>
                  <a:cubicBezTo>
                    <a:pt x="77224" y="0"/>
                    <a:pt x="91291" y="9767"/>
                    <a:pt x="91291" y="22524"/>
                  </a:cubicBezTo>
                  <a:cubicBezTo>
                    <a:pt x="91291" y="52026"/>
                    <a:pt x="91291" y="52026"/>
                    <a:pt x="91291" y="52026"/>
                  </a:cubicBezTo>
                  <a:cubicBezTo>
                    <a:pt x="91291" y="64784"/>
                    <a:pt x="77224" y="74551"/>
                    <a:pt x="58851" y="745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8" name="Shape 4808"/>
            <p:cNvSpPr/>
            <p:nvPr/>
          </p:nvSpPr>
          <p:spPr>
            <a:xfrm>
              <a:off x="6607473" y="4233937"/>
              <a:ext cx="25181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7" y="30897"/>
                  </a:moveTo>
                  <a:lnTo>
                    <a:pt x="118167" y="30897"/>
                  </a:lnTo>
                  <a:cubicBezTo>
                    <a:pt x="5038" y="94285"/>
                    <a:pt x="5038" y="94285"/>
                    <a:pt x="5038" y="94285"/>
                  </a:cubicBezTo>
                  <a:cubicBezTo>
                    <a:pt x="5038" y="94285"/>
                    <a:pt x="5038" y="95681"/>
                    <a:pt x="3206" y="95681"/>
                  </a:cubicBezTo>
                  <a:cubicBezTo>
                    <a:pt x="1603" y="95681"/>
                    <a:pt x="0" y="94285"/>
                    <a:pt x="0" y="92890"/>
                  </a:cubicBezTo>
                  <a:cubicBezTo>
                    <a:pt x="0" y="91495"/>
                    <a:pt x="1603" y="90099"/>
                    <a:pt x="1603" y="90099"/>
                  </a:cubicBezTo>
                  <a:cubicBezTo>
                    <a:pt x="114961" y="25315"/>
                    <a:pt x="114961" y="25315"/>
                    <a:pt x="114961" y="25315"/>
                  </a:cubicBezTo>
                  <a:cubicBezTo>
                    <a:pt x="114961" y="25315"/>
                    <a:pt x="114961" y="25315"/>
                    <a:pt x="116564" y="25315"/>
                  </a:cubicBezTo>
                  <a:cubicBezTo>
                    <a:pt x="118167" y="25315"/>
                    <a:pt x="119770" y="26710"/>
                    <a:pt x="119770" y="28106"/>
                  </a:cubicBezTo>
                  <a:cubicBezTo>
                    <a:pt x="119770" y="29501"/>
                    <a:pt x="118167" y="29501"/>
                    <a:pt x="118167" y="30897"/>
                  </a:cubicBezTo>
                  <a:close/>
                  <a:moveTo>
                    <a:pt x="34122" y="52026"/>
                  </a:moveTo>
                  <a:lnTo>
                    <a:pt x="34122" y="52026"/>
                  </a:lnTo>
                  <a:cubicBezTo>
                    <a:pt x="34122" y="22524"/>
                    <a:pt x="34122" y="22524"/>
                    <a:pt x="34122" y="22524"/>
                  </a:cubicBezTo>
                  <a:cubicBezTo>
                    <a:pt x="34122" y="9767"/>
                    <a:pt x="45343" y="0"/>
                    <a:pt x="60000" y="0"/>
                  </a:cubicBezTo>
                  <a:cubicBezTo>
                    <a:pt x="74427" y="0"/>
                    <a:pt x="85877" y="9767"/>
                    <a:pt x="85877" y="22524"/>
                  </a:cubicBezTo>
                  <a:cubicBezTo>
                    <a:pt x="85877" y="35282"/>
                    <a:pt x="85877" y="35282"/>
                    <a:pt x="85877" y="35282"/>
                  </a:cubicBezTo>
                  <a:cubicBezTo>
                    <a:pt x="37328" y="63388"/>
                    <a:pt x="37328" y="63388"/>
                    <a:pt x="37328" y="63388"/>
                  </a:cubicBezTo>
                  <a:cubicBezTo>
                    <a:pt x="35725" y="60598"/>
                    <a:pt x="34122" y="56411"/>
                    <a:pt x="34122" y="52026"/>
                  </a:cubicBezTo>
                  <a:close/>
                  <a:moveTo>
                    <a:pt x="13053" y="55016"/>
                  </a:moveTo>
                  <a:lnTo>
                    <a:pt x="13053" y="55016"/>
                  </a:lnTo>
                  <a:cubicBezTo>
                    <a:pt x="13053" y="50631"/>
                    <a:pt x="14656" y="49235"/>
                    <a:pt x="19465" y="49235"/>
                  </a:cubicBezTo>
                  <a:cubicBezTo>
                    <a:pt x="22671" y="49235"/>
                    <a:pt x="25877" y="50631"/>
                    <a:pt x="25877" y="55016"/>
                  </a:cubicBezTo>
                  <a:cubicBezTo>
                    <a:pt x="25877" y="59202"/>
                    <a:pt x="25877" y="63388"/>
                    <a:pt x="29083" y="67574"/>
                  </a:cubicBezTo>
                  <a:cubicBezTo>
                    <a:pt x="17862" y="74551"/>
                    <a:pt x="17862" y="74551"/>
                    <a:pt x="17862" y="74551"/>
                  </a:cubicBezTo>
                  <a:cubicBezTo>
                    <a:pt x="14656" y="67574"/>
                    <a:pt x="13053" y="61993"/>
                    <a:pt x="13053" y="55016"/>
                  </a:cubicBezTo>
                  <a:close/>
                  <a:moveTo>
                    <a:pt x="53587" y="74551"/>
                  </a:moveTo>
                  <a:lnTo>
                    <a:pt x="53587" y="74551"/>
                  </a:lnTo>
                  <a:cubicBezTo>
                    <a:pt x="85877" y="56411"/>
                    <a:pt x="85877" y="56411"/>
                    <a:pt x="85877" y="56411"/>
                  </a:cubicBezTo>
                  <a:cubicBezTo>
                    <a:pt x="84274" y="66179"/>
                    <a:pt x="72824" y="74551"/>
                    <a:pt x="60000" y="74551"/>
                  </a:cubicBezTo>
                  <a:cubicBezTo>
                    <a:pt x="58396" y="74551"/>
                    <a:pt x="55190" y="74551"/>
                    <a:pt x="53587" y="74551"/>
                  </a:cubicBezTo>
                  <a:close/>
                  <a:moveTo>
                    <a:pt x="32519" y="108438"/>
                  </a:moveTo>
                  <a:lnTo>
                    <a:pt x="32519" y="108438"/>
                  </a:lnTo>
                  <a:cubicBezTo>
                    <a:pt x="53587" y="108438"/>
                    <a:pt x="53587" y="108438"/>
                    <a:pt x="53587" y="108438"/>
                  </a:cubicBezTo>
                  <a:cubicBezTo>
                    <a:pt x="53587" y="95681"/>
                    <a:pt x="53587" y="95681"/>
                    <a:pt x="53587" y="95681"/>
                  </a:cubicBezTo>
                  <a:cubicBezTo>
                    <a:pt x="45343" y="94285"/>
                    <a:pt x="37328" y="91495"/>
                    <a:pt x="30916" y="87308"/>
                  </a:cubicBezTo>
                  <a:cubicBezTo>
                    <a:pt x="42137" y="80332"/>
                    <a:pt x="42137" y="80332"/>
                    <a:pt x="42137" y="80332"/>
                  </a:cubicBezTo>
                  <a:cubicBezTo>
                    <a:pt x="46946" y="83122"/>
                    <a:pt x="53587" y="84518"/>
                    <a:pt x="60000" y="84518"/>
                  </a:cubicBezTo>
                  <a:cubicBezTo>
                    <a:pt x="61603" y="84518"/>
                    <a:pt x="61603" y="84518"/>
                    <a:pt x="63206" y="84518"/>
                  </a:cubicBezTo>
                  <a:lnTo>
                    <a:pt x="64809" y="84518"/>
                  </a:lnTo>
                  <a:cubicBezTo>
                    <a:pt x="81068" y="81727"/>
                    <a:pt x="93893" y="68970"/>
                    <a:pt x="93893" y="55016"/>
                  </a:cubicBezTo>
                  <a:cubicBezTo>
                    <a:pt x="93893" y="50631"/>
                    <a:pt x="97099" y="49235"/>
                    <a:pt x="100305" y="49235"/>
                  </a:cubicBezTo>
                  <a:cubicBezTo>
                    <a:pt x="105343" y="49235"/>
                    <a:pt x="106946" y="50631"/>
                    <a:pt x="106946" y="55016"/>
                  </a:cubicBezTo>
                  <a:cubicBezTo>
                    <a:pt x="106946" y="76146"/>
                    <a:pt x="89083" y="92890"/>
                    <a:pt x="66412" y="95681"/>
                  </a:cubicBezTo>
                  <a:cubicBezTo>
                    <a:pt x="66412" y="108438"/>
                    <a:pt x="66412" y="108438"/>
                    <a:pt x="66412" y="108438"/>
                  </a:cubicBezTo>
                  <a:cubicBezTo>
                    <a:pt x="87480" y="108438"/>
                    <a:pt x="87480" y="108438"/>
                    <a:pt x="87480" y="108438"/>
                  </a:cubicBezTo>
                  <a:cubicBezTo>
                    <a:pt x="92290" y="108438"/>
                    <a:pt x="93893" y="111229"/>
                    <a:pt x="93893" y="114019"/>
                  </a:cubicBezTo>
                  <a:cubicBezTo>
                    <a:pt x="93893" y="118405"/>
                    <a:pt x="92290" y="119800"/>
                    <a:pt x="87480" y="119800"/>
                  </a:cubicBezTo>
                  <a:cubicBezTo>
                    <a:pt x="66412" y="119800"/>
                    <a:pt x="66412" y="119800"/>
                    <a:pt x="66412" y="119800"/>
                  </a:cubicBezTo>
                  <a:cubicBezTo>
                    <a:pt x="32519" y="119800"/>
                    <a:pt x="32519" y="119800"/>
                    <a:pt x="32519" y="119800"/>
                  </a:cubicBezTo>
                  <a:cubicBezTo>
                    <a:pt x="27480" y="119800"/>
                    <a:pt x="25877" y="118405"/>
                    <a:pt x="25877" y="114019"/>
                  </a:cubicBezTo>
                  <a:cubicBezTo>
                    <a:pt x="25877" y="111229"/>
                    <a:pt x="27480" y="108438"/>
                    <a:pt x="32519" y="108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9" name="Shape 4809"/>
            <p:cNvSpPr/>
            <p:nvPr/>
          </p:nvSpPr>
          <p:spPr>
            <a:xfrm>
              <a:off x="6122883" y="4257221"/>
              <a:ext cx="207380" cy="247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66" y="100038"/>
                  </a:moveTo>
                  <a:lnTo>
                    <a:pt x="111666" y="100038"/>
                  </a:lnTo>
                  <a:cubicBezTo>
                    <a:pt x="7777" y="100038"/>
                    <a:pt x="7777" y="100038"/>
                    <a:pt x="7777" y="100038"/>
                  </a:cubicBezTo>
                  <a:cubicBezTo>
                    <a:pt x="3888" y="100038"/>
                    <a:pt x="0" y="96789"/>
                    <a:pt x="0" y="93539"/>
                  </a:cubicBezTo>
                  <a:cubicBezTo>
                    <a:pt x="0" y="90290"/>
                    <a:pt x="3888" y="87040"/>
                    <a:pt x="7777" y="87040"/>
                  </a:cubicBezTo>
                  <a:cubicBezTo>
                    <a:pt x="11666" y="87040"/>
                    <a:pt x="15555" y="83791"/>
                    <a:pt x="15555" y="80541"/>
                  </a:cubicBezTo>
                  <a:cubicBezTo>
                    <a:pt x="15555" y="36208"/>
                    <a:pt x="15555" y="36208"/>
                    <a:pt x="15555" y="36208"/>
                  </a:cubicBezTo>
                  <a:cubicBezTo>
                    <a:pt x="15555" y="19729"/>
                    <a:pt x="31388" y="6731"/>
                    <a:pt x="53055" y="6731"/>
                  </a:cubicBezTo>
                  <a:cubicBezTo>
                    <a:pt x="53055" y="1624"/>
                    <a:pt x="55000" y="0"/>
                    <a:pt x="60833" y="0"/>
                  </a:cubicBezTo>
                  <a:cubicBezTo>
                    <a:pt x="64722" y="0"/>
                    <a:pt x="68611" y="1624"/>
                    <a:pt x="68611" y="6731"/>
                  </a:cubicBezTo>
                  <a:cubicBezTo>
                    <a:pt x="88333" y="6731"/>
                    <a:pt x="103888" y="19729"/>
                    <a:pt x="103888" y="36208"/>
                  </a:cubicBezTo>
                  <a:cubicBezTo>
                    <a:pt x="103888" y="80541"/>
                    <a:pt x="103888" y="80541"/>
                    <a:pt x="103888" y="80541"/>
                  </a:cubicBezTo>
                  <a:cubicBezTo>
                    <a:pt x="103888" y="83791"/>
                    <a:pt x="107777" y="87040"/>
                    <a:pt x="111666" y="87040"/>
                  </a:cubicBezTo>
                  <a:cubicBezTo>
                    <a:pt x="117777" y="87040"/>
                    <a:pt x="119722" y="90290"/>
                    <a:pt x="119722" y="93539"/>
                  </a:cubicBezTo>
                  <a:cubicBezTo>
                    <a:pt x="119722" y="96789"/>
                    <a:pt x="117777" y="100038"/>
                    <a:pt x="111666" y="100038"/>
                  </a:cubicBezTo>
                  <a:close/>
                  <a:moveTo>
                    <a:pt x="60833" y="119767"/>
                  </a:moveTo>
                  <a:lnTo>
                    <a:pt x="60833" y="119767"/>
                  </a:lnTo>
                  <a:cubicBezTo>
                    <a:pt x="51111" y="119767"/>
                    <a:pt x="45000" y="113268"/>
                    <a:pt x="45000" y="106769"/>
                  </a:cubicBezTo>
                  <a:cubicBezTo>
                    <a:pt x="76388" y="106769"/>
                    <a:pt x="76388" y="106769"/>
                    <a:pt x="76388" y="106769"/>
                  </a:cubicBezTo>
                  <a:cubicBezTo>
                    <a:pt x="76388" y="113268"/>
                    <a:pt x="68611" y="119767"/>
                    <a:pt x="60833" y="1197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0" name="Shape 4810"/>
            <p:cNvSpPr/>
            <p:nvPr/>
          </p:nvSpPr>
          <p:spPr>
            <a:xfrm>
              <a:off x="5661570" y="4312253"/>
              <a:ext cx="11850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18" y="72989"/>
                  </a:moveTo>
                  <a:lnTo>
                    <a:pt x="119518" y="72989"/>
                  </a:lnTo>
                  <a:cubicBezTo>
                    <a:pt x="119518" y="78762"/>
                    <a:pt x="112771" y="84536"/>
                    <a:pt x="106024" y="84536"/>
                  </a:cubicBezTo>
                  <a:cubicBezTo>
                    <a:pt x="13975" y="84536"/>
                    <a:pt x="13975" y="84536"/>
                    <a:pt x="13975" y="84536"/>
                  </a:cubicBezTo>
                  <a:cubicBezTo>
                    <a:pt x="7228" y="84536"/>
                    <a:pt x="0" y="78762"/>
                    <a:pt x="0" y="72989"/>
                  </a:cubicBezTo>
                  <a:cubicBezTo>
                    <a:pt x="0" y="70103"/>
                    <a:pt x="0" y="67216"/>
                    <a:pt x="3373" y="67216"/>
                  </a:cubicBezTo>
                  <a:cubicBezTo>
                    <a:pt x="48192" y="6185"/>
                    <a:pt x="48192" y="6185"/>
                    <a:pt x="48192" y="6185"/>
                  </a:cubicBezTo>
                  <a:cubicBezTo>
                    <a:pt x="51566" y="0"/>
                    <a:pt x="54939" y="0"/>
                    <a:pt x="58313" y="0"/>
                  </a:cubicBezTo>
                  <a:cubicBezTo>
                    <a:pt x="65060" y="0"/>
                    <a:pt x="68433" y="0"/>
                    <a:pt x="71807" y="6185"/>
                  </a:cubicBezTo>
                  <a:cubicBezTo>
                    <a:pt x="116144" y="67216"/>
                    <a:pt x="116144" y="67216"/>
                    <a:pt x="116144" y="67216"/>
                  </a:cubicBezTo>
                  <a:cubicBezTo>
                    <a:pt x="116144" y="67216"/>
                    <a:pt x="119518" y="70103"/>
                    <a:pt x="119518" y="72989"/>
                  </a:cubicBezTo>
                  <a:close/>
                  <a:moveTo>
                    <a:pt x="13975" y="96494"/>
                  </a:moveTo>
                  <a:lnTo>
                    <a:pt x="13975" y="96494"/>
                  </a:lnTo>
                  <a:cubicBezTo>
                    <a:pt x="106024" y="96494"/>
                    <a:pt x="106024" y="96494"/>
                    <a:pt x="106024" y="96494"/>
                  </a:cubicBezTo>
                  <a:cubicBezTo>
                    <a:pt x="112771" y="96494"/>
                    <a:pt x="119518" y="102268"/>
                    <a:pt x="119518" y="108041"/>
                  </a:cubicBezTo>
                  <a:cubicBezTo>
                    <a:pt x="119518" y="113814"/>
                    <a:pt x="112771" y="119587"/>
                    <a:pt x="106024" y="119587"/>
                  </a:cubicBezTo>
                  <a:cubicBezTo>
                    <a:pt x="13975" y="119587"/>
                    <a:pt x="13975" y="119587"/>
                    <a:pt x="13975" y="119587"/>
                  </a:cubicBezTo>
                  <a:cubicBezTo>
                    <a:pt x="7228" y="119587"/>
                    <a:pt x="0" y="113814"/>
                    <a:pt x="0" y="108041"/>
                  </a:cubicBezTo>
                  <a:cubicBezTo>
                    <a:pt x="0" y="102268"/>
                    <a:pt x="7228" y="96494"/>
                    <a:pt x="13975" y="964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1" name="Shape 4811"/>
            <p:cNvSpPr/>
            <p:nvPr/>
          </p:nvSpPr>
          <p:spPr>
            <a:xfrm>
              <a:off x="5160050" y="4318603"/>
              <a:ext cx="110038" cy="118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548"/>
                  </a:moveTo>
                  <a:lnTo>
                    <a:pt x="0" y="13548"/>
                  </a:lnTo>
                  <a:cubicBezTo>
                    <a:pt x="0" y="105967"/>
                    <a:pt x="0" y="105967"/>
                    <a:pt x="0" y="105967"/>
                  </a:cubicBezTo>
                  <a:cubicBezTo>
                    <a:pt x="0" y="112741"/>
                    <a:pt x="7894" y="119516"/>
                    <a:pt x="15263" y="119516"/>
                  </a:cubicBezTo>
                  <a:cubicBezTo>
                    <a:pt x="18947" y="119516"/>
                    <a:pt x="22631" y="119516"/>
                    <a:pt x="22631" y="116129"/>
                  </a:cubicBezTo>
                  <a:cubicBezTo>
                    <a:pt x="89473" y="78387"/>
                    <a:pt x="89473" y="78387"/>
                    <a:pt x="89473" y="78387"/>
                  </a:cubicBezTo>
                  <a:cubicBezTo>
                    <a:pt x="89473" y="105967"/>
                    <a:pt x="89473" y="105967"/>
                    <a:pt x="89473" y="105967"/>
                  </a:cubicBezTo>
                  <a:cubicBezTo>
                    <a:pt x="89473" y="112741"/>
                    <a:pt x="96842" y="119516"/>
                    <a:pt x="104210" y="119516"/>
                  </a:cubicBezTo>
                  <a:cubicBezTo>
                    <a:pt x="112105" y="119516"/>
                    <a:pt x="119473" y="112741"/>
                    <a:pt x="119473" y="105967"/>
                  </a:cubicBezTo>
                  <a:cubicBezTo>
                    <a:pt x="119473" y="13548"/>
                    <a:pt x="119473" y="13548"/>
                    <a:pt x="119473" y="13548"/>
                  </a:cubicBezTo>
                  <a:cubicBezTo>
                    <a:pt x="119473" y="6774"/>
                    <a:pt x="112105" y="0"/>
                    <a:pt x="104210" y="0"/>
                  </a:cubicBezTo>
                  <a:cubicBezTo>
                    <a:pt x="96842" y="0"/>
                    <a:pt x="89473" y="6774"/>
                    <a:pt x="89473" y="13548"/>
                  </a:cubicBezTo>
                  <a:cubicBezTo>
                    <a:pt x="89473" y="40645"/>
                    <a:pt x="89473" y="40645"/>
                    <a:pt x="89473" y="40645"/>
                  </a:cubicBezTo>
                  <a:cubicBezTo>
                    <a:pt x="22631" y="3387"/>
                    <a:pt x="22631" y="3387"/>
                    <a:pt x="22631" y="3387"/>
                  </a:cubicBezTo>
                  <a:cubicBezTo>
                    <a:pt x="22631" y="3387"/>
                    <a:pt x="18947" y="0"/>
                    <a:pt x="15263" y="0"/>
                  </a:cubicBezTo>
                  <a:cubicBezTo>
                    <a:pt x="7894" y="0"/>
                    <a:pt x="0" y="6774"/>
                    <a:pt x="0" y="135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2" name="Shape 4812"/>
            <p:cNvSpPr/>
            <p:nvPr/>
          </p:nvSpPr>
          <p:spPr>
            <a:xfrm>
              <a:off x="4654299" y="4318603"/>
              <a:ext cx="110038" cy="118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73" y="13548"/>
                  </a:moveTo>
                  <a:lnTo>
                    <a:pt x="119473" y="13548"/>
                  </a:lnTo>
                  <a:cubicBezTo>
                    <a:pt x="119473" y="105967"/>
                    <a:pt x="119473" y="105967"/>
                    <a:pt x="119473" y="105967"/>
                  </a:cubicBezTo>
                  <a:cubicBezTo>
                    <a:pt x="119473" y="112741"/>
                    <a:pt x="111578" y="119516"/>
                    <a:pt x="104210" y="119516"/>
                  </a:cubicBezTo>
                  <a:cubicBezTo>
                    <a:pt x="100526" y="119516"/>
                    <a:pt x="96842" y="119516"/>
                    <a:pt x="96842" y="116129"/>
                  </a:cubicBezTo>
                  <a:cubicBezTo>
                    <a:pt x="29999" y="78387"/>
                    <a:pt x="29999" y="78387"/>
                    <a:pt x="29999" y="78387"/>
                  </a:cubicBezTo>
                  <a:cubicBezTo>
                    <a:pt x="29999" y="105967"/>
                    <a:pt x="29999" y="105967"/>
                    <a:pt x="29999" y="105967"/>
                  </a:cubicBezTo>
                  <a:cubicBezTo>
                    <a:pt x="29999" y="112741"/>
                    <a:pt x="22631" y="119516"/>
                    <a:pt x="15263" y="119516"/>
                  </a:cubicBezTo>
                  <a:cubicBezTo>
                    <a:pt x="3684" y="119516"/>
                    <a:pt x="0" y="112741"/>
                    <a:pt x="0" y="105967"/>
                  </a:cubicBezTo>
                  <a:cubicBezTo>
                    <a:pt x="0" y="13548"/>
                    <a:pt x="0" y="13548"/>
                    <a:pt x="0" y="13548"/>
                  </a:cubicBezTo>
                  <a:cubicBezTo>
                    <a:pt x="0" y="6774"/>
                    <a:pt x="3684" y="0"/>
                    <a:pt x="15263" y="0"/>
                  </a:cubicBezTo>
                  <a:cubicBezTo>
                    <a:pt x="22631" y="0"/>
                    <a:pt x="29999" y="6774"/>
                    <a:pt x="29999" y="13548"/>
                  </a:cubicBezTo>
                  <a:cubicBezTo>
                    <a:pt x="29999" y="40645"/>
                    <a:pt x="29999" y="40645"/>
                    <a:pt x="29999" y="40645"/>
                  </a:cubicBezTo>
                  <a:cubicBezTo>
                    <a:pt x="96842" y="3387"/>
                    <a:pt x="96842" y="3387"/>
                    <a:pt x="96842" y="3387"/>
                  </a:cubicBezTo>
                  <a:cubicBezTo>
                    <a:pt x="96842" y="3387"/>
                    <a:pt x="100526" y="0"/>
                    <a:pt x="104210" y="0"/>
                  </a:cubicBezTo>
                  <a:cubicBezTo>
                    <a:pt x="111578" y="0"/>
                    <a:pt x="119473" y="6774"/>
                    <a:pt x="119473" y="135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3" name="Shape 4813"/>
            <p:cNvSpPr/>
            <p:nvPr/>
          </p:nvSpPr>
          <p:spPr>
            <a:xfrm>
              <a:off x="4114689" y="4318603"/>
              <a:ext cx="173522" cy="118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548"/>
                  </a:moveTo>
                  <a:lnTo>
                    <a:pt x="0" y="13548"/>
                  </a:lnTo>
                  <a:cubicBezTo>
                    <a:pt x="0" y="105967"/>
                    <a:pt x="0" y="105967"/>
                    <a:pt x="0" y="105967"/>
                  </a:cubicBezTo>
                  <a:cubicBezTo>
                    <a:pt x="0" y="112741"/>
                    <a:pt x="4653" y="119516"/>
                    <a:pt x="9307" y="119516"/>
                  </a:cubicBezTo>
                  <a:cubicBezTo>
                    <a:pt x="11634" y="119516"/>
                    <a:pt x="13961" y="119516"/>
                    <a:pt x="13961" y="116129"/>
                  </a:cubicBezTo>
                  <a:cubicBezTo>
                    <a:pt x="49196" y="85161"/>
                    <a:pt x="49196" y="85161"/>
                    <a:pt x="49196" y="85161"/>
                  </a:cubicBezTo>
                  <a:cubicBezTo>
                    <a:pt x="49196" y="105967"/>
                    <a:pt x="49196" y="105967"/>
                    <a:pt x="49196" y="105967"/>
                  </a:cubicBezTo>
                  <a:cubicBezTo>
                    <a:pt x="49196" y="112741"/>
                    <a:pt x="53850" y="119516"/>
                    <a:pt x="58504" y="119516"/>
                  </a:cubicBezTo>
                  <a:cubicBezTo>
                    <a:pt x="60831" y="119516"/>
                    <a:pt x="63490" y="119516"/>
                    <a:pt x="63490" y="116129"/>
                  </a:cubicBezTo>
                  <a:cubicBezTo>
                    <a:pt x="115013" y="71612"/>
                    <a:pt x="115013" y="71612"/>
                    <a:pt x="115013" y="71612"/>
                  </a:cubicBezTo>
                  <a:cubicBezTo>
                    <a:pt x="117340" y="68225"/>
                    <a:pt x="119667" y="64838"/>
                    <a:pt x="119667" y="61451"/>
                  </a:cubicBezTo>
                  <a:cubicBezTo>
                    <a:pt x="119667" y="54677"/>
                    <a:pt x="117340" y="51290"/>
                    <a:pt x="115013" y="47903"/>
                  </a:cubicBezTo>
                  <a:cubicBezTo>
                    <a:pt x="63490" y="3387"/>
                    <a:pt x="63490" y="3387"/>
                    <a:pt x="63490" y="3387"/>
                  </a:cubicBezTo>
                  <a:cubicBezTo>
                    <a:pt x="63490" y="3387"/>
                    <a:pt x="60831" y="0"/>
                    <a:pt x="58504" y="0"/>
                  </a:cubicBezTo>
                  <a:cubicBezTo>
                    <a:pt x="53850" y="0"/>
                    <a:pt x="49196" y="6774"/>
                    <a:pt x="49196" y="13548"/>
                  </a:cubicBezTo>
                  <a:cubicBezTo>
                    <a:pt x="49196" y="33870"/>
                    <a:pt x="49196" y="33870"/>
                    <a:pt x="49196" y="33870"/>
                  </a:cubicBezTo>
                  <a:cubicBezTo>
                    <a:pt x="13961" y="3387"/>
                    <a:pt x="13961" y="3387"/>
                    <a:pt x="13961" y="3387"/>
                  </a:cubicBezTo>
                  <a:cubicBezTo>
                    <a:pt x="13961" y="3387"/>
                    <a:pt x="11634" y="0"/>
                    <a:pt x="9307" y="0"/>
                  </a:cubicBezTo>
                  <a:cubicBezTo>
                    <a:pt x="4653" y="0"/>
                    <a:pt x="0" y="6774"/>
                    <a:pt x="0" y="135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4" name="Shape 4814"/>
            <p:cNvSpPr/>
            <p:nvPr/>
          </p:nvSpPr>
          <p:spPr>
            <a:xfrm>
              <a:off x="3611054" y="4318603"/>
              <a:ext cx="169289" cy="118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661" y="13548"/>
                  </a:moveTo>
                  <a:lnTo>
                    <a:pt x="119661" y="13548"/>
                  </a:lnTo>
                  <a:cubicBezTo>
                    <a:pt x="119661" y="105967"/>
                    <a:pt x="119661" y="105967"/>
                    <a:pt x="119661" y="105967"/>
                  </a:cubicBezTo>
                  <a:cubicBezTo>
                    <a:pt x="119661" y="112741"/>
                    <a:pt x="117288" y="119516"/>
                    <a:pt x="110169" y="119516"/>
                  </a:cubicBezTo>
                  <a:cubicBezTo>
                    <a:pt x="110169" y="119516"/>
                    <a:pt x="107796" y="119516"/>
                    <a:pt x="105423" y="116129"/>
                  </a:cubicBezTo>
                  <a:cubicBezTo>
                    <a:pt x="69491" y="85161"/>
                    <a:pt x="69491" y="85161"/>
                    <a:pt x="69491" y="85161"/>
                  </a:cubicBezTo>
                  <a:cubicBezTo>
                    <a:pt x="69491" y="105967"/>
                    <a:pt x="69491" y="105967"/>
                    <a:pt x="69491" y="105967"/>
                  </a:cubicBezTo>
                  <a:cubicBezTo>
                    <a:pt x="69491" y="112741"/>
                    <a:pt x="64406" y="119516"/>
                    <a:pt x="59661" y="119516"/>
                  </a:cubicBezTo>
                  <a:cubicBezTo>
                    <a:pt x="57288" y="119516"/>
                    <a:pt x="54915" y="119516"/>
                    <a:pt x="54915" y="116129"/>
                  </a:cubicBezTo>
                  <a:cubicBezTo>
                    <a:pt x="4745" y="71612"/>
                    <a:pt x="4745" y="71612"/>
                    <a:pt x="4745" y="71612"/>
                  </a:cubicBezTo>
                  <a:cubicBezTo>
                    <a:pt x="0" y="68225"/>
                    <a:pt x="0" y="64838"/>
                    <a:pt x="0" y="61451"/>
                  </a:cubicBezTo>
                  <a:cubicBezTo>
                    <a:pt x="0" y="54677"/>
                    <a:pt x="0" y="51290"/>
                    <a:pt x="4745" y="47903"/>
                  </a:cubicBezTo>
                  <a:cubicBezTo>
                    <a:pt x="54915" y="3387"/>
                    <a:pt x="54915" y="3387"/>
                    <a:pt x="54915" y="3387"/>
                  </a:cubicBezTo>
                  <a:cubicBezTo>
                    <a:pt x="54915" y="3387"/>
                    <a:pt x="57288" y="0"/>
                    <a:pt x="59661" y="0"/>
                  </a:cubicBezTo>
                  <a:cubicBezTo>
                    <a:pt x="64406" y="0"/>
                    <a:pt x="69491" y="6774"/>
                    <a:pt x="69491" y="13548"/>
                  </a:cubicBezTo>
                  <a:cubicBezTo>
                    <a:pt x="69491" y="33870"/>
                    <a:pt x="69491" y="33870"/>
                    <a:pt x="69491" y="33870"/>
                  </a:cubicBezTo>
                  <a:cubicBezTo>
                    <a:pt x="105423" y="3387"/>
                    <a:pt x="105423" y="3387"/>
                    <a:pt x="105423" y="3387"/>
                  </a:cubicBezTo>
                  <a:cubicBezTo>
                    <a:pt x="107796" y="3387"/>
                    <a:pt x="110169" y="0"/>
                    <a:pt x="110169" y="0"/>
                  </a:cubicBezTo>
                  <a:cubicBezTo>
                    <a:pt x="117288" y="0"/>
                    <a:pt x="119661" y="6774"/>
                    <a:pt x="119661" y="13548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5" name="Shape 4815"/>
            <p:cNvSpPr/>
            <p:nvPr/>
          </p:nvSpPr>
          <p:spPr>
            <a:xfrm>
              <a:off x="3147625" y="4318603"/>
              <a:ext cx="82528" cy="1185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649" y="119516"/>
                  </a:moveTo>
                  <a:lnTo>
                    <a:pt x="99649" y="119516"/>
                  </a:lnTo>
                  <a:cubicBezTo>
                    <a:pt x="84912" y="119516"/>
                    <a:pt x="80000" y="112741"/>
                    <a:pt x="80000" y="105967"/>
                  </a:cubicBezTo>
                  <a:cubicBezTo>
                    <a:pt x="80000" y="13548"/>
                    <a:pt x="80000" y="13548"/>
                    <a:pt x="80000" y="13548"/>
                  </a:cubicBezTo>
                  <a:cubicBezTo>
                    <a:pt x="80000" y="6774"/>
                    <a:pt x="84912" y="0"/>
                    <a:pt x="99649" y="0"/>
                  </a:cubicBezTo>
                  <a:cubicBezTo>
                    <a:pt x="109473" y="0"/>
                    <a:pt x="119298" y="6774"/>
                    <a:pt x="119298" y="13548"/>
                  </a:cubicBezTo>
                  <a:cubicBezTo>
                    <a:pt x="119298" y="105967"/>
                    <a:pt x="119298" y="105967"/>
                    <a:pt x="119298" y="105967"/>
                  </a:cubicBezTo>
                  <a:cubicBezTo>
                    <a:pt x="119298" y="112741"/>
                    <a:pt x="109473" y="119516"/>
                    <a:pt x="99649" y="119516"/>
                  </a:cubicBezTo>
                  <a:close/>
                  <a:moveTo>
                    <a:pt x="20350" y="119516"/>
                  </a:moveTo>
                  <a:lnTo>
                    <a:pt x="20350" y="119516"/>
                  </a:lnTo>
                  <a:cubicBezTo>
                    <a:pt x="4912" y="119516"/>
                    <a:pt x="0" y="112741"/>
                    <a:pt x="0" y="105967"/>
                  </a:cubicBezTo>
                  <a:cubicBezTo>
                    <a:pt x="0" y="13548"/>
                    <a:pt x="0" y="13548"/>
                    <a:pt x="0" y="13548"/>
                  </a:cubicBezTo>
                  <a:cubicBezTo>
                    <a:pt x="0" y="6774"/>
                    <a:pt x="4912" y="0"/>
                    <a:pt x="20350" y="0"/>
                  </a:cubicBezTo>
                  <a:cubicBezTo>
                    <a:pt x="30175" y="0"/>
                    <a:pt x="40000" y="6774"/>
                    <a:pt x="40000" y="13548"/>
                  </a:cubicBezTo>
                  <a:cubicBezTo>
                    <a:pt x="40000" y="105967"/>
                    <a:pt x="40000" y="105967"/>
                    <a:pt x="40000" y="105967"/>
                  </a:cubicBezTo>
                  <a:cubicBezTo>
                    <a:pt x="40000" y="112741"/>
                    <a:pt x="30175" y="119516"/>
                    <a:pt x="20350" y="119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6" name="Shape 4816"/>
            <p:cNvSpPr/>
            <p:nvPr/>
          </p:nvSpPr>
          <p:spPr>
            <a:xfrm>
              <a:off x="2620712" y="4316487"/>
              <a:ext cx="124851" cy="1248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17" y="119541"/>
                  </a:moveTo>
                  <a:lnTo>
                    <a:pt x="106717" y="119541"/>
                  </a:lnTo>
                  <a:cubicBezTo>
                    <a:pt x="12824" y="119541"/>
                    <a:pt x="12824" y="119541"/>
                    <a:pt x="12824" y="119541"/>
                  </a:cubicBezTo>
                  <a:cubicBezTo>
                    <a:pt x="3206" y="119541"/>
                    <a:pt x="0" y="116335"/>
                    <a:pt x="0" y="106717"/>
                  </a:cubicBezTo>
                  <a:cubicBezTo>
                    <a:pt x="0" y="12824"/>
                    <a:pt x="0" y="12824"/>
                    <a:pt x="0" y="12824"/>
                  </a:cubicBezTo>
                  <a:cubicBezTo>
                    <a:pt x="0" y="6412"/>
                    <a:pt x="3206" y="0"/>
                    <a:pt x="12824" y="0"/>
                  </a:cubicBezTo>
                  <a:cubicBezTo>
                    <a:pt x="106717" y="0"/>
                    <a:pt x="106717" y="0"/>
                    <a:pt x="106717" y="0"/>
                  </a:cubicBezTo>
                  <a:cubicBezTo>
                    <a:pt x="113129" y="0"/>
                    <a:pt x="119541" y="6412"/>
                    <a:pt x="119541" y="12824"/>
                  </a:cubicBezTo>
                  <a:cubicBezTo>
                    <a:pt x="119541" y="106717"/>
                    <a:pt x="119541" y="106717"/>
                    <a:pt x="119541" y="106717"/>
                  </a:cubicBezTo>
                  <a:cubicBezTo>
                    <a:pt x="119541" y="116335"/>
                    <a:pt x="113129" y="119541"/>
                    <a:pt x="106717" y="119541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7" name="Shape 4817"/>
            <p:cNvSpPr/>
            <p:nvPr/>
          </p:nvSpPr>
          <p:spPr>
            <a:xfrm>
              <a:off x="2110729" y="4316487"/>
              <a:ext cx="129083" cy="1248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6" y="0"/>
                  </a:moveTo>
                  <a:lnTo>
                    <a:pt x="59776" y="0"/>
                  </a:lnTo>
                  <a:cubicBezTo>
                    <a:pt x="91449" y="0"/>
                    <a:pt x="119553" y="25648"/>
                    <a:pt x="119553" y="61374"/>
                  </a:cubicBezTo>
                  <a:cubicBezTo>
                    <a:pt x="119553" y="93435"/>
                    <a:pt x="91449" y="119541"/>
                    <a:pt x="59776" y="119541"/>
                  </a:cubicBezTo>
                  <a:cubicBezTo>
                    <a:pt x="28104" y="119541"/>
                    <a:pt x="0" y="93435"/>
                    <a:pt x="0" y="61374"/>
                  </a:cubicBezTo>
                  <a:cubicBezTo>
                    <a:pt x="0" y="25648"/>
                    <a:pt x="28104" y="0"/>
                    <a:pt x="59776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8" name="Shape 4818"/>
            <p:cNvSpPr/>
            <p:nvPr/>
          </p:nvSpPr>
          <p:spPr>
            <a:xfrm>
              <a:off x="1604977" y="4305903"/>
              <a:ext cx="124851" cy="1460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41" y="61377"/>
                  </a:moveTo>
                  <a:lnTo>
                    <a:pt x="119541" y="61377"/>
                  </a:lnTo>
                  <a:cubicBezTo>
                    <a:pt x="119541" y="64131"/>
                    <a:pt x="119541" y="66885"/>
                    <a:pt x="113129" y="69639"/>
                  </a:cubicBezTo>
                  <a:cubicBezTo>
                    <a:pt x="19236" y="116852"/>
                    <a:pt x="19236" y="116852"/>
                    <a:pt x="19236" y="116852"/>
                  </a:cubicBezTo>
                  <a:cubicBezTo>
                    <a:pt x="16030" y="119606"/>
                    <a:pt x="16030" y="119606"/>
                    <a:pt x="12824" y="119606"/>
                  </a:cubicBezTo>
                  <a:cubicBezTo>
                    <a:pt x="6412" y="119606"/>
                    <a:pt x="0" y="114098"/>
                    <a:pt x="0" y="108590"/>
                  </a:cubicBezTo>
                  <a:cubicBezTo>
                    <a:pt x="0" y="11409"/>
                    <a:pt x="0" y="11409"/>
                    <a:pt x="0" y="11409"/>
                  </a:cubicBezTo>
                  <a:cubicBezTo>
                    <a:pt x="0" y="5508"/>
                    <a:pt x="6412" y="0"/>
                    <a:pt x="12824" y="0"/>
                  </a:cubicBezTo>
                  <a:cubicBezTo>
                    <a:pt x="16030" y="0"/>
                    <a:pt x="16030" y="2754"/>
                    <a:pt x="19236" y="2754"/>
                  </a:cubicBezTo>
                  <a:cubicBezTo>
                    <a:pt x="113129" y="50360"/>
                    <a:pt x="113129" y="50360"/>
                    <a:pt x="113129" y="50360"/>
                  </a:cubicBezTo>
                  <a:cubicBezTo>
                    <a:pt x="119541" y="53114"/>
                    <a:pt x="119541" y="55868"/>
                    <a:pt x="119541" y="61377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9" name="Shape 4819"/>
            <p:cNvSpPr/>
            <p:nvPr/>
          </p:nvSpPr>
          <p:spPr>
            <a:xfrm>
              <a:off x="7096295" y="3730169"/>
              <a:ext cx="289907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19" y="119800"/>
                  </a:moveTo>
                  <a:lnTo>
                    <a:pt x="114219" y="119800"/>
                  </a:lnTo>
                  <a:cubicBezTo>
                    <a:pt x="5581" y="119800"/>
                    <a:pt x="5581" y="119800"/>
                    <a:pt x="5581" y="119800"/>
                  </a:cubicBezTo>
                  <a:cubicBezTo>
                    <a:pt x="1395" y="119800"/>
                    <a:pt x="0" y="116810"/>
                    <a:pt x="0" y="114019"/>
                  </a:cubicBezTo>
                  <a:cubicBezTo>
                    <a:pt x="0" y="5581"/>
                    <a:pt x="0" y="5581"/>
                    <a:pt x="0" y="5581"/>
                  </a:cubicBezTo>
                  <a:cubicBezTo>
                    <a:pt x="0" y="1395"/>
                    <a:pt x="1395" y="0"/>
                    <a:pt x="5581" y="0"/>
                  </a:cubicBezTo>
                  <a:cubicBezTo>
                    <a:pt x="114219" y="0"/>
                    <a:pt x="114219" y="0"/>
                    <a:pt x="114219" y="0"/>
                  </a:cubicBezTo>
                  <a:cubicBezTo>
                    <a:pt x="117009" y="0"/>
                    <a:pt x="119800" y="1395"/>
                    <a:pt x="119800" y="5581"/>
                  </a:cubicBezTo>
                  <a:cubicBezTo>
                    <a:pt x="119800" y="114019"/>
                    <a:pt x="119800" y="114019"/>
                    <a:pt x="119800" y="114019"/>
                  </a:cubicBezTo>
                  <a:cubicBezTo>
                    <a:pt x="119800" y="116810"/>
                    <a:pt x="117009" y="119800"/>
                    <a:pt x="114219" y="119800"/>
                  </a:cubicBezTo>
                  <a:close/>
                  <a:moveTo>
                    <a:pt x="108438" y="11162"/>
                  </a:moveTo>
                  <a:lnTo>
                    <a:pt x="108438" y="11162"/>
                  </a:lnTo>
                  <a:cubicBezTo>
                    <a:pt x="11362" y="11162"/>
                    <a:pt x="11362" y="11162"/>
                    <a:pt x="11362" y="11162"/>
                  </a:cubicBezTo>
                  <a:cubicBezTo>
                    <a:pt x="11362" y="108438"/>
                    <a:pt x="11362" y="108438"/>
                    <a:pt x="11362" y="108438"/>
                  </a:cubicBezTo>
                  <a:cubicBezTo>
                    <a:pt x="108438" y="108438"/>
                    <a:pt x="108438" y="108438"/>
                    <a:pt x="108438" y="108438"/>
                  </a:cubicBezTo>
                  <a:lnTo>
                    <a:pt x="108438" y="11162"/>
                  </a:lnTo>
                  <a:close/>
                  <a:moveTo>
                    <a:pt x="22524" y="80332"/>
                  </a:moveTo>
                  <a:lnTo>
                    <a:pt x="22524" y="80332"/>
                  </a:lnTo>
                  <a:cubicBezTo>
                    <a:pt x="33887" y="80332"/>
                    <a:pt x="33887" y="80332"/>
                    <a:pt x="33887" y="80332"/>
                  </a:cubicBezTo>
                  <a:cubicBezTo>
                    <a:pt x="36677" y="80332"/>
                    <a:pt x="39468" y="83122"/>
                    <a:pt x="39468" y="85913"/>
                  </a:cubicBezTo>
                  <a:cubicBezTo>
                    <a:pt x="39468" y="97076"/>
                    <a:pt x="39468" y="97076"/>
                    <a:pt x="39468" y="97076"/>
                  </a:cubicBezTo>
                  <a:cubicBezTo>
                    <a:pt x="39468" y="100066"/>
                    <a:pt x="36677" y="102857"/>
                    <a:pt x="33887" y="102857"/>
                  </a:cubicBezTo>
                  <a:cubicBezTo>
                    <a:pt x="22524" y="102857"/>
                    <a:pt x="22524" y="102857"/>
                    <a:pt x="22524" y="102857"/>
                  </a:cubicBezTo>
                  <a:cubicBezTo>
                    <a:pt x="18338" y="102857"/>
                    <a:pt x="16943" y="100066"/>
                    <a:pt x="16943" y="97076"/>
                  </a:cubicBezTo>
                  <a:cubicBezTo>
                    <a:pt x="16943" y="85913"/>
                    <a:pt x="16943" y="85913"/>
                    <a:pt x="16943" y="85913"/>
                  </a:cubicBezTo>
                  <a:cubicBezTo>
                    <a:pt x="16943" y="83122"/>
                    <a:pt x="18338" y="80332"/>
                    <a:pt x="22524" y="80332"/>
                  </a:cubicBezTo>
                  <a:close/>
                  <a:moveTo>
                    <a:pt x="53621" y="29501"/>
                  </a:moveTo>
                  <a:lnTo>
                    <a:pt x="53621" y="29501"/>
                  </a:lnTo>
                  <a:cubicBezTo>
                    <a:pt x="64784" y="29501"/>
                    <a:pt x="64784" y="29501"/>
                    <a:pt x="64784" y="29501"/>
                  </a:cubicBezTo>
                  <a:cubicBezTo>
                    <a:pt x="68970" y="29501"/>
                    <a:pt x="70365" y="32292"/>
                    <a:pt x="70365" y="35083"/>
                  </a:cubicBezTo>
                  <a:cubicBezTo>
                    <a:pt x="70365" y="97076"/>
                    <a:pt x="70365" y="97076"/>
                    <a:pt x="70365" y="97076"/>
                  </a:cubicBezTo>
                  <a:cubicBezTo>
                    <a:pt x="70365" y="100066"/>
                    <a:pt x="68970" y="102857"/>
                    <a:pt x="64784" y="102857"/>
                  </a:cubicBezTo>
                  <a:cubicBezTo>
                    <a:pt x="53621" y="102857"/>
                    <a:pt x="53621" y="102857"/>
                    <a:pt x="53621" y="102857"/>
                  </a:cubicBezTo>
                  <a:cubicBezTo>
                    <a:pt x="50830" y="102857"/>
                    <a:pt x="47840" y="100066"/>
                    <a:pt x="47840" y="97076"/>
                  </a:cubicBezTo>
                  <a:cubicBezTo>
                    <a:pt x="47840" y="35083"/>
                    <a:pt x="47840" y="35083"/>
                    <a:pt x="47840" y="35083"/>
                  </a:cubicBezTo>
                  <a:cubicBezTo>
                    <a:pt x="47840" y="32292"/>
                    <a:pt x="50830" y="29501"/>
                    <a:pt x="53621" y="29501"/>
                  </a:cubicBezTo>
                  <a:close/>
                  <a:moveTo>
                    <a:pt x="85913" y="52026"/>
                  </a:moveTo>
                  <a:lnTo>
                    <a:pt x="85913" y="52026"/>
                  </a:lnTo>
                  <a:cubicBezTo>
                    <a:pt x="97275" y="52026"/>
                    <a:pt x="97275" y="52026"/>
                    <a:pt x="97275" y="52026"/>
                  </a:cubicBezTo>
                  <a:cubicBezTo>
                    <a:pt x="100066" y="52026"/>
                    <a:pt x="102857" y="55016"/>
                    <a:pt x="102857" y="57807"/>
                  </a:cubicBezTo>
                  <a:cubicBezTo>
                    <a:pt x="102857" y="97076"/>
                    <a:pt x="102857" y="97076"/>
                    <a:pt x="102857" y="97076"/>
                  </a:cubicBezTo>
                  <a:cubicBezTo>
                    <a:pt x="102857" y="100066"/>
                    <a:pt x="100066" y="102857"/>
                    <a:pt x="97275" y="102857"/>
                  </a:cubicBezTo>
                  <a:cubicBezTo>
                    <a:pt x="85913" y="102857"/>
                    <a:pt x="85913" y="102857"/>
                    <a:pt x="85913" y="102857"/>
                  </a:cubicBezTo>
                  <a:cubicBezTo>
                    <a:pt x="83122" y="102857"/>
                    <a:pt x="80332" y="100066"/>
                    <a:pt x="80332" y="97076"/>
                  </a:cubicBezTo>
                  <a:cubicBezTo>
                    <a:pt x="80332" y="57807"/>
                    <a:pt x="80332" y="57807"/>
                    <a:pt x="80332" y="57807"/>
                  </a:cubicBezTo>
                  <a:cubicBezTo>
                    <a:pt x="80332" y="55016"/>
                    <a:pt x="83122" y="52026"/>
                    <a:pt x="85913" y="520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0" name="Shape 4820"/>
            <p:cNvSpPr/>
            <p:nvPr/>
          </p:nvSpPr>
          <p:spPr>
            <a:xfrm>
              <a:off x="6586312" y="3730169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8" y="119800"/>
                  </a:moveTo>
                  <a:lnTo>
                    <a:pt x="114088" y="119800"/>
                  </a:lnTo>
                  <a:cubicBezTo>
                    <a:pt x="5517" y="119800"/>
                    <a:pt x="5517" y="119800"/>
                    <a:pt x="5517" y="119800"/>
                  </a:cubicBezTo>
                  <a:cubicBezTo>
                    <a:pt x="2758" y="119800"/>
                    <a:pt x="0" y="116810"/>
                    <a:pt x="0" y="114019"/>
                  </a:cubicBezTo>
                  <a:cubicBezTo>
                    <a:pt x="0" y="5581"/>
                    <a:pt x="0" y="5581"/>
                    <a:pt x="0" y="5581"/>
                  </a:cubicBezTo>
                  <a:cubicBezTo>
                    <a:pt x="0" y="1395"/>
                    <a:pt x="2758" y="0"/>
                    <a:pt x="5517" y="0"/>
                  </a:cubicBezTo>
                  <a:cubicBezTo>
                    <a:pt x="114088" y="0"/>
                    <a:pt x="114088" y="0"/>
                    <a:pt x="114088" y="0"/>
                  </a:cubicBezTo>
                  <a:cubicBezTo>
                    <a:pt x="117044" y="0"/>
                    <a:pt x="119802" y="1395"/>
                    <a:pt x="119802" y="5581"/>
                  </a:cubicBezTo>
                  <a:cubicBezTo>
                    <a:pt x="119802" y="114019"/>
                    <a:pt x="119802" y="114019"/>
                    <a:pt x="119802" y="114019"/>
                  </a:cubicBezTo>
                  <a:cubicBezTo>
                    <a:pt x="119802" y="116810"/>
                    <a:pt x="117044" y="119800"/>
                    <a:pt x="114088" y="119800"/>
                  </a:cubicBezTo>
                  <a:close/>
                  <a:moveTo>
                    <a:pt x="108571" y="11162"/>
                  </a:moveTo>
                  <a:lnTo>
                    <a:pt x="108571" y="11162"/>
                  </a:lnTo>
                  <a:cubicBezTo>
                    <a:pt x="11034" y="11162"/>
                    <a:pt x="11034" y="11162"/>
                    <a:pt x="11034" y="11162"/>
                  </a:cubicBezTo>
                  <a:cubicBezTo>
                    <a:pt x="11034" y="108438"/>
                    <a:pt x="11034" y="108438"/>
                    <a:pt x="11034" y="108438"/>
                  </a:cubicBezTo>
                  <a:cubicBezTo>
                    <a:pt x="108571" y="108438"/>
                    <a:pt x="108571" y="108438"/>
                    <a:pt x="108571" y="108438"/>
                  </a:cubicBezTo>
                  <a:lnTo>
                    <a:pt x="108571" y="11162"/>
                  </a:lnTo>
                  <a:close/>
                  <a:moveTo>
                    <a:pt x="19507" y="60598"/>
                  </a:moveTo>
                  <a:lnTo>
                    <a:pt x="19507" y="60598"/>
                  </a:lnTo>
                  <a:cubicBezTo>
                    <a:pt x="34876" y="50631"/>
                    <a:pt x="34876" y="50631"/>
                    <a:pt x="34876" y="50631"/>
                  </a:cubicBezTo>
                  <a:cubicBezTo>
                    <a:pt x="36256" y="50631"/>
                    <a:pt x="36256" y="50631"/>
                    <a:pt x="37635" y="50631"/>
                  </a:cubicBezTo>
                  <a:cubicBezTo>
                    <a:pt x="39014" y="50631"/>
                    <a:pt x="40394" y="50631"/>
                    <a:pt x="40394" y="50631"/>
                  </a:cubicBezTo>
                  <a:cubicBezTo>
                    <a:pt x="65418" y="67574"/>
                    <a:pt x="65418" y="67574"/>
                    <a:pt x="65418" y="67574"/>
                  </a:cubicBezTo>
                  <a:cubicBezTo>
                    <a:pt x="93201" y="47840"/>
                    <a:pt x="93201" y="47840"/>
                    <a:pt x="93201" y="47840"/>
                  </a:cubicBezTo>
                  <a:cubicBezTo>
                    <a:pt x="94581" y="46445"/>
                    <a:pt x="96157" y="46445"/>
                    <a:pt x="97536" y="46445"/>
                  </a:cubicBezTo>
                  <a:cubicBezTo>
                    <a:pt x="100295" y="46445"/>
                    <a:pt x="103054" y="49235"/>
                    <a:pt x="103054" y="52026"/>
                  </a:cubicBezTo>
                  <a:cubicBezTo>
                    <a:pt x="103054" y="53421"/>
                    <a:pt x="101674" y="56411"/>
                    <a:pt x="100295" y="56411"/>
                  </a:cubicBezTo>
                  <a:cubicBezTo>
                    <a:pt x="68177" y="78936"/>
                    <a:pt x="68177" y="78936"/>
                    <a:pt x="68177" y="78936"/>
                  </a:cubicBezTo>
                  <a:cubicBezTo>
                    <a:pt x="68177" y="80332"/>
                    <a:pt x="66798" y="80332"/>
                    <a:pt x="65418" y="80332"/>
                  </a:cubicBezTo>
                  <a:cubicBezTo>
                    <a:pt x="64039" y="80332"/>
                    <a:pt x="62660" y="80332"/>
                    <a:pt x="62660" y="78936"/>
                  </a:cubicBezTo>
                  <a:cubicBezTo>
                    <a:pt x="37635" y="61993"/>
                    <a:pt x="37635" y="61993"/>
                    <a:pt x="37635" y="61993"/>
                  </a:cubicBezTo>
                  <a:cubicBezTo>
                    <a:pt x="26403" y="70365"/>
                    <a:pt x="26403" y="70365"/>
                    <a:pt x="26403" y="70365"/>
                  </a:cubicBezTo>
                  <a:cubicBezTo>
                    <a:pt x="25024" y="70365"/>
                    <a:pt x="23645" y="70365"/>
                    <a:pt x="22266" y="70365"/>
                  </a:cubicBezTo>
                  <a:cubicBezTo>
                    <a:pt x="19507" y="70365"/>
                    <a:pt x="16748" y="68970"/>
                    <a:pt x="16748" y="64784"/>
                  </a:cubicBezTo>
                  <a:cubicBezTo>
                    <a:pt x="16748" y="63388"/>
                    <a:pt x="18128" y="61993"/>
                    <a:pt x="19507" y="605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1" name="Shape 4821"/>
            <p:cNvSpPr/>
            <p:nvPr/>
          </p:nvSpPr>
          <p:spPr>
            <a:xfrm>
              <a:off x="6082676" y="3749221"/>
              <a:ext cx="289909" cy="2455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9" y="119764"/>
                  </a:moveTo>
                  <a:lnTo>
                    <a:pt x="114019" y="119764"/>
                  </a:lnTo>
                  <a:cubicBezTo>
                    <a:pt x="5581" y="119764"/>
                    <a:pt x="5581" y="119764"/>
                    <a:pt x="5581" y="119764"/>
                  </a:cubicBezTo>
                  <a:cubicBezTo>
                    <a:pt x="2790" y="119764"/>
                    <a:pt x="0" y="118117"/>
                    <a:pt x="0" y="113176"/>
                  </a:cubicBezTo>
                  <a:cubicBezTo>
                    <a:pt x="0" y="6588"/>
                    <a:pt x="0" y="6588"/>
                    <a:pt x="0" y="6588"/>
                  </a:cubicBezTo>
                  <a:cubicBezTo>
                    <a:pt x="0" y="3294"/>
                    <a:pt x="2790" y="0"/>
                    <a:pt x="5581" y="0"/>
                  </a:cubicBezTo>
                  <a:cubicBezTo>
                    <a:pt x="8372" y="0"/>
                    <a:pt x="11162" y="3294"/>
                    <a:pt x="11162" y="6588"/>
                  </a:cubicBezTo>
                  <a:cubicBezTo>
                    <a:pt x="11162" y="91529"/>
                    <a:pt x="11162" y="91529"/>
                    <a:pt x="11162" y="91529"/>
                  </a:cubicBezTo>
                  <a:cubicBezTo>
                    <a:pt x="11162" y="106352"/>
                    <a:pt x="11162" y="106352"/>
                    <a:pt x="11162" y="106352"/>
                  </a:cubicBezTo>
                  <a:cubicBezTo>
                    <a:pt x="114019" y="106352"/>
                    <a:pt x="114019" y="106352"/>
                    <a:pt x="114019" y="106352"/>
                  </a:cubicBezTo>
                  <a:cubicBezTo>
                    <a:pt x="118405" y="106352"/>
                    <a:pt x="119800" y="109882"/>
                    <a:pt x="119800" y="113176"/>
                  </a:cubicBezTo>
                  <a:cubicBezTo>
                    <a:pt x="119800" y="118117"/>
                    <a:pt x="118405" y="119764"/>
                    <a:pt x="114019" y="119764"/>
                  </a:cubicBezTo>
                  <a:close/>
                  <a:moveTo>
                    <a:pt x="101461" y="99764"/>
                  </a:moveTo>
                  <a:lnTo>
                    <a:pt x="101461" y="99764"/>
                  </a:lnTo>
                  <a:cubicBezTo>
                    <a:pt x="90099" y="99764"/>
                    <a:pt x="90099" y="99764"/>
                    <a:pt x="90099" y="99764"/>
                  </a:cubicBezTo>
                  <a:cubicBezTo>
                    <a:pt x="87308" y="99764"/>
                    <a:pt x="84518" y="98117"/>
                    <a:pt x="84518" y="93176"/>
                  </a:cubicBezTo>
                  <a:cubicBezTo>
                    <a:pt x="84518" y="46588"/>
                    <a:pt x="84518" y="46588"/>
                    <a:pt x="84518" y="46588"/>
                  </a:cubicBezTo>
                  <a:cubicBezTo>
                    <a:pt x="84518" y="43294"/>
                    <a:pt x="87308" y="40000"/>
                    <a:pt x="90099" y="40000"/>
                  </a:cubicBezTo>
                  <a:cubicBezTo>
                    <a:pt x="101461" y="40000"/>
                    <a:pt x="101461" y="40000"/>
                    <a:pt x="101461" y="40000"/>
                  </a:cubicBezTo>
                  <a:cubicBezTo>
                    <a:pt x="104252" y="40000"/>
                    <a:pt x="107043" y="43294"/>
                    <a:pt x="107043" y="46588"/>
                  </a:cubicBezTo>
                  <a:cubicBezTo>
                    <a:pt x="107043" y="93176"/>
                    <a:pt x="107043" y="93176"/>
                    <a:pt x="107043" y="93176"/>
                  </a:cubicBezTo>
                  <a:cubicBezTo>
                    <a:pt x="107043" y="98117"/>
                    <a:pt x="104252" y="99764"/>
                    <a:pt x="101461" y="99764"/>
                  </a:cubicBezTo>
                  <a:close/>
                  <a:moveTo>
                    <a:pt x="68970" y="99764"/>
                  </a:moveTo>
                  <a:lnTo>
                    <a:pt x="68970" y="99764"/>
                  </a:lnTo>
                  <a:cubicBezTo>
                    <a:pt x="57807" y="99764"/>
                    <a:pt x="57807" y="99764"/>
                    <a:pt x="57807" y="99764"/>
                  </a:cubicBezTo>
                  <a:cubicBezTo>
                    <a:pt x="55016" y="99764"/>
                    <a:pt x="52026" y="98117"/>
                    <a:pt x="52026" y="93176"/>
                  </a:cubicBezTo>
                  <a:cubicBezTo>
                    <a:pt x="52026" y="20000"/>
                    <a:pt x="52026" y="20000"/>
                    <a:pt x="52026" y="20000"/>
                  </a:cubicBezTo>
                  <a:cubicBezTo>
                    <a:pt x="52026" y="16705"/>
                    <a:pt x="55016" y="13411"/>
                    <a:pt x="57807" y="13411"/>
                  </a:cubicBezTo>
                  <a:cubicBezTo>
                    <a:pt x="68970" y="13411"/>
                    <a:pt x="68970" y="13411"/>
                    <a:pt x="68970" y="13411"/>
                  </a:cubicBezTo>
                  <a:cubicBezTo>
                    <a:pt x="73156" y="13411"/>
                    <a:pt x="74551" y="16705"/>
                    <a:pt x="74551" y="20000"/>
                  </a:cubicBezTo>
                  <a:cubicBezTo>
                    <a:pt x="74551" y="93176"/>
                    <a:pt x="74551" y="93176"/>
                    <a:pt x="74551" y="93176"/>
                  </a:cubicBezTo>
                  <a:cubicBezTo>
                    <a:pt x="74551" y="98117"/>
                    <a:pt x="73156" y="99764"/>
                    <a:pt x="68970" y="99764"/>
                  </a:cubicBezTo>
                  <a:close/>
                  <a:moveTo>
                    <a:pt x="38073" y="99764"/>
                  </a:moveTo>
                  <a:lnTo>
                    <a:pt x="38073" y="99764"/>
                  </a:lnTo>
                  <a:cubicBezTo>
                    <a:pt x="26710" y="99764"/>
                    <a:pt x="26710" y="99764"/>
                    <a:pt x="26710" y="99764"/>
                  </a:cubicBezTo>
                  <a:cubicBezTo>
                    <a:pt x="22524" y="99764"/>
                    <a:pt x="21129" y="98117"/>
                    <a:pt x="21129" y="93176"/>
                  </a:cubicBezTo>
                  <a:cubicBezTo>
                    <a:pt x="21129" y="79764"/>
                    <a:pt x="21129" y="79764"/>
                    <a:pt x="21129" y="79764"/>
                  </a:cubicBezTo>
                  <a:cubicBezTo>
                    <a:pt x="21129" y="76470"/>
                    <a:pt x="22524" y="73176"/>
                    <a:pt x="26710" y="73176"/>
                  </a:cubicBezTo>
                  <a:cubicBezTo>
                    <a:pt x="38073" y="73176"/>
                    <a:pt x="38073" y="73176"/>
                    <a:pt x="38073" y="73176"/>
                  </a:cubicBezTo>
                  <a:cubicBezTo>
                    <a:pt x="40863" y="73176"/>
                    <a:pt x="43654" y="76470"/>
                    <a:pt x="43654" y="79764"/>
                  </a:cubicBezTo>
                  <a:cubicBezTo>
                    <a:pt x="43654" y="93176"/>
                    <a:pt x="43654" y="93176"/>
                    <a:pt x="43654" y="93176"/>
                  </a:cubicBezTo>
                  <a:cubicBezTo>
                    <a:pt x="43654" y="98117"/>
                    <a:pt x="40863" y="99764"/>
                    <a:pt x="38073" y="997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2" name="Shape 4822"/>
            <p:cNvSpPr/>
            <p:nvPr/>
          </p:nvSpPr>
          <p:spPr>
            <a:xfrm>
              <a:off x="5576925" y="3749221"/>
              <a:ext cx="287792" cy="2455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4" y="41647"/>
                  </a:moveTo>
                  <a:lnTo>
                    <a:pt x="117004" y="41647"/>
                  </a:lnTo>
                  <a:cubicBezTo>
                    <a:pt x="69084" y="81647"/>
                    <a:pt x="69084" y="81647"/>
                    <a:pt x="69084" y="81647"/>
                  </a:cubicBezTo>
                  <a:cubicBezTo>
                    <a:pt x="67687" y="81647"/>
                    <a:pt x="66289" y="83294"/>
                    <a:pt x="64891" y="83294"/>
                  </a:cubicBezTo>
                  <a:cubicBezTo>
                    <a:pt x="64891" y="83294"/>
                    <a:pt x="63494" y="81647"/>
                    <a:pt x="62096" y="81647"/>
                  </a:cubicBezTo>
                  <a:cubicBezTo>
                    <a:pt x="36539" y="61647"/>
                    <a:pt x="36539" y="61647"/>
                    <a:pt x="36539" y="61647"/>
                  </a:cubicBezTo>
                  <a:cubicBezTo>
                    <a:pt x="11181" y="79764"/>
                    <a:pt x="11181" y="79764"/>
                    <a:pt x="11181" y="79764"/>
                  </a:cubicBezTo>
                  <a:cubicBezTo>
                    <a:pt x="11181" y="106352"/>
                    <a:pt x="11181" y="106352"/>
                    <a:pt x="11181" y="106352"/>
                  </a:cubicBezTo>
                  <a:cubicBezTo>
                    <a:pt x="114209" y="106352"/>
                    <a:pt x="114209" y="106352"/>
                    <a:pt x="114209" y="106352"/>
                  </a:cubicBezTo>
                  <a:cubicBezTo>
                    <a:pt x="117004" y="106352"/>
                    <a:pt x="119800" y="109882"/>
                    <a:pt x="119800" y="113176"/>
                  </a:cubicBezTo>
                  <a:cubicBezTo>
                    <a:pt x="119800" y="118117"/>
                    <a:pt x="117004" y="119764"/>
                    <a:pt x="114209" y="119764"/>
                  </a:cubicBezTo>
                  <a:cubicBezTo>
                    <a:pt x="5590" y="119764"/>
                    <a:pt x="5590" y="119764"/>
                    <a:pt x="5590" y="119764"/>
                  </a:cubicBezTo>
                  <a:cubicBezTo>
                    <a:pt x="1397" y="119764"/>
                    <a:pt x="0" y="118117"/>
                    <a:pt x="0" y="113176"/>
                  </a:cubicBezTo>
                  <a:cubicBezTo>
                    <a:pt x="0" y="6588"/>
                    <a:pt x="0" y="6588"/>
                    <a:pt x="0" y="6588"/>
                  </a:cubicBezTo>
                  <a:cubicBezTo>
                    <a:pt x="0" y="3294"/>
                    <a:pt x="1397" y="0"/>
                    <a:pt x="5590" y="0"/>
                  </a:cubicBezTo>
                  <a:cubicBezTo>
                    <a:pt x="8386" y="0"/>
                    <a:pt x="11181" y="3294"/>
                    <a:pt x="11181" y="6588"/>
                  </a:cubicBezTo>
                  <a:cubicBezTo>
                    <a:pt x="11181" y="64941"/>
                    <a:pt x="11181" y="64941"/>
                    <a:pt x="11181" y="64941"/>
                  </a:cubicBezTo>
                  <a:cubicBezTo>
                    <a:pt x="33743" y="48235"/>
                    <a:pt x="33743" y="48235"/>
                    <a:pt x="33743" y="48235"/>
                  </a:cubicBezTo>
                  <a:cubicBezTo>
                    <a:pt x="35141" y="48235"/>
                    <a:pt x="36539" y="46588"/>
                    <a:pt x="36539" y="46588"/>
                  </a:cubicBezTo>
                  <a:cubicBezTo>
                    <a:pt x="38136" y="46588"/>
                    <a:pt x="39534" y="48235"/>
                    <a:pt x="40931" y="48235"/>
                  </a:cubicBezTo>
                  <a:cubicBezTo>
                    <a:pt x="64891" y="68235"/>
                    <a:pt x="64891" y="68235"/>
                    <a:pt x="64891" y="68235"/>
                  </a:cubicBezTo>
                  <a:cubicBezTo>
                    <a:pt x="111414" y="29882"/>
                    <a:pt x="111414" y="29882"/>
                    <a:pt x="111414" y="29882"/>
                  </a:cubicBezTo>
                  <a:cubicBezTo>
                    <a:pt x="111414" y="29882"/>
                    <a:pt x="112811" y="29882"/>
                    <a:pt x="114209" y="29882"/>
                  </a:cubicBezTo>
                  <a:cubicBezTo>
                    <a:pt x="117004" y="29882"/>
                    <a:pt x="119800" y="31529"/>
                    <a:pt x="119800" y="36705"/>
                  </a:cubicBezTo>
                  <a:cubicBezTo>
                    <a:pt x="119800" y="38352"/>
                    <a:pt x="118402" y="40000"/>
                    <a:pt x="117004" y="41647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3" name="Shape 4823"/>
            <p:cNvSpPr/>
            <p:nvPr/>
          </p:nvSpPr>
          <p:spPr>
            <a:xfrm>
              <a:off x="5069058" y="3730169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0"/>
                  </a:moveTo>
                  <a:lnTo>
                    <a:pt x="60000" y="119800"/>
                  </a:lnTo>
                  <a:cubicBezTo>
                    <a:pt x="26447" y="119800"/>
                    <a:pt x="0" y="92890"/>
                    <a:pt x="0" y="59202"/>
                  </a:cubicBezTo>
                  <a:cubicBezTo>
                    <a:pt x="0" y="26710"/>
                    <a:pt x="26447" y="0"/>
                    <a:pt x="60000" y="0"/>
                  </a:cubicBezTo>
                  <a:cubicBezTo>
                    <a:pt x="93355" y="0"/>
                    <a:pt x="119802" y="26710"/>
                    <a:pt x="119802" y="59202"/>
                  </a:cubicBezTo>
                  <a:cubicBezTo>
                    <a:pt x="119802" y="92890"/>
                    <a:pt x="93355" y="119800"/>
                    <a:pt x="60000" y="119800"/>
                  </a:cubicBezTo>
                  <a:close/>
                  <a:moveTo>
                    <a:pt x="25065" y="25315"/>
                  </a:moveTo>
                  <a:lnTo>
                    <a:pt x="25065" y="25315"/>
                  </a:lnTo>
                  <a:cubicBezTo>
                    <a:pt x="60000" y="59202"/>
                    <a:pt x="60000" y="59202"/>
                    <a:pt x="60000" y="59202"/>
                  </a:cubicBezTo>
                  <a:cubicBezTo>
                    <a:pt x="60000" y="11162"/>
                    <a:pt x="60000" y="11162"/>
                    <a:pt x="60000" y="11162"/>
                  </a:cubicBezTo>
                  <a:cubicBezTo>
                    <a:pt x="45986" y="11162"/>
                    <a:pt x="34736" y="16943"/>
                    <a:pt x="25065" y="253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4" name="Shape 4824"/>
            <p:cNvSpPr/>
            <p:nvPr/>
          </p:nvSpPr>
          <p:spPr>
            <a:xfrm>
              <a:off x="4563305" y="3730169"/>
              <a:ext cx="287792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5" name="Shape 4825"/>
            <p:cNvSpPr/>
            <p:nvPr/>
          </p:nvSpPr>
          <p:spPr>
            <a:xfrm>
              <a:off x="4057555" y="3730169"/>
              <a:ext cx="287792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6" name="Shape 4826"/>
            <p:cNvSpPr/>
            <p:nvPr/>
          </p:nvSpPr>
          <p:spPr>
            <a:xfrm>
              <a:off x="3549687" y="3730169"/>
              <a:ext cx="292024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7" name="Shape 4827"/>
            <p:cNvSpPr/>
            <p:nvPr/>
          </p:nvSpPr>
          <p:spPr>
            <a:xfrm>
              <a:off x="3043935" y="3730169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8" name="Shape 4828"/>
            <p:cNvSpPr/>
            <p:nvPr/>
          </p:nvSpPr>
          <p:spPr>
            <a:xfrm>
              <a:off x="2538184" y="3730169"/>
              <a:ext cx="289907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9" name="Shape 4829"/>
            <p:cNvSpPr/>
            <p:nvPr/>
          </p:nvSpPr>
          <p:spPr>
            <a:xfrm>
              <a:off x="2036664" y="3730169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0" name="Shape 4830"/>
            <p:cNvSpPr/>
            <p:nvPr/>
          </p:nvSpPr>
          <p:spPr>
            <a:xfrm>
              <a:off x="1524564" y="3730169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179" y="53421"/>
                  </a:moveTo>
                  <a:lnTo>
                    <a:pt x="66179" y="53421"/>
                  </a:lnTo>
                  <a:cubicBezTo>
                    <a:pt x="66179" y="0"/>
                    <a:pt x="66179" y="0"/>
                    <a:pt x="66179" y="0"/>
                  </a:cubicBezTo>
                  <a:cubicBezTo>
                    <a:pt x="95880" y="0"/>
                    <a:pt x="119800" y="23920"/>
                    <a:pt x="119800" y="53421"/>
                  </a:cubicBezTo>
                  <a:lnTo>
                    <a:pt x="66179" y="53421"/>
                  </a:lnTo>
                  <a:close/>
                  <a:moveTo>
                    <a:pt x="55016" y="119800"/>
                  </a:moveTo>
                  <a:lnTo>
                    <a:pt x="55016" y="119800"/>
                  </a:lnTo>
                  <a:cubicBezTo>
                    <a:pt x="23920" y="119800"/>
                    <a:pt x="0" y="95681"/>
                    <a:pt x="0" y="64784"/>
                  </a:cubicBezTo>
                  <a:cubicBezTo>
                    <a:pt x="0" y="35083"/>
                    <a:pt x="23920" y="11162"/>
                    <a:pt x="55016" y="11162"/>
                  </a:cubicBezTo>
                  <a:cubicBezTo>
                    <a:pt x="55016" y="64784"/>
                    <a:pt x="55016" y="64784"/>
                    <a:pt x="55016" y="64784"/>
                  </a:cubicBezTo>
                  <a:cubicBezTo>
                    <a:pt x="108438" y="64784"/>
                    <a:pt x="108438" y="64784"/>
                    <a:pt x="108438" y="64784"/>
                  </a:cubicBezTo>
                  <a:cubicBezTo>
                    <a:pt x="108438" y="95681"/>
                    <a:pt x="84518" y="119800"/>
                    <a:pt x="55016" y="1198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1" name="Shape 4831"/>
            <p:cNvSpPr/>
            <p:nvPr/>
          </p:nvSpPr>
          <p:spPr>
            <a:xfrm>
              <a:off x="7108993" y="3220053"/>
              <a:ext cx="275095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90" y="59901"/>
                  </a:moveTo>
                  <a:lnTo>
                    <a:pt x="119790" y="59901"/>
                  </a:lnTo>
                  <a:close/>
                  <a:moveTo>
                    <a:pt x="56236" y="119802"/>
                  </a:moveTo>
                  <a:lnTo>
                    <a:pt x="56236" y="119802"/>
                  </a:lnTo>
                  <a:cubicBezTo>
                    <a:pt x="25087" y="119802"/>
                    <a:pt x="0" y="94778"/>
                    <a:pt x="0" y="65615"/>
                  </a:cubicBezTo>
                  <a:cubicBezTo>
                    <a:pt x="0" y="43349"/>
                    <a:pt x="14843" y="23842"/>
                    <a:pt x="35540" y="15369"/>
                  </a:cubicBezTo>
                  <a:lnTo>
                    <a:pt x="37003" y="15369"/>
                  </a:lnTo>
                  <a:cubicBezTo>
                    <a:pt x="39930" y="15369"/>
                    <a:pt x="42857" y="18325"/>
                    <a:pt x="42857" y="21083"/>
                  </a:cubicBezTo>
                  <a:cubicBezTo>
                    <a:pt x="42857" y="23842"/>
                    <a:pt x="41393" y="25221"/>
                    <a:pt x="38466" y="26600"/>
                  </a:cubicBezTo>
                  <a:cubicBezTo>
                    <a:pt x="22160" y="32118"/>
                    <a:pt x="11916" y="47487"/>
                    <a:pt x="11916" y="65615"/>
                  </a:cubicBezTo>
                  <a:cubicBezTo>
                    <a:pt x="11916" y="89261"/>
                    <a:pt x="31149" y="108768"/>
                    <a:pt x="56236" y="108768"/>
                  </a:cubicBezTo>
                  <a:cubicBezTo>
                    <a:pt x="81324" y="108768"/>
                    <a:pt x="102020" y="89261"/>
                    <a:pt x="102020" y="65615"/>
                  </a:cubicBezTo>
                  <a:cubicBezTo>
                    <a:pt x="102020" y="47487"/>
                    <a:pt x="90104" y="32118"/>
                    <a:pt x="74006" y="26600"/>
                  </a:cubicBezTo>
                  <a:cubicBezTo>
                    <a:pt x="72543" y="25221"/>
                    <a:pt x="71080" y="23842"/>
                    <a:pt x="71080" y="21083"/>
                  </a:cubicBezTo>
                  <a:cubicBezTo>
                    <a:pt x="71080" y="18325"/>
                    <a:pt x="72543" y="15369"/>
                    <a:pt x="76933" y="15369"/>
                  </a:cubicBezTo>
                  <a:lnTo>
                    <a:pt x="78397" y="15369"/>
                  </a:lnTo>
                  <a:cubicBezTo>
                    <a:pt x="99094" y="23842"/>
                    <a:pt x="113937" y="43349"/>
                    <a:pt x="113937" y="65615"/>
                  </a:cubicBezTo>
                  <a:cubicBezTo>
                    <a:pt x="113937" y="94778"/>
                    <a:pt x="88641" y="119802"/>
                    <a:pt x="56236" y="119802"/>
                  </a:cubicBezTo>
                  <a:close/>
                  <a:moveTo>
                    <a:pt x="56236" y="61280"/>
                  </a:moveTo>
                  <a:lnTo>
                    <a:pt x="56236" y="61280"/>
                  </a:lnTo>
                  <a:cubicBezTo>
                    <a:pt x="53310" y="61280"/>
                    <a:pt x="50383" y="59901"/>
                    <a:pt x="50383" y="55763"/>
                  </a:cubicBezTo>
                  <a:cubicBezTo>
                    <a:pt x="50383" y="23842"/>
                    <a:pt x="50383" y="23842"/>
                    <a:pt x="50383" y="23842"/>
                  </a:cubicBezTo>
                  <a:cubicBezTo>
                    <a:pt x="50383" y="12610"/>
                    <a:pt x="50383" y="12610"/>
                    <a:pt x="50383" y="12610"/>
                  </a:cubicBezTo>
                  <a:cubicBezTo>
                    <a:pt x="50383" y="5714"/>
                    <a:pt x="50383" y="5714"/>
                    <a:pt x="50383" y="5714"/>
                  </a:cubicBezTo>
                  <a:cubicBezTo>
                    <a:pt x="50383" y="2955"/>
                    <a:pt x="53310" y="0"/>
                    <a:pt x="56236" y="0"/>
                  </a:cubicBezTo>
                  <a:cubicBezTo>
                    <a:pt x="60627" y="0"/>
                    <a:pt x="62090" y="2955"/>
                    <a:pt x="62090" y="5714"/>
                  </a:cubicBezTo>
                  <a:cubicBezTo>
                    <a:pt x="62090" y="22463"/>
                    <a:pt x="62090" y="22463"/>
                    <a:pt x="62090" y="22463"/>
                  </a:cubicBezTo>
                  <a:cubicBezTo>
                    <a:pt x="62090" y="33497"/>
                    <a:pt x="62090" y="33497"/>
                    <a:pt x="62090" y="33497"/>
                  </a:cubicBezTo>
                  <a:cubicBezTo>
                    <a:pt x="62090" y="55763"/>
                    <a:pt x="62090" y="55763"/>
                    <a:pt x="62090" y="55763"/>
                  </a:cubicBezTo>
                  <a:cubicBezTo>
                    <a:pt x="62090" y="59901"/>
                    <a:pt x="60627" y="61280"/>
                    <a:pt x="56236" y="61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2" name="Shape 4832"/>
            <p:cNvSpPr/>
            <p:nvPr/>
          </p:nvSpPr>
          <p:spPr>
            <a:xfrm>
              <a:off x="6586312" y="3230636"/>
              <a:ext cx="292024" cy="2751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88" y="36858"/>
                  </a:moveTo>
                  <a:lnTo>
                    <a:pt x="114088" y="36858"/>
                  </a:lnTo>
                  <a:cubicBezTo>
                    <a:pt x="108571" y="22198"/>
                    <a:pt x="97536" y="11727"/>
                    <a:pt x="83546" y="4397"/>
                  </a:cubicBezTo>
                  <a:cubicBezTo>
                    <a:pt x="87684" y="1465"/>
                    <a:pt x="91822" y="0"/>
                    <a:pt x="97536" y="0"/>
                  </a:cubicBezTo>
                  <a:cubicBezTo>
                    <a:pt x="109950" y="0"/>
                    <a:pt x="119802" y="10261"/>
                    <a:pt x="119802" y="23664"/>
                  </a:cubicBezTo>
                  <a:cubicBezTo>
                    <a:pt x="119802" y="28062"/>
                    <a:pt x="117044" y="33926"/>
                    <a:pt x="114088" y="36858"/>
                  </a:cubicBezTo>
                  <a:close/>
                  <a:moveTo>
                    <a:pt x="114088" y="63664"/>
                  </a:moveTo>
                  <a:lnTo>
                    <a:pt x="114088" y="63664"/>
                  </a:lnTo>
                  <a:cubicBezTo>
                    <a:pt x="114088" y="78324"/>
                    <a:pt x="108571" y="91727"/>
                    <a:pt x="98916" y="101989"/>
                  </a:cubicBezTo>
                  <a:cubicBezTo>
                    <a:pt x="107192" y="110994"/>
                    <a:pt x="107192" y="110994"/>
                    <a:pt x="107192" y="110994"/>
                  </a:cubicBezTo>
                  <a:cubicBezTo>
                    <a:pt x="107192" y="110994"/>
                    <a:pt x="108571" y="112460"/>
                    <a:pt x="108571" y="113926"/>
                  </a:cubicBezTo>
                  <a:cubicBezTo>
                    <a:pt x="108571" y="118324"/>
                    <a:pt x="105812" y="119790"/>
                    <a:pt x="103054" y="119790"/>
                  </a:cubicBezTo>
                  <a:cubicBezTo>
                    <a:pt x="101674" y="119790"/>
                    <a:pt x="100295" y="119790"/>
                    <a:pt x="98916" y="118324"/>
                  </a:cubicBezTo>
                  <a:cubicBezTo>
                    <a:pt x="90443" y="109528"/>
                    <a:pt x="90443" y="109528"/>
                    <a:pt x="90443" y="109528"/>
                  </a:cubicBezTo>
                  <a:cubicBezTo>
                    <a:pt x="82167" y="116858"/>
                    <a:pt x="70935" y="119790"/>
                    <a:pt x="59901" y="119790"/>
                  </a:cubicBezTo>
                  <a:cubicBezTo>
                    <a:pt x="48669" y="119790"/>
                    <a:pt x="37635" y="116858"/>
                    <a:pt x="29162" y="109528"/>
                  </a:cubicBezTo>
                  <a:cubicBezTo>
                    <a:pt x="20886" y="118324"/>
                    <a:pt x="20886" y="118324"/>
                    <a:pt x="20886" y="118324"/>
                  </a:cubicBezTo>
                  <a:cubicBezTo>
                    <a:pt x="19507" y="119790"/>
                    <a:pt x="18128" y="119790"/>
                    <a:pt x="16748" y="119790"/>
                  </a:cubicBezTo>
                  <a:cubicBezTo>
                    <a:pt x="13990" y="119790"/>
                    <a:pt x="11034" y="118324"/>
                    <a:pt x="11034" y="113926"/>
                  </a:cubicBezTo>
                  <a:cubicBezTo>
                    <a:pt x="11034" y="112460"/>
                    <a:pt x="12610" y="110994"/>
                    <a:pt x="13990" y="110994"/>
                  </a:cubicBezTo>
                  <a:cubicBezTo>
                    <a:pt x="20886" y="101989"/>
                    <a:pt x="20886" y="101989"/>
                    <a:pt x="20886" y="101989"/>
                  </a:cubicBezTo>
                  <a:cubicBezTo>
                    <a:pt x="11034" y="91727"/>
                    <a:pt x="5517" y="78324"/>
                    <a:pt x="5517" y="63664"/>
                  </a:cubicBezTo>
                  <a:cubicBezTo>
                    <a:pt x="5517" y="30994"/>
                    <a:pt x="30541" y="5863"/>
                    <a:pt x="59901" y="5863"/>
                  </a:cubicBezTo>
                  <a:cubicBezTo>
                    <a:pt x="89064" y="5863"/>
                    <a:pt x="114088" y="30994"/>
                    <a:pt x="114088" y="63664"/>
                  </a:cubicBezTo>
                  <a:close/>
                  <a:moveTo>
                    <a:pt x="59901" y="17801"/>
                  </a:moveTo>
                  <a:lnTo>
                    <a:pt x="59901" y="17801"/>
                  </a:lnTo>
                  <a:cubicBezTo>
                    <a:pt x="36256" y="17801"/>
                    <a:pt x="16748" y="38324"/>
                    <a:pt x="16748" y="63664"/>
                  </a:cubicBezTo>
                  <a:cubicBezTo>
                    <a:pt x="16748" y="88795"/>
                    <a:pt x="36256" y="108062"/>
                    <a:pt x="59901" y="108062"/>
                  </a:cubicBezTo>
                  <a:cubicBezTo>
                    <a:pt x="83546" y="108062"/>
                    <a:pt x="103054" y="88795"/>
                    <a:pt x="103054" y="63664"/>
                  </a:cubicBezTo>
                  <a:cubicBezTo>
                    <a:pt x="103054" y="38324"/>
                    <a:pt x="83546" y="17801"/>
                    <a:pt x="59901" y="17801"/>
                  </a:cubicBezTo>
                  <a:close/>
                  <a:moveTo>
                    <a:pt x="82167" y="69528"/>
                  </a:moveTo>
                  <a:lnTo>
                    <a:pt x="82167" y="69528"/>
                  </a:lnTo>
                  <a:cubicBezTo>
                    <a:pt x="59901" y="69528"/>
                    <a:pt x="59901" y="69528"/>
                    <a:pt x="59901" y="69528"/>
                  </a:cubicBezTo>
                  <a:cubicBezTo>
                    <a:pt x="57142" y="69528"/>
                    <a:pt x="54384" y="66596"/>
                    <a:pt x="54384" y="63664"/>
                  </a:cubicBezTo>
                  <a:cubicBezTo>
                    <a:pt x="54384" y="30994"/>
                    <a:pt x="54384" y="30994"/>
                    <a:pt x="54384" y="30994"/>
                  </a:cubicBezTo>
                  <a:cubicBezTo>
                    <a:pt x="54384" y="28062"/>
                    <a:pt x="57142" y="25130"/>
                    <a:pt x="59901" y="25130"/>
                  </a:cubicBezTo>
                  <a:cubicBezTo>
                    <a:pt x="62660" y="25130"/>
                    <a:pt x="65418" y="28062"/>
                    <a:pt x="65418" y="30994"/>
                  </a:cubicBezTo>
                  <a:cubicBezTo>
                    <a:pt x="65418" y="57591"/>
                    <a:pt x="65418" y="57591"/>
                    <a:pt x="65418" y="57591"/>
                  </a:cubicBezTo>
                  <a:cubicBezTo>
                    <a:pt x="82167" y="57591"/>
                    <a:pt x="82167" y="57591"/>
                    <a:pt x="82167" y="57591"/>
                  </a:cubicBezTo>
                  <a:cubicBezTo>
                    <a:pt x="84926" y="57591"/>
                    <a:pt x="87684" y="59057"/>
                    <a:pt x="87684" y="63664"/>
                  </a:cubicBezTo>
                  <a:cubicBezTo>
                    <a:pt x="87684" y="66596"/>
                    <a:pt x="84926" y="69528"/>
                    <a:pt x="82167" y="69528"/>
                  </a:cubicBezTo>
                  <a:close/>
                  <a:moveTo>
                    <a:pt x="5517" y="38324"/>
                  </a:moveTo>
                  <a:lnTo>
                    <a:pt x="5517" y="38324"/>
                  </a:lnTo>
                  <a:cubicBezTo>
                    <a:pt x="2758" y="33926"/>
                    <a:pt x="0" y="29528"/>
                    <a:pt x="0" y="23664"/>
                  </a:cubicBezTo>
                  <a:cubicBezTo>
                    <a:pt x="0" y="10261"/>
                    <a:pt x="9655" y="0"/>
                    <a:pt x="22266" y="0"/>
                  </a:cubicBezTo>
                  <a:cubicBezTo>
                    <a:pt x="27783" y="0"/>
                    <a:pt x="31921" y="1465"/>
                    <a:pt x="36256" y="4397"/>
                  </a:cubicBezTo>
                  <a:cubicBezTo>
                    <a:pt x="22266" y="11727"/>
                    <a:pt x="11034" y="23664"/>
                    <a:pt x="5517" y="383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3" name="Shape 4833"/>
            <p:cNvSpPr/>
            <p:nvPr/>
          </p:nvSpPr>
          <p:spPr>
            <a:xfrm>
              <a:off x="6082676" y="3220053"/>
              <a:ext cx="28990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2"/>
                  </a:moveTo>
                  <a:lnTo>
                    <a:pt x="60598" y="119802"/>
                  </a:lnTo>
                  <a:cubicBezTo>
                    <a:pt x="26710" y="119802"/>
                    <a:pt x="0" y="93399"/>
                    <a:pt x="0" y="59901"/>
                  </a:cubicBezTo>
                  <a:cubicBezTo>
                    <a:pt x="0" y="26600"/>
                    <a:pt x="26710" y="0"/>
                    <a:pt x="60598" y="0"/>
                  </a:cubicBezTo>
                  <a:cubicBezTo>
                    <a:pt x="92890" y="0"/>
                    <a:pt x="119800" y="26600"/>
                    <a:pt x="119800" y="59901"/>
                  </a:cubicBezTo>
                  <a:cubicBezTo>
                    <a:pt x="119800" y="93399"/>
                    <a:pt x="92890" y="119802"/>
                    <a:pt x="60598" y="119802"/>
                  </a:cubicBezTo>
                  <a:close/>
                  <a:moveTo>
                    <a:pt x="60598" y="11231"/>
                  </a:moveTo>
                  <a:lnTo>
                    <a:pt x="60598" y="11231"/>
                  </a:lnTo>
                  <a:cubicBezTo>
                    <a:pt x="33687" y="11231"/>
                    <a:pt x="11162" y="33497"/>
                    <a:pt x="11162" y="59901"/>
                  </a:cubicBezTo>
                  <a:cubicBezTo>
                    <a:pt x="11162" y="86502"/>
                    <a:pt x="33687" y="108768"/>
                    <a:pt x="60598" y="108768"/>
                  </a:cubicBezTo>
                  <a:cubicBezTo>
                    <a:pt x="87308" y="108768"/>
                    <a:pt x="108438" y="86502"/>
                    <a:pt x="108438" y="59901"/>
                  </a:cubicBezTo>
                  <a:cubicBezTo>
                    <a:pt x="108438" y="33497"/>
                    <a:pt x="87308" y="11231"/>
                    <a:pt x="60598" y="11231"/>
                  </a:cubicBezTo>
                  <a:close/>
                  <a:moveTo>
                    <a:pt x="84518" y="65615"/>
                  </a:moveTo>
                  <a:lnTo>
                    <a:pt x="84518" y="65615"/>
                  </a:lnTo>
                  <a:cubicBezTo>
                    <a:pt x="73156" y="65615"/>
                    <a:pt x="73156" y="65615"/>
                    <a:pt x="73156" y="65615"/>
                  </a:cubicBezTo>
                  <a:cubicBezTo>
                    <a:pt x="66179" y="65615"/>
                    <a:pt x="66179" y="65615"/>
                    <a:pt x="66179" y="65615"/>
                  </a:cubicBezTo>
                  <a:cubicBezTo>
                    <a:pt x="60598" y="65615"/>
                    <a:pt x="60598" y="65615"/>
                    <a:pt x="60598" y="65615"/>
                  </a:cubicBezTo>
                  <a:cubicBezTo>
                    <a:pt x="56411" y="65615"/>
                    <a:pt x="55016" y="62857"/>
                    <a:pt x="55016" y="59901"/>
                  </a:cubicBezTo>
                  <a:cubicBezTo>
                    <a:pt x="55016" y="26600"/>
                    <a:pt x="55016" y="26600"/>
                    <a:pt x="55016" y="26600"/>
                  </a:cubicBezTo>
                  <a:cubicBezTo>
                    <a:pt x="55016" y="23842"/>
                    <a:pt x="56411" y="21083"/>
                    <a:pt x="60598" y="21083"/>
                  </a:cubicBezTo>
                  <a:cubicBezTo>
                    <a:pt x="63388" y="21083"/>
                    <a:pt x="66179" y="23842"/>
                    <a:pt x="66179" y="26600"/>
                  </a:cubicBezTo>
                  <a:cubicBezTo>
                    <a:pt x="66179" y="54384"/>
                    <a:pt x="66179" y="54384"/>
                    <a:pt x="66179" y="54384"/>
                  </a:cubicBezTo>
                  <a:cubicBezTo>
                    <a:pt x="73156" y="54384"/>
                    <a:pt x="73156" y="54384"/>
                    <a:pt x="73156" y="54384"/>
                  </a:cubicBezTo>
                  <a:cubicBezTo>
                    <a:pt x="84518" y="54384"/>
                    <a:pt x="84518" y="54384"/>
                    <a:pt x="84518" y="54384"/>
                  </a:cubicBezTo>
                  <a:cubicBezTo>
                    <a:pt x="87308" y="54384"/>
                    <a:pt x="90099" y="57142"/>
                    <a:pt x="90099" y="59901"/>
                  </a:cubicBezTo>
                  <a:cubicBezTo>
                    <a:pt x="90099" y="62857"/>
                    <a:pt x="87308" y="65615"/>
                    <a:pt x="84518" y="656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4" name="Shape 4834"/>
            <p:cNvSpPr/>
            <p:nvPr/>
          </p:nvSpPr>
          <p:spPr>
            <a:xfrm>
              <a:off x="5576925" y="3220053"/>
              <a:ext cx="287792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1" y="119802"/>
                  </a:moveTo>
                  <a:lnTo>
                    <a:pt x="59301" y="119802"/>
                  </a:lnTo>
                  <a:cubicBezTo>
                    <a:pt x="26755" y="119802"/>
                    <a:pt x="0" y="93399"/>
                    <a:pt x="0" y="59901"/>
                  </a:cubicBezTo>
                  <a:cubicBezTo>
                    <a:pt x="0" y="26600"/>
                    <a:pt x="26755" y="0"/>
                    <a:pt x="59301" y="0"/>
                  </a:cubicBezTo>
                  <a:cubicBezTo>
                    <a:pt x="93044" y="0"/>
                    <a:pt x="119800" y="26600"/>
                    <a:pt x="119800" y="59901"/>
                  </a:cubicBezTo>
                  <a:cubicBezTo>
                    <a:pt x="119800" y="93399"/>
                    <a:pt x="93044" y="119802"/>
                    <a:pt x="59301" y="119802"/>
                  </a:cubicBezTo>
                  <a:close/>
                  <a:moveTo>
                    <a:pt x="59301" y="11231"/>
                  </a:moveTo>
                  <a:lnTo>
                    <a:pt x="59301" y="11231"/>
                  </a:lnTo>
                  <a:cubicBezTo>
                    <a:pt x="32346" y="11231"/>
                    <a:pt x="11181" y="33497"/>
                    <a:pt x="11181" y="59901"/>
                  </a:cubicBezTo>
                  <a:cubicBezTo>
                    <a:pt x="11181" y="72512"/>
                    <a:pt x="15574" y="83743"/>
                    <a:pt x="23960" y="92019"/>
                  </a:cubicBezTo>
                  <a:cubicBezTo>
                    <a:pt x="30948" y="89261"/>
                    <a:pt x="28153" y="92019"/>
                    <a:pt x="36539" y="87881"/>
                  </a:cubicBezTo>
                  <a:cubicBezTo>
                    <a:pt x="46522" y="83743"/>
                    <a:pt x="49317" y="82364"/>
                    <a:pt x="49317" y="82364"/>
                  </a:cubicBezTo>
                  <a:cubicBezTo>
                    <a:pt x="49317" y="73891"/>
                    <a:pt x="49317" y="73891"/>
                    <a:pt x="49317" y="73891"/>
                  </a:cubicBezTo>
                  <a:cubicBezTo>
                    <a:pt x="49317" y="73891"/>
                    <a:pt x="45124" y="71133"/>
                    <a:pt x="43727" y="62857"/>
                  </a:cubicBezTo>
                  <a:cubicBezTo>
                    <a:pt x="42329" y="64236"/>
                    <a:pt x="40931" y="59901"/>
                    <a:pt x="40931" y="58522"/>
                  </a:cubicBezTo>
                  <a:cubicBezTo>
                    <a:pt x="40931" y="55763"/>
                    <a:pt x="39534" y="50246"/>
                    <a:pt x="42329" y="50246"/>
                  </a:cubicBezTo>
                  <a:cubicBezTo>
                    <a:pt x="42329" y="46108"/>
                    <a:pt x="42329" y="43349"/>
                    <a:pt x="42329" y="40394"/>
                  </a:cubicBezTo>
                  <a:cubicBezTo>
                    <a:pt x="42329" y="34876"/>
                    <a:pt x="49317" y="26600"/>
                    <a:pt x="59301" y="26600"/>
                  </a:cubicBezTo>
                  <a:cubicBezTo>
                    <a:pt x="71880" y="26600"/>
                    <a:pt x="76073" y="34876"/>
                    <a:pt x="77670" y="40394"/>
                  </a:cubicBezTo>
                  <a:cubicBezTo>
                    <a:pt x="77670" y="43349"/>
                    <a:pt x="77670" y="46108"/>
                    <a:pt x="76073" y="50246"/>
                  </a:cubicBezTo>
                  <a:cubicBezTo>
                    <a:pt x="79068" y="50246"/>
                    <a:pt x="77670" y="55763"/>
                    <a:pt x="77670" y="58522"/>
                  </a:cubicBezTo>
                  <a:cubicBezTo>
                    <a:pt x="77670" y="59901"/>
                    <a:pt x="77670" y="64236"/>
                    <a:pt x="74675" y="62857"/>
                  </a:cubicBezTo>
                  <a:cubicBezTo>
                    <a:pt x="73277" y="71133"/>
                    <a:pt x="70482" y="73891"/>
                    <a:pt x="70482" y="73891"/>
                  </a:cubicBezTo>
                  <a:cubicBezTo>
                    <a:pt x="70482" y="82364"/>
                    <a:pt x="70482" y="82364"/>
                    <a:pt x="70482" y="82364"/>
                  </a:cubicBezTo>
                  <a:cubicBezTo>
                    <a:pt x="70482" y="82364"/>
                    <a:pt x="73277" y="83743"/>
                    <a:pt x="81863" y="87881"/>
                  </a:cubicBezTo>
                  <a:cubicBezTo>
                    <a:pt x="91647" y="92019"/>
                    <a:pt x="88851" y="89261"/>
                    <a:pt x="95840" y="92019"/>
                  </a:cubicBezTo>
                  <a:cubicBezTo>
                    <a:pt x="104425" y="83743"/>
                    <a:pt x="108618" y="72512"/>
                    <a:pt x="108618" y="59901"/>
                  </a:cubicBezTo>
                  <a:cubicBezTo>
                    <a:pt x="108618" y="33497"/>
                    <a:pt x="86056" y="11231"/>
                    <a:pt x="59301" y="112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5" name="Shape 4835"/>
            <p:cNvSpPr/>
            <p:nvPr/>
          </p:nvSpPr>
          <p:spPr>
            <a:xfrm>
              <a:off x="5069058" y="3302603"/>
              <a:ext cx="292024" cy="2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15764"/>
                  </a:moveTo>
                  <a:lnTo>
                    <a:pt x="119802" y="115764"/>
                  </a:lnTo>
                  <a:cubicBezTo>
                    <a:pt x="119802" y="117741"/>
                    <a:pt x="117039" y="119717"/>
                    <a:pt x="115657" y="119717"/>
                  </a:cubicBezTo>
                  <a:cubicBezTo>
                    <a:pt x="87828" y="119717"/>
                    <a:pt x="87828" y="119717"/>
                    <a:pt x="87828" y="119717"/>
                  </a:cubicBezTo>
                  <a:cubicBezTo>
                    <a:pt x="90592" y="119717"/>
                    <a:pt x="91973" y="117741"/>
                    <a:pt x="91973" y="113788"/>
                  </a:cubicBezTo>
                  <a:cubicBezTo>
                    <a:pt x="91973" y="113788"/>
                    <a:pt x="91973" y="89788"/>
                    <a:pt x="79539" y="81882"/>
                  </a:cubicBezTo>
                  <a:cubicBezTo>
                    <a:pt x="73815" y="77929"/>
                    <a:pt x="73815" y="77929"/>
                    <a:pt x="71052" y="77929"/>
                  </a:cubicBezTo>
                  <a:cubicBezTo>
                    <a:pt x="71052" y="68047"/>
                    <a:pt x="71052" y="68047"/>
                    <a:pt x="71052" y="68047"/>
                  </a:cubicBezTo>
                  <a:cubicBezTo>
                    <a:pt x="71052" y="68047"/>
                    <a:pt x="68289" y="63811"/>
                    <a:pt x="66907" y="53929"/>
                  </a:cubicBezTo>
                  <a:cubicBezTo>
                    <a:pt x="65526" y="53929"/>
                    <a:pt x="65526" y="51952"/>
                    <a:pt x="65526" y="48000"/>
                  </a:cubicBezTo>
                  <a:cubicBezTo>
                    <a:pt x="65526" y="46023"/>
                    <a:pt x="64144" y="39811"/>
                    <a:pt x="65526" y="39811"/>
                  </a:cubicBezTo>
                  <a:cubicBezTo>
                    <a:pt x="65526" y="35858"/>
                    <a:pt x="65526" y="29929"/>
                    <a:pt x="65526" y="27952"/>
                  </a:cubicBezTo>
                  <a:cubicBezTo>
                    <a:pt x="65526" y="20047"/>
                    <a:pt x="71052" y="12141"/>
                    <a:pt x="79539" y="12141"/>
                  </a:cubicBezTo>
                  <a:cubicBezTo>
                    <a:pt x="89210" y="12141"/>
                    <a:pt x="93355" y="20047"/>
                    <a:pt x="94736" y="27952"/>
                  </a:cubicBezTo>
                  <a:cubicBezTo>
                    <a:pt x="94736" y="29929"/>
                    <a:pt x="93355" y="35858"/>
                    <a:pt x="93355" y="39811"/>
                  </a:cubicBezTo>
                  <a:cubicBezTo>
                    <a:pt x="96118" y="39811"/>
                    <a:pt x="94736" y="46023"/>
                    <a:pt x="94736" y="48000"/>
                  </a:cubicBezTo>
                  <a:cubicBezTo>
                    <a:pt x="94736" y="51952"/>
                    <a:pt x="93355" y="53929"/>
                    <a:pt x="91973" y="53929"/>
                  </a:cubicBezTo>
                  <a:cubicBezTo>
                    <a:pt x="90592" y="63811"/>
                    <a:pt x="87828" y="68047"/>
                    <a:pt x="87828" y="68047"/>
                  </a:cubicBezTo>
                  <a:cubicBezTo>
                    <a:pt x="87828" y="77929"/>
                    <a:pt x="87828" y="77929"/>
                    <a:pt x="87828" y="77929"/>
                  </a:cubicBezTo>
                  <a:cubicBezTo>
                    <a:pt x="87828" y="77929"/>
                    <a:pt x="90592" y="77929"/>
                    <a:pt x="97500" y="83858"/>
                  </a:cubicBezTo>
                  <a:cubicBezTo>
                    <a:pt x="105986" y="87811"/>
                    <a:pt x="103223" y="83858"/>
                    <a:pt x="108750" y="89788"/>
                  </a:cubicBezTo>
                  <a:cubicBezTo>
                    <a:pt x="119802" y="95717"/>
                    <a:pt x="119802" y="115764"/>
                    <a:pt x="119802" y="115764"/>
                  </a:cubicBezTo>
                  <a:close/>
                  <a:moveTo>
                    <a:pt x="64144" y="79905"/>
                  </a:moveTo>
                  <a:lnTo>
                    <a:pt x="64144" y="79905"/>
                  </a:lnTo>
                  <a:cubicBezTo>
                    <a:pt x="72434" y="83858"/>
                    <a:pt x="69671" y="81882"/>
                    <a:pt x="76578" y="85835"/>
                  </a:cubicBezTo>
                  <a:cubicBezTo>
                    <a:pt x="87828" y="93741"/>
                    <a:pt x="87828" y="113788"/>
                    <a:pt x="87828" y="113788"/>
                  </a:cubicBezTo>
                  <a:cubicBezTo>
                    <a:pt x="87828" y="117741"/>
                    <a:pt x="85065" y="119717"/>
                    <a:pt x="83684" y="119717"/>
                  </a:cubicBezTo>
                  <a:cubicBezTo>
                    <a:pt x="4144" y="119717"/>
                    <a:pt x="4144" y="119717"/>
                    <a:pt x="4144" y="119717"/>
                  </a:cubicBezTo>
                  <a:cubicBezTo>
                    <a:pt x="2763" y="119717"/>
                    <a:pt x="0" y="117741"/>
                    <a:pt x="0" y="113788"/>
                  </a:cubicBezTo>
                  <a:cubicBezTo>
                    <a:pt x="0" y="113788"/>
                    <a:pt x="0" y="93741"/>
                    <a:pt x="11052" y="85835"/>
                  </a:cubicBezTo>
                  <a:cubicBezTo>
                    <a:pt x="18157" y="81882"/>
                    <a:pt x="15197" y="85835"/>
                    <a:pt x="23684" y="79905"/>
                  </a:cubicBezTo>
                  <a:cubicBezTo>
                    <a:pt x="31973" y="75952"/>
                    <a:pt x="34736" y="73976"/>
                    <a:pt x="34736" y="73976"/>
                  </a:cubicBezTo>
                  <a:cubicBezTo>
                    <a:pt x="34736" y="61835"/>
                    <a:pt x="34736" y="61835"/>
                    <a:pt x="34736" y="61835"/>
                  </a:cubicBezTo>
                  <a:cubicBezTo>
                    <a:pt x="34736" y="61835"/>
                    <a:pt x="30592" y="57882"/>
                    <a:pt x="30592" y="48000"/>
                  </a:cubicBezTo>
                  <a:cubicBezTo>
                    <a:pt x="27828" y="48000"/>
                    <a:pt x="27828" y="44047"/>
                    <a:pt x="27828" y="42070"/>
                  </a:cubicBezTo>
                  <a:cubicBezTo>
                    <a:pt x="27828" y="39811"/>
                    <a:pt x="26447" y="31905"/>
                    <a:pt x="29210" y="31905"/>
                  </a:cubicBezTo>
                  <a:cubicBezTo>
                    <a:pt x="27828" y="25976"/>
                    <a:pt x="27828" y="22023"/>
                    <a:pt x="27828" y="20047"/>
                  </a:cubicBezTo>
                  <a:cubicBezTo>
                    <a:pt x="29210" y="9882"/>
                    <a:pt x="34736" y="1976"/>
                    <a:pt x="43223" y="0"/>
                  </a:cubicBezTo>
                  <a:cubicBezTo>
                    <a:pt x="54276" y="1976"/>
                    <a:pt x="58618" y="9882"/>
                    <a:pt x="60000" y="20047"/>
                  </a:cubicBezTo>
                  <a:cubicBezTo>
                    <a:pt x="60000" y="22023"/>
                    <a:pt x="60000" y="25976"/>
                    <a:pt x="58618" y="31905"/>
                  </a:cubicBezTo>
                  <a:cubicBezTo>
                    <a:pt x="61381" y="31905"/>
                    <a:pt x="60000" y="39811"/>
                    <a:pt x="60000" y="42070"/>
                  </a:cubicBezTo>
                  <a:cubicBezTo>
                    <a:pt x="60000" y="44047"/>
                    <a:pt x="60000" y="48000"/>
                    <a:pt x="57236" y="48000"/>
                  </a:cubicBezTo>
                  <a:cubicBezTo>
                    <a:pt x="55657" y="57882"/>
                    <a:pt x="52894" y="61835"/>
                    <a:pt x="52894" y="61835"/>
                  </a:cubicBezTo>
                  <a:cubicBezTo>
                    <a:pt x="52894" y="73976"/>
                    <a:pt x="52894" y="73976"/>
                    <a:pt x="52894" y="73976"/>
                  </a:cubicBezTo>
                  <a:cubicBezTo>
                    <a:pt x="52894" y="73976"/>
                    <a:pt x="55657" y="73976"/>
                    <a:pt x="64144" y="799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6" name="Shape 4836"/>
            <p:cNvSpPr/>
            <p:nvPr/>
          </p:nvSpPr>
          <p:spPr>
            <a:xfrm>
              <a:off x="4563305" y="3226403"/>
              <a:ext cx="287792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02" y="105310"/>
                  </a:moveTo>
                  <a:lnTo>
                    <a:pt x="118402" y="105310"/>
                  </a:lnTo>
                  <a:cubicBezTo>
                    <a:pt x="105823" y="118344"/>
                    <a:pt x="105823" y="118344"/>
                    <a:pt x="105823" y="118344"/>
                  </a:cubicBezTo>
                  <a:cubicBezTo>
                    <a:pt x="104425" y="119793"/>
                    <a:pt x="102828" y="119793"/>
                    <a:pt x="101430" y="119793"/>
                  </a:cubicBezTo>
                  <a:cubicBezTo>
                    <a:pt x="98635" y="119793"/>
                    <a:pt x="95840" y="118344"/>
                    <a:pt x="95840" y="114000"/>
                  </a:cubicBezTo>
                  <a:cubicBezTo>
                    <a:pt x="95840" y="112551"/>
                    <a:pt x="95840" y="111103"/>
                    <a:pt x="97237" y="111103"/>
                  </a:cubicBezTo>
                  <a:cubicBezTo>
                    <a:pt x="101430" y="106758"/>
                    <a:pt x="101430" y="106758"/>
                    <a:pt x="101430" y="106758"/>
                  </a:cubicBezTo>
                  <a:cubicBezTo>
                    <a:pt x="74675" y="106758"/>
                    <a:pt x="74675" y="106758"/>
                    <a:pt x="74675" y="106758"/>
                  </a:cubicBezTo>
                  <a:cubicBezTo>
                    <a:pt x="71880" y="106758"/>
                    <a:pt x="69084" y="103862"/>
                    <a:pt x="69084" y="100758"/>
                  </a:cubicBezTo>
                  <a:cubicBezTo>
                    <a:pt x="69084" y="97862"/>
                    <a:pt x="71880" y="94965"/>
                    <a:pt x="74675" y="94965"/>
                  </a:cubicBezTo>
                  <a:cubicBezTo>
                    <a:pt x="101430" y="94965"/>
                    <a:pt x="101430" y="94965"/>
                    <a:pt x="101430" y="94965"/>
                  </a:cubicBezTo>
                  <a:cubicBezTo>
                    <a:pt x="97237" y="90620"/>
                    <a:pt x="97237" y="90620"/>
                    <a:pt x="97237" y="90620"/>
                  </a:cubicBezTo>
                  <a:cubicBezTo>
                    <a:pt x="95840" y="90620"/>
                    <a:pt x="95840" y="89172"/>
                    <a:pt x="95840" y="87724"/>
                  </a:cubicBezTo>
                  <a:cubicBezTo>
                    <a:pt x="95840" y="83379"/>
                    <a:pt x="98635" y="81931"/>
                    <a:pt x="101430" y="81931"/>
                  </a:cubicBezTo>
                  <a:cubicBezTo>
                    <a:pt x="102828" y="81931"/>
                    <a:pt x="104425" y="81931"/>
                    <a:pt x="105823" y="83379"/>
                  </a:cubicBezTo>
                  <a:cubicBezTo>
                    <a:pt x="118402" y="96413"/>
                    <a:pt x="118402" y="96413"/>
                    <a:pt x="118402" y="96413"/>
                  </a:cubicBezTo>
                  <a:cubicBezTo>
                    <a:pt x="119800" y="97862"/>
                    <a:pt x="119800" y="99310"/>
                    <a:pt x="119800" y="100758"/>
                  </a:cubicBezTo>
                  <a:cubicBezTo>
                    <a:pt x="119800" y="102206"/>
                    <a:pt x="119800" y="103862"/>
                    <a:pt x="118402" y="105310"/>
                  </a:cubicBezTo>
                  <a:close/>
                  <a:moveTo>
                    <a:pt x="90249" y="89172"/>
                  </a:moveTo>
                  <a:lnTo>
                    <a:pt x="90249" y="89172"/>
                  </a:lnTo>
                  <a:cubicBezTo>
                    <a:pt x="74675" y="89172"/>
                    <a:pt x="74675" y="89172"/>
                    <a:pt x="74675" y="89172"/>
                  </a:cubicBezTo>
                  <a:cubicBezTo>
                    <a:pt x="69084" y="89172"/>
                    <a:pt x="63494" y="94965"/>
                    <a:pt x="63494" y="100758"/>
                  </a:cubicBezTo>
                  <a:cubicBezTo>
                    <a:pt x="63494" y="106758"/>
                    <a:pt x="69084" y="112551"/>
                    <a:pt x="74675" y="112551"/>
                  </a:cubicBezTo>
                  <a:cubicBezTo>
                    <a:pt x="90249" y="112551"/>
                    <a:pt x="90249" y="112551"/>
                    <a:pt x="90249" y="112551"/>
                  </a:cubicBezTo>
                  <a:lnTo>
                    <a:pt x="90249" y="114000"/>
                  </a:lnTo>
                  <a:cubicBezTo>
                    <a:pt x="90249" y="116896"/>
                    <a:pt x="90249" y="118344"/>
                    <a:pt x="91647" y="119793"/>
                  </a:cubicBezTo>
                  <a:cubicBezTo>
                    <a:pt x="5590" y="119793"/>
                    <a:pt x="5590" y="119793"/>
                    <a:pt x="5590" y="119793"/>
                  </a:cubicBezTo>
                  <a:cubicBezTo>
                    <a:pt x="2795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374" y="84827"/>
                  </a:cubicBezTo>
                  <a:cubicBezTo>
                    <a:pt x="23960" y="80275"/>
                    <a:pt x="21164" y="84827"/>
                    <a:pt x="32346" y="78827"/>
                  </a:cubicBezTo>
                  <a:cubicBezTo>
                    <a:pt x="43727" y="74482"/>
                    <a:pt x="46522" y="73034"/>
                    <a:pt x="46522" y="73034"/>
                  </a:cubicBezTo>
                  <a:cubicBezTo>
                    <a:pt x="46522" y="61241"/>
                    <a:pt x="46522" y="61241"/>
                    <a:pt x="46522" y="61241"/>
                  </a:cubicBezTo>
                  <a:cubicBezTo>
                    <a:pt x="46522" y="61241"/>
                    <a:pt x="42329" y="56896"/>
                    <a:pt x="40732" y="46758"/>
                  </a:cubicBezTo>
                  <a:cubicBezTo>
                    <a:pt x="37936" y="48206"/>
                    <a:pt x="37936" y="43862"/>
                    <a:pt x="37936" y="40965"/>
                  </a:cubicBezTo>
                  <a:cubicBezTo>
                    <a:pt x="37936" y="37862"/>
                    <a:pt x="36539" y="30620"/>
                    <a:pt x="39334" y="30620"/>
                  </a:cubicBezTo>
                  <a:cubicBezTo>
                    <a:pt x="37936" y="26275"/>
                    <a:pt x="37936" y="20482"/>
                    <a:pt x="37936" y="19034"/>
                  </a:cubicBezTo>
                  <a:cubicBezTo>
                    <a:pt x="39334" y="10137"/>
                    <a:pt x="47920" y="0"/>
                    <a:pt x="60698" y="0"/>
                  </a:cubicBezTo>
                  <a:cubicBezTo>
                    <a:pt x="74675" y="0"/>
                    <a:pt x="81863" y="10137"/>
                    <a:pt x="81863" y="19034"/>
                  </a:cubicBezTo>
                  <a:cubicBezTo>
                    <a:pt x="81863" y="20482"/>
                    <a:pt x="81863" y="26275"/>
                    <a:pt x="80266" y="30620"/>
                  </a:cubicBezTo>
                  <a:cubicBezTo>
                    <a:pt x="84658" y="30620"/>
                    <a:pt x="83261" y="37862"/>
                    <a:pt x="83261" y="40965"/>
                  </a:cubicBezTo>
                  <a:cubicBezTo>
                    <a:pt x="83261" y="43862"/>
                    <a:pt x="81863" y="48206"/>
                    <a:pt x="78868" y="46758"/>
                  </a:cubicBezTo>
                  <a:cubicBezTo>
                    <a:pt x="77470" y="56896"/>
                    <a:pt x="73277" y="61241"/>
                    <a:pt x="73277" y="61241"/>
                  </a:cubicBezTo>
                  <a:cubicBezTo>
                    <a:pt x="73277" y="73034"/>
                    <a:pt x="73277" y="73034"/>
                    <a:pt x="73277" y="73034"/>
                  </a:cubicBezTo>
                  <a:cubicBezTo>
                    <a:pt x="73277" y="73034"/>
                    <a:pt x="76073" y="74482"/>
                    <a:pt x="87454" y="78827"/>
                  </a:cubicBezTo>
                  <a:cubicBezTo>
                    <a:pt x="88851" y="80275"/>
                    <a:pt x="90249" y="80275"/>
                    <a:pt x="91647" y="80275"/>
                  </a:cubicBezTo>
                  <a:cubicBezTo>
                    <a:pt x="90249" y="83379"/>
                    <a:pt x="90249" y="84827"/>
                    <a:pt x="90249" y="87724"/>
                  </a:cubicBezTo>
                  <a:lnTo>
                    <a:pt x="90249" y="89172"/>
                  </a:lnTo>
                  <a:close/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2" y="119793"/>
                    <a:pt x="114209" y="119793"/>
                  </a:cubicBezTo>
                  <a:cubicBezTo>
                    <a:pt x="111414" y="119793"/>
                    <a:pt x="111414" y="119793"/>
                    <a:pt x="111414" y="119793"/>
                  </a:cubicBezTo>
                  <a:cubicBezTo>
                    <a:pt x="119800" y="111103"/>
                    <a:pt x="119800" y="111103"/>
                    <a:pt x="119800" y="111103"/>
                  </a:cubicBezTo>
                  <a:cubicBezTo>
                    <a:pt x="119800" y="114000"/>
                    <a:pt x="119800" y="114000"/>
                    <a:pt x="119800" y="1140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7" name="Shape 4837"/>
            <p:cNvSpPr/>
            <p:nvPr/>
          </p:nvSpPr>
          <p:spPr>
            <a:xfrm>
              <a:off x="4057555" y="3226403"/>
              <a:ext cx="287792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09" y="106758"/>
                  </a:moveTo>
                  <a:lnTo>
                    <a:pt x="114209" y="106758"/>
                  </a:lnTo>
                  <a:cubicBezTo>
                    <a:pt x="88851" y="106758"/>
                    <a:pt x="88851" y="106758"/>
                    <a:pt x="88851" y="106758"/>
                  </a:cubicBezTo>
                  <a:cubicBezTo>
                    <a:pt x="91647" y="111103"/>
                    <a:pt x="91647" y="111103"/>
                    <a:pt x="91647" y="111103"/>
                  </a:cubicBezTo>
                  <a:cubicBezTo>
                    <a:pt x="93044" y="111103"/>
                    <a:pt x="93044" y="112551"/>
                    <a:pt x="93044" y="114000"/>
                  </a:cubicBezTo>
                  <a:cubicBezTo>
                    <a:pt x="93044" y="118344"/>
                    <a:pt x="91647" y="119793"/>
                    <a:pt x="87454" y="119793"/>
                  </a:cubicBezTo>
                  <a:cubicBezTo>
                    <a:pt x="86056" y="119793"/>
                    <a:pt x="84658" y="119793"/>
                    <a:pt x="84658" y="118344"/>
                  </a:cubicBezTo>
                  <a:cubicBezTo>
                    <a:pt x="70482" y="105310"/>
                    <a:pt x="70482" y="105310"/>
                    <a:pt x="70482" y="105310"/>
                  </a:cubicBezTo>
                  <a:cubicBezTo>
                    <a:pt x="69084" y="103862"/>
                    <a:pt x="69084" y="102206"/>
                    <a:pt x="69084" y="100758"/>
                  </a:cubicBezTo>
                  <a:cubicBezTo>
                    <a:pt x="69084" y="99310"/>
                    <a:pt x="69084" y="97862"/>
                    <a:pt x="70482" y="96413"/>
                  </a:cubicBezTo>
                  <a:cubicBezTo>
                    <a:pt x="84658" y="83379"/>
                    <a:pt x="84658" y="83379"/>
                    <a:pt x="84658" y="83379"/>
                  </a:cubicBezTo>
                  <a:cubicBezTo>
                    <a:pt x="84658" y="81931"/>
                    <a:pt x="86056" y="81931"/>
                    <a:pt x="87454" y="81931"/>
                  </a:cubicBezTo>
                  <a:cubicBezTo>
                    <a:pt x="91647" y="81931"/>
                    <a:pt x="93044" y="83379"/>
                    <a:pt x="93044" y="87724"/>
                  </a:cubicBezTo>
                  <a:cubicBezTo>
                    <a:pt x="93044" y="89172"/>
                    <a:pt x="93044" y="90620"/>
                    <a:pt x="91647" y="90620"/>
                  </a:cubicBezTo>
                  <a:cubicBezTo>
                    <a:pt x="88851" y="94965"/>
                    <a:pt x="88851" y="94965"/>
                    <a:pt x="88851" y="94965"/>
                  </a:cubicBezTo>
                  <a:cubicBezTo>
                    <a:pt x="114209" y="94965"/>
                    <a:pt x="114209" y="94965"/>
                    <a:pt x="114209" y="94965"/>
                  </a:cubicBezTo>
                  <a:cubicBezTo>
                    <a:pt x="117004" y="94965"/>
                    <a:pt x="119800" y="97862"/>
                    <a:pt x="119800" y="100758"/>
                  </a:cubicBezTo>
                  <a:cubicBezTo>
                    <a:pt x="119800" y="103862"/>
                    <a:pt x="117004" y="106758"/>
                    <a:pt x="114209" y="106758"/>
                  </a:cubicBezTo>
                  <a:close/>
                  <a:moveTo>
                    <a:pt x="98635" y="87724"/>
                  </a:moveTo>
                  <a:lnTo>
                    <a:pt x="98635" y="87724"/>
                  </a:lnTo>
                  <a:cubicBezTo>
                    <a:pt x="98635" y="86275"/>
                    <a:pt x="98635" y="84827"/>
                    <a:pt x="98635" y="83379"/>
                  </a:cubicBezTo>
                  <a:cubicBezTo>
                    <a:pt x="100033" y="83379"/>
                    <a:pt x="101430" y="83379"/>
                    <a:pt x="104226" y="84827"/>
                  </a:cubicBezTo>
                  <a:cubicBezTo>
                    <a:pt x="107221" y="86275"/>
                    <a:pt x="108618" y="87724"/>
                    <a:pt x="110016" y="89172"/>
                  </a:cubicBezTo>
                  <a:cubicBezTo>
                    <a:pt x="98635" y="89172"/>
                    <a:pt x="98635" y="89172"/>
                    <a:pt x="98635" y="89172"/>
                  </a:cubicBezTo>
                  <a:lnTo>
                    <a:pt x="98635" y="87724"/>
                  </a:lnTo>
                  <a:close/>
                  <a:moveTo>
                    <a:pt x="78868" y="46758"/>
                  </a:moveTo>
                  <a:lnTo>
                    <a:pt x="78868" y="46758"/>
                  </a:lnTo>
                  <a:cubicBezTo>
                    <a:pt x="77470" y="56896"/>
                    <a:pt x="73277" y="61241"/>
                    <a:pt x="73277" y="61241"/>
                  </a:cubicBezTo>
                  <a:cubicBezTo>
                    <a:pt x="73277" y="73034"/>
                    <a:pt x="73277" y="73034"/>
                    <a:pt x="73277" y="73034"/>
                  </a:cubicBezTo>
                  <a:cubicBezTo>
                    <a:pt x="73277" y="73034"/>
                    <a:pt x="74675" y="73034"/>
                    <a:pt x="81663" y="77379"/>
                  </a:cubicBezTo>
                  <a:lnTo>
                    <a:pt x="80266" y="78827"/>
                  </a:lnTo>
                  <a:cubicBezTo>
                    <a:pt x="66289" y="92068"/>
                    <a:pt x="66289" y="92068"/>
                    <a:pt x="66289" y="92068"/>
                  </a:cubicBezTo>
                  <a:cubicBezTo>
                    <a:pt x="64891" y="94965"/>
                    <a:pt x="63494" y="97862"/>
                    <a:pt x="63494" y="100758"/>
                  </a:cubicBezTo>
                  <a:cubicBezTo>
                    <a:pt x="63494" y="103862"/>
                    <a:pt x="64891" y="106758"/>
                    <a:pt x="66289" y="109655"/>
                  </a:cubicBezTo>
                  <a:cubicBezTo>
                    <a:pt x="77470" y="119793"/>
                    <a:pt x="77470" y="119793"/>
                    <a:pt x="77470" y="119793"/>
                  </a:cubicBezTo>
                  <a:cubicBezTo>
                    <a:pt x="5590" y="119793"/>
                    <a:pt x="5590" y="119793"/>
                    <a:pt x="5590" y="119793"/>
                  </a:cubicBezTo>
                  <a:cubicBezTo>
                    <a:pt x="1397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3976" y="84827"/>
                  </a:cubicBezTo>
                  <a:cubicBezTo>
                    <a:pt x="23960" y="80275"/>
                    <a:pt x="19567" y="84827"/>
                    <a:pt x="32346" y="78827"/>
                  </a:cubicBezTo>
                  <a:cubicBezTo>
                    <a:pt x="43727" y="74482"/>
                    <a:pt x="46522" y="73034"/>
                    <a:pt x="46522" y="73034"/>
                  </a:cubicBezTo>
                  <a:cubicBezTo>
                    <a:pt x="46522" y="61241"/>
                    <a:pt x="46522" y="61241"/>
                    <a:pt x="46522" y="61241"/>
                  </a:cubicBezTo>
                  <a:cubicBezTo>
                    <a:pt x="46522" y="61241"/>
                    <a:pt x="42129" y="56896"/>
                    <a:pt x="40732" y="46758"/>
                  </a:cubicBezTo>
                  <a:cubicBezTo>
                    <a:pt x="37936" y="48206"/>
                    <a:pt x="36539" y="43862"/>
                    <a:pt x="36539" y="40965"/>
                  </a:cubicBezTo>
                  <a:cubicBezTo>
                    <a:pt x="36539" y="37862"/>
                    <a:pt x="35141" y="30620"/>
                    <a:pt x="39334" y="30620"/>
                  </a:cubicBezTo>
                  <a:cubicBezTo>
                    <a:pt x="37936" y="26275"/>
                    <a:pt x="37936" y="20482"/>
                    <a:pt x="37936" y="19034"/>
                  </a:cubicBezTo>
                  <a:cubicBezTo>
                    <a:pt x="37936" y="10137"/>
                    <a:pt x="46522" y="0"/>
                    <a:pt x="59101" y="0"/>
                  </a:cubicBezTo>
                  <a:cubicBezTo>
                    <a:pt x="74675" y="0"/>
                    <a:pt x="80266" y="10137"/>
                    <a:pt x="81663" y="19034"/>
                  </a:cubicBezTo>
                  <a:cubicBezTo>
                    <a:pt x="81663" y="20482"/>
                    <a:pt x="81663" y="26275"/>
                    <a:pt x="80266" y="30620"/>
                  </a:cubicBezTo>
                  <a:cubicBezTo>
                    <a:pt x="84658" y="30620"/>
                    <a:pt x="83261" y="37862"/>
                    <a:pt x="81663" y="40965"/>
                  </a:cubicBezTo>
                  <a:cubicBezTo>
                    <a:pt x="81663" y="43862"/>
                    <a:pt x="81663" y="48206"/>
                    <a:pt x="78868" y="46758"/>
                  </a:cubicBezTo>
                  <a:close/>
                  <a:moveTo>
                    <a:pt x="98635" y="112551"/>
                  </a:moveTo>
                  <a:lnTo>
                    <a:pt x="98635" y="112551"/>
                  </a:lnTo>
                  <a:cubicBezTo>
                    <a:pt x="114209" y="112551"/>
                    <a:pt x="114209" y="112551"/>
                    <a:pt x="114209" y="112551"/>
                  </a:cubicBezTo>
                  <a:cubicBezTo>
                    <a:pt x="115607" y="112551"/>
                    <a:pt x="118402" y="112551"/>
                    <a:pt x="119800" y="111103"/>
                  </a:cubicBezTo>
                  <a:cubicBezTo>
                    <a:pt x="119800" y="112551"/>
                    <a:pt x="119800" y="114000"/>
                    <a:pt x="119800" y="114000"/>
                  </a:cubicBezTo>
                  <a:cubicBezTo>
                    <a:pt x="119800" y="118344"/>
                    <a:pt x="117004" y="119793"/>
                    <a:pt x="114209" y="119793"/>
                  </a:cubicBezTo>
                  <a:cubicBezTo>
                    <a:pt x="97237" y="119793"/>
                    <a:pt x="97237" y="119793"/>
                    <a:pt x="97237" y="119793"/>
                  </a:cubicBezTo>
                  <a:cubicBezTo>
                    <a:pt x="98635" y="118344"/>
                    <a:pt x="98635" y="116896"/>
                    <a:pt x="98635" y="114000"/>
                  </a:cubicBezTo>
                  <a:lnTo>
                    <a:pt x="98635" y="112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8" name="Shape 4838"/>
            <p:cNvSpPr/>
            <p:nvPr/>
          </p:nvSpPr>
          <p:spPr>
            <a:xfrm>
              <a:off x="3549687" y="3226403"/>
              <a:ext cx="292024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147" y="102206"/>
                  </a:moveTo>
                  <a:lnTo>
                    <a:pt x="110147" y="102206"/>
                  </a:lnTo>
                  <a:cubicBezTo>
                    <a:pt x="117044" y="111103"/>
                    <a:pt x="117044" y="111103"/>
                    <a:pt x="117044" y="111103"/>
                  </a:cubicBezTo>
                  <a:cubicBezTo>
                    <a:pt x="118423" y="111103"/>
                    <a:pt x="119802" y="112551"/>
                    <a:pt x="119802" y="114000"/>
                  </a:cubicBezTo>
                  <a:cubicBezTo>
                    <a:pt x="119802" y="118344"/>
                    <a:pt x="117044" y="119793"/>
                    <a:pt x="114285" y="119793"/>
                  </a:cubicBezTo>
                  <a:cubicBezTo>
                    <a:pt x="112906" y="119793"/>
                    <a:pt x="111527" y="119793"/>
                    <a:pt x="110147" y="118344"/>
                  </a:cubicBezTo>
                  <a:cubicBezTo>
                    <a:pt x="103054" y="111103"/>
                    <a:pt x="103054" y="111103"/>
                    <a:pt x="103054" y="111103"/>
                  </a:cubicBezTo>
                  <a:cubicBezTo>
                    <a:pt x="94778" y="118344"/>
                    <a:pt x="94778" y="118344"/>
                    <a:pt x="94778" y="118344"/>
                  </a:cubicBezTo>
                  <a:cubicBezTo>
                    <a:pt x="94778" y="119793"/>
                    <a:pt x="93399" y="119793"/>
                    <a:pt x="92019" y="119793"/>
                  </a:cubicBezTo>
                  <a:cubicBezTo>
                    <a:pt x="87881" y="119793"/>
                    <a:pt x="86502" y="118344"/>
                    <a:pt x="86502" y="114000"/>
                  </a:cubicBezTo>
                  <a:cubicBezTo>
                    <a:pt x="86502" y="112551"/>
                    <a:pt x="86502" y="111103"/>
                    <a:pt x="87881" y="111103"/>
                  </a:cubicBezTo>
                  <a:cubicBezTo>
                    <a:pt x="94778" y="102206"/>
                    <a:pt x="94778" y="102206"/>
                    <a:pt x="94778" y="102206"/>
                  </a:cubicBezTo>
                  <a:cubicBezTo>
                    <a:pt x="87881" y="94965"/>
                    <a:pt x="87881" y="94965"/>
                    <a:pt x="87881" y="94965"/>
                  </a:cubicBezTo>
                  <a:cubicBezTo>
                    <a:pt x="86502" y="93517"/>
                    <a:pt x="86502" y="92068"/>
                    <a:pt x="86502" y="90620"/>
                  </a:cubicBezTo>
                  <a:cubicBezTo>
                    <a:pt x="86502" y="87724"/>
                    <a:pt x="87881" y="84827"/>
                    <a:pt x="92019" y="84827"/>
                  </a:cubicBezTo>
                  <a:cubicBezTo>
                    <a:pt x="93399" y="84827"/>
                    <a:pt x="94778" y="86275"/>
                    <a:pt x="94778" y="87724"/>
                  </a:cubicBezTo>
                  <a:cubicBezTo>
                    <a:pt x="103054" y="94965"/>
                    <a:pt x="103054" y="94965"/>
                    <a:pt x="103054" y="94965"/>
                  </a:cubicBezTo>
                  <a:cubicBezTo>
                    <a:pt x="110147" y="87724"/>
                    <a:pt x="110147" y="87724"/>
                    <a:pt x="110147" y="87724"/>
                  </a:cubicBezTo>
                  <a:cubicBezTo>
                    <a:pt x="111527" y="86275"/>
                    <a:pt x="112906" y="84827"/>
                    <a:pt x="114285" y="84827"/>
                  </a:cubicBezTo>
                  <a:cubicBezTo>
                    <a:pt x="117044" y="84827"/>
                    <a:pt x="119802" y="87724"/>
                    <a:pt x="119802" y="90620"/>
                  </a:cubicBezTo>
                  <a:cubicBezTo>
                    <a:pt x="119802" y="92068"/>
                    <a:pt x="118423" y="93517"/>
                    <a:pt x="117044" y="94965"/>
                  </a:cubicBezTo>
                  <a:lnTo>
                    <a:pt x="110147" y="102206"/>
                  </a:lnTo>
                  <a:close/>
                  <a:moveTo>
                    <a:pt x="80788" y="90620"/>
                  </a:moveTo>
                  <a:lnTo>
                    <a:pt x="80788" y="90620"/>
                  </a:lnTo>
                  <a:cubicBezTo>
                    <a:pt x="80788" y="94965"/>
                    <a:pt x="82167" y="97862"/>
                    <a:pt x="83546" y="99310"/>
                  </a:cubicBezTo>
                  <a:cubicBezTo>
                    <a:pt x="86502" y="102206"/>
                    <a:pt x="86502" y="102206"/>
                    <a:pt x="86502" y="102206"/>
                  </a:cubicBezTo>
                  <a:cubicBezTo>
                    <a:pt x="83546" y="106758"/>
                    <a:pt x="83546" y="106758"/>
                    <a:pt x="83546" y="106758"/>
                  </a:cubicBezTo>
                  <a:cubicBezTo>
                    <a:pt x="82167" y="108206"/>
                    <a:pt x="80788" y="111103"/>
                    <a:pt x="80788" y="114000"/>
                  </a:cubicBezTo>
                  <a:cubicBezTo>
                    <a:pt x="80788" y="116896"/>
                    <a:pt x="80788" y="118344"/>
                    <a:pt x="82167" y="119793"/>
                  </a:cubicBezTo>
                  <a:cubicBezTo>
                    <a:pt x="5714" y="119793"/>
                    <a:pt x="5714" y="119793"/>
                    <a:pt x="5714" y="119793"/>
                  </a:cubicBezTo>
                  <a:cubicBezTo>
                    <a:pt x="2955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369" y="84827"/>
                  </a:cubicBezTo>
                  <a:cubicBezTo>
                    <a:pt x="25221" y="80275"/>
                    <a:pt x="20886" y="84827"/>
                    <a:pt x="32118" y="78827"/>
                  </a:cubicBezTo>
                  <a:cubicBezTo>
                    <a:pt x="44532" y="74482"/>
                    <a:pt x="47487" y="73034"/>
                    <a:pt x="47487" y="73034"/>
                  </a:cubicBezTo>
                  <a:cubicBezTo>
                    <a:pt x="47487" y="61241"/>
                    <a:pt x="47487" y="61241"/>
                    <a:pt x="47487" y="61241"/>
                  </a:cubicBezTo>
                  <a:cubicBezTo>
                    <a:pt x="47487" y="61241"/>
                    <a:pt x="43152" y="56896"/>
                    <a:pt x="41773" y="46758"/>
                  </a:cubicBezTo>
                  <a:cubicBezTo>
                    <a:pt x="39014" y="48206"/>
                    <a:pt x="37635" y="43862"/>
                    <a:pt x="37635" y="40965"/>
                  </a:cubicBezTo>
                  <a:cubicBezTo>
                    <a:pt x="37635" y="37862"/>
                    <a:pt x="36256" y="30620"/>
                    <a:pt x="39014" y="30620"/>
                  </a:cubicBezTo>
                  <a:cubicBezTo>
                    <a:pt x="39014" y="26275"/>
                    <a:pt x="37635" y="20482"/>
                    <a:pt x="39014" y="19034"/>
                  </a:cubicBezTo>
                  <a:cubicBezTo>
                    <a:pt x="39014" y="10137"/>
                    <a:pt x="47487" y="0"/>
                    <a:pt x="59901" y="0"/>
                  </a:cubicBezTo>
                  <a:cubicBezTo>
                    <a:pt x="75270" y="0"/>
                    <a:pt x="80788" y="10137"/>
                    <a:pt x="82167" y="19034"/>
                  </a:cubicBezTo>
                  <a:cubicBezTo>
                    <a:pt x="82167" y="20482"/>
                    <a:pt x="80788" y="26275"/>
                    <a:pt x="80788" y="30620"/>
                  </a:cubicBezTo>
                  <a:cubicBezTo>
                    <a:pt x="83546" y="30620"/>
                    <a:pt x="82167" y="37862"/>
                    <a:pt x="82167" y="40965"/>
                  </a:cubicBezTo>
                  <a:cubicBezTo>
                    <a:pt x="82167" y="43862"/>
                    <a:pt x="80788" y="48206"/>
                    <a:pt x="78029" y="46758"/>
                  </a:cubicBezTo>
                  <a:cubicBezTo>
                    <a:pt x="76650" y="56896"/>
                    <a:pt x="72512" y="61241"/>
                    <a:pt x="72512" y="61241"/>
                  </a:cubicBezTo>
                  <a:cubicBezTo>
                    <a:pt x="72512" y="73034"/>
                    <a:pt x="72512" y="73034"/>
                    <a:pt x="72512" y="73034"/>
                  </a:cubicBezTo>
                  <a:cubicBezTo>
                    <a:pt x="72512" y="73034"/>
                    <a:pt x="75270" y="74482"/>
                    <a:pt x="87881" y="78827"/>
                  </a:cubicBezTo>
                  <a:cubicBezTo>
                    <a:pt x="87881" y="78827"/>
                    <a:pt x="87881" y="80275"/>
                    <a:pt x="89261" y="80275"/>
                  </a:cubicBezTo>
                  <a:cubicBezTo>
                    <a:pt x="83546" y="81931"/>
                    <a:pt x="80788" y="86275"/>
                    <a:pt x="80788" y="906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9" name="Shape 4839"/>
            <p:cNvSpPr/>
            <p:nvPr/>
          </p:nvSpPr>
          <p:spPr>
            <a:xfrm>
              <a:off x="3043935" y="32264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4000"/>
                  </a:moveTo>
                  <a:lnTo>
                    <a:pt x="102857" y="114000"/>
                  </a:lnTo>
                  <a:cubicBezTo>
                    <a:pt x="102857" y="115448"/>
                    <a:pt x="101461" y="116896"/>
                    <a:pt x="100066" y="116896"/>
                  </a:cubicBezTo>
                  <a:cubicBezTo>
                    <a:pt x="98671" y="116896"/>
                    <a:pt x="97275" y="115448"/>
                    <a:pt x="95880" y="114000"/>
                  </a:cubicBezTo>
                  <a:cubicBezTo>
                    <a:pt x="88903" y="106758"/>
                    <a:pt x="88903" y="106758"/>
                    <a:pt x="88903" y="106758"/>
                  </a:cubicBezTo>
                  <a:cubicBezTo>
                    <a:pt x="87508" y="105310"/>
                    <a:pt x="85913" y="103862"/>
                    <a:pt x="85913" y="102206"/>
                  </a:cubicBezTo>
                  <a:cubicBezTo>
                    <a:pt x="85913" y="99310"/>
                    <a:pt x="88903" y="96413"/>
                    <a:pt x="91694" y="96413"/>
                  </a:cubicBezTo>
                  <a:cubicBezTo>
                    <a:pt x="93089" y="96413"/>
                    <a:pt x="94485" y="97862"/>
                    <a:pt x="95880" y="99310"/>
                  </a:cubicBezTo>
                  <a:cubicBezTo>
                    <a:pt x="100066" y="102206"/>
                    <a:pt x="100066" y="102206"/>
                    <a:pt x="100066" y="102206"/>
                  </a:cubicBezTo>
                  <a:cubicBezTo>
                    <a:pt x="111428" y="90620"/>
                    <a:pt x="111428" y="90620"/>
                    <a:pt x="111428" y="90620"/>
                  </a:cubicBezTo>
                  <a:cubicBezTo>
                    <a:pt x="111428" y="89172"/>
                    <a:pt x="112823" y="89172"/>
                    <a:pt x="114219" y="89172"/>
                  </a:cubicBezTo>
                  <a:cubicBezTo>
                    <a:pt x="118405" y="89172"/>
                    <a:pt x="119800" y="92068"/>
                    <a:pt x="119800" y="94965"/>
                  </a:cubicBezTo>
                  <a:cubicBezTo>
                    <a:pt x="119800" y="96413"/>
                    <a:pt x="119800" y="97862"/>
                    <a:pt x="118405" y="99310"/>
                  </a:cubicBezTo>
                  <a:lnTo>
                    <a:pt x="102857" y="114000"/>
                  </a:lnTo>
                  <a:close/>
                  <a:moveTo>
                    <a:pt x="100066" y="93517"/>
                  </a:moveTo>
                  <a:lnTo>
                    <a:pt x="100066" y="93517"/>
                  </a:lnTo>
                  <a:cubicBezTo>
                    <a:pt x="97275" y="92068"/>
                    <a:pt x="94485" y="90620"/>
                    <a:pt x="91694" y="90620"/>
                  </a:cubicBezTo>
                  <a:cubicBezTo>
                    <a:pt x="85913" y="90620"/>
                    <a:pt x="80332" y="96413"/>
                    <a:pt x="80332" y="102206"/>
                  </a:cubicBezTo>
                  <a:cubicBezTo>
                    <a:pt x="80332" y="106758"/>
                    <a:pt x="81727" y="109655"/>
                    <a:pt x="84518" y="111103"/>
                  </a:cubicBezTo>
                  <a:cubicBezTo>
                    <a:pt x="91694" y="118344"/>
                    <a:pt x="91694" y="118344"/>
                    <a:pt x="91694" y="118344"/>
                  </a:cubicBezTo>
                  <a:cubicBezTo>
                    <a:pt x="91694" y="119793"/>
                    <a:pt x="93089" y="119793"/>
                    <a:pt x="93089" y="119793"/>
                  </a:cubicBezTo>
                  <a:cubicBezTo>
                    <a:pt x="5780" y="119793"/>
                    <a:pt x="5780" y="119793"/>
                    <a:pt x="5780" y="119793"/>
                  </a:cubicBezTo>
                  <a:cubicBezTo>
                    <a:pt x="29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8039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5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05647" y="86275"/>
                    <a:pt x="105647" y="86275"/>
                    <a:pt x="107043" y="86275"/>
                  </a:cubicBezTo>
                  <a:lnTo>
                    <a:pt x="100066" y="93517"/>
                  </a:lnTo>
                  <a:close/>
                  <a:moveTo>
                    <a:pt x="119800" y="106758"/>
                  </a:moveTo>
                  <a:lnTo>
                    <a:pt x="119800" y="106758"/>
                  </a:lnTo>
                  <a:cubicBezTo>
                    <a:pt x="119800" y="111103"/>
                    <a:pt x="119800" y="114000"/>
                    <a:pt x="119800" y="114000"/>
                  </a:cubicBezTo>
                  <a:cubicBezTo>
                    <a:pt x="119800" y="118344"/>
                    <a:pt x="118405" y="119793"/>
                    <a:pt x="114219" y="119793"/>
                  </a:cubicBezTo>
                  <a:cubicBezTo>
                    <a:pt x="105647" y="119793"/>
                    <a:pt x="105647" y="119793"/>
                    <a:pt x="105647" y="119793"/>
                  </a:cubicBezTo>
                  <a:cubicBezTo>
                    <a:pt x="107043" y="119793"/>
                    <a:pt x="107043" y="119793"/>
                    <a:pt x="107043" y="118344"/>
                  </a:cubicBezTo>
                  <a:lnTo>
                    <a:pt x="119800" y="1067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0" name="Shape 4840"/>
            <p:cNvSpPr/>
            <p:nvPr/>
          </p:nvSpPr>
          <p:spPr>
            <a:xfrm>
              <a:off x="2538184" y="3226403"/>
              <a:ext cx="289907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7009" y="119793"/>
                    <a:pt x="114219" y="119793"/>
                  </a:cubicBezTo>
                  <a:cubicBezTo>
                    <a:pt x="5780" y="119793"/>
                    <a:pt x="5780" y="119793"/>
                    <a:pt x="5780" y="119793"/>
                  </a:cubicBezTo>
                  <a:cubicBezTo>
                    <a:pt x="1395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4152" y="84827"/>
                  </a:cubicBezTo>
                  <a:cubicBezTo>
                    <a:pt x="23920" y="80275"/>
                    <a:pt x="19734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6677" y="43862"/>
                    <a:pt x="36677" y="40965"/>
                  </a:cubicBezTo>
                  <a:cubicBezTo>
                    <a:pt x="36677" y="37862"/>
                    <a:pt x="35282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8073" y="10137"/>
                    <a:pt x="46445" y="0"/>
                    <a:pt x="59202" y="0"/>
                  </a:cubicBezTo>
                  <a:cubicBezTo>
                    <a:pt x="74750" y="0"/>
                    <a:pt x="80332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1727" y="40965"/>
                  </a:cubicBezTo>
                  <a:cubicBezTo>
                    <a:pt x="81727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98671" y="84827"/>
                    <a:pt x="95880" y="80275"/>
                    <a:pt x="104252" y="84827"/>
                  </a:cubicBezTo>
                  <a:cubicBezTo>
                    <a:pt x="107043" y="86275"/>
                    <a:pt x="109833" y="89172"/>
                    <a:pt x="111428" y="90620"/>
                  </a:cubicBezTo>
                  <a:cubicBezTo>
                    <a:pt x="90299" y="90620"/>
                    <a:pt x="90299" y="90620"/>
                    <a:pt x="90299" y="90620"/>
                  </a:cubicBezTo>
                  <a:cubicBezTo>
                    <a:pt x="83122" y="90620"/>
                    <a:pt x="78936" y="96413"/>
                    <a:pt x="78936" y="102206"/>
                  </a:cubicBezTo>
                  <a:cubicBezTo>
                    <a:pt x="78936" y="109655"/>
                    <a:pt x="83122" y="114000"/>
                    <a:pt x="90299" y="114000"/>
                  </a:cubicBezTo>
                  <a:cubicBezTo>
                    <a:pt x="112823" y="114000"/>
                    <a:pt x="112823" y="114000"/>
                    <a:pt x="112823" y="114000"/>
                  </a:cubicBezTo>
                  <a:cubicBezTo>
                    <a:pt x="115614" y="114000"/>
                    <a:pt x="117009" y="114000"/>
                    <a:pt x="119800" y="111103"/>
                  </a:cubicBezTo>
                  <a:cubicBezTo>
                    <a:pt x="119800" y="114000"/>
                    <a:pt x="119800" y="114000"/>
                    <a:pt x="119800" y="114000"/>
                  </a:cubicBezTo>
                  <a:close/>
                  <a:moveTo>
                    <a:pt x="112823" y="108206"/>
                  </a:moveTo>
                  <a:lnTo>
                    <a:pt x="112823" y="108206"/>
                  </a:lnTo>
                  <a:cubicBezTo>
                    <a:pt x="90299" y="108206"/>
                    <a:pt x="90299" y="108206"/>
                    <a:pt x="90299" y="108206"/>
                  </a:cubicBezTo>
                  <a:cubicBezTo>
                    <a:pt x="85913" y="108206"/>
                    <a:pt x="84518" y="106758"/>
                    <a:pt x="84518" y="102206"/>
                  </a:cubicBezTo>
                  <a:cubicBezTo>
                    <a:pt x="84518" y="99310"/>
                    <a:pt x="85913" y="96413"/>
                    <a:pt x="90299" y="96413"/>
                  </a:cubicBezTo>
                  <a:cubicBezTo>
                    <a:pt x="112823" y="96413"/>
                    <a:pt x="112823" y="96413"/>
                    <a:pt x="112823" y="96413"/>
                  </a:cubicBezTo>
                  <a:cubicBezTo>
                    <a:pt x="115614" y="96413"/>
                    <a:pt x="118405" y="99310"/>
                    <a:pt x="118405" y="102206"/>
                  </a:cubicBezTo>
                  <a:cubicBezTo>
                    <a:pt x="118405" y="106758"/>
                    <a:pt x="115614" y="108206"/>
                    <a:pt x="112823" y="108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1" name="Shape 4841"/>
            <p:cNvSpPr/>
            <p:nvPr/>
          </p:nvSpPr>
          <p:spPr>
            <a:xfrm>
              <a:off x="2030317" y="3226403"/>
              <a:ext cx="292024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14000"/>
                  </a:moveTo>
                  <a:lnTo>
                    <a:pt x="119802" y="114000"/>
                  </a:lnTo>
                  <a:cubicBezTo>
                    <a:pt x="119802" y="118344"/>
                    <a:pt x="117044" y="119793"/>
                    <a:pt x="114285" y="119793"/>
                  </a:cubicBezTo>
                  <a:cubicBezTo>
                    <a:pt x="109950" y="119793"/>
                    <a:pt x="109950" y="119793"/>
                    <a:pt x="109950" y="119793"/>
                  </a:cubicBezTo>
                  <a:cubicBezTo>
                    <a:pt x="111330" y="118344"/>
                    <a:pt x="111330" y="116896"/>
                    <a:pt x="111330" y="114000"/>
                  </a:cubicBezTo>
                  <a:cubicBezTo>
                    <a:pt x="114285" y="114000"/>
                    <a:pt x="117044" y="114000"/>
                    <a:pt x="119802" y="111103"/>
                  </a:cubicBezTo>
                  <a:cubicBezTo>
                    <a:pt x="119802" y="114000"/>
                    <a:pt x="119802" y="114000"/>
                    <a:pt x="119802" y="114000"/>
                  </a:cubicBezTo>
                  <a:close/>
                  <a:moveTo>
                    <a:pt x="111330" y="108206"/>
                  </a:moveTo>
                  <a:lnTo>
                    <a:pt x="111330" y="108206"/>
                  </a:lnTo>
                  <a:cubicBezTo>
                    <a:pt x="105812" y="108206"/>
                    <a:pt x="105812" y="108206"/>
                    <a:pt x="105812" y="108206"/>
                  </a:cubicBezTo>
                  <a:cubicBezTo>
                    <a:pt x="105812" y="114000"/>
                    <a:pt x="105812" y="114000"/>
                    <a:pt x="105812" y="114000"/>
                  </a:cubicBezTo>
                  <a:cubicBezTo>
                    <a:pt x="105812" y="118344"/>
                    <a:pt x="104433" y="119793"/>
                    <a:pt x="100295" y="119793"/>
                  </a:cubicBezTo>
                  <a:cubicBezTo>
                    <a:pt x="97536" y="119793"/>
                    <a:pt x="94778" y="118344"/>
                    <a:pt x="94778" y="114000"/>
                  </a:cubicBezTo>
                  <a:cubicBezTo>
                    <a:pt x="94778" y="108206"/>
                    <a:pt x="94778" y="108206"/>
                    <a:pt x="94778" y="108206"/>
                  </a:cubicBezTo>
                  <a:cubicBezTo>
                    <a:pt x="89064" y="108206"/>
                    <a:pt x="89064" y="108206"/>
                    <a:pt x="89064" y="108206"/>
                  </a:cubicBezTo>
                  <a:cubicBezTo>
                    <a:pt x="86305" y="108206"/>
                    <a:pt x="83546" y="106758"/>
                    <a:pt x="83546" y="102206"/>
                  </a:cubicBezTo>
                  <a:cubicBezTo>
                    <a:pt x="83546" y="99310"/>
                    <a:pt x="86305" y="96413"/>
                    <a:pt x="89064" y="96413"/>
                  </a:cubicBezTo>
                  <a:cubicBezTo>
                    <a:pt x="94778" y="96413"/>
                    <a:pt x="94778" y="96413"/>
                    <a:pt x="94778" y="96413"/>
                  </a:cubicBezTo>
                  <a:cubicBezTo>
                    <a:pt x="94778" y="90620"/>
                    <a:pt x="94778" y="90620"/>
                    <a:pt x="94778" y="90620"/>
                  </a:cubicBezTo>
                  <a:cubicBezTo>
                    <a:pt x="94778" y="87724"/>
                    <a:pt x="97536" y="84827"/>
                    <a:pt x="100295" y="84827"/>
                  </a:cubicBezTo>
                  <a:cubicBezTo>
                    <a:pt x="104433" y="84827"/>
                    <a:pt x="105812" y="87724"/>
                    <a:pt x="105812" y="90620"/>
                  </a:cubicBezTo>
                  <a:cubicBezTo>
                    <a:pt x="105812" y="96413"/>
                    <a:pt x="105812" y="96413"/>
                    <a:pt x="105812" y="96413"/>
                  </a:cubicBezTo>
                  <a:cubicBezTo>
                    <a:pt x="111330" y="96413"/>
                    <a:pt x="111330" y="96413"/>
                    <a:pt x="111330" y="96413"/>
                  </a:cubicBezTo>
                  <a:cubicBezTo>
                    <a:pt x="115665" y="96413"/>
                    <a:pt x="117044" y="99310"/>
                    <a:pt x="117044" y="102206"/>
                  </a:cubicBezTo>
                  <a:cubicBezTo>
                    <a:pt x="117044" y="106758"/>
                    <a:pt x="115665" y="108206"/>
                    <a:pt x="111330" y="108206"/>
                  </a:cubicBezTo>
                  <a:close/>
                  <a:moveTo>
                    <a:pt x="89064" y="90620"/>
                  </a:moveTo>
                  <a:lnTo>
                    <a:pt x="89064" y="90620"/>
                  </a:lnTo>
                  <a:cubicBezTo>
                    <a:pt x="83546" y="90620"/>
                    <a:pt x="78029" y="96413"/>
                    <a:pt x="78029" y="102206"/>
                  </a:cubicBezTo>
                  <a:cubicBezTo>
                    <a:pt x="78029" y="109655"/>
                    <a:pt x="83546" y="114000"/>
                    <a:pt x="89064" y="114000"/>
                  </a:cubicBezTo>
                  <a:cubicBezTo>
                    <a:pt x="89064" y="116896"/>
                    <a:pt x="90443" y="118344"/>
                    <a:pt x="90443" y="119793"/>
                  </a:cubicBezTo>
                  <a:cubicBezTo>
                    <a:pt x="5517" y="119793"/>
                    <a:pt x="5517" y="119793"/>
                    <a:pt x="5517" y="119793"/>
                  </a:cubicBezTo>
                  <a:cubicBezTo>
                    <a:pt x="2758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369" y="84827"/>
                  </a:cubicBezTo>
                  <a:cubicBezTo>
                    <a:pt x="25024" y="80275"/>
                    <a:pt x="20886" y="84827"/>
                    <a:pt x="32118" y="78827"/>
                  </a:cubicBezTo>
                  <a:cubicBezTo>
                    <a:pt x="44532" y="74482"/>
                    <a:pt x="47290" y="73034"/>
                    <a:pt x="47290" y="73034"/>
                  </a:cubicBezTo>
                  <a:cubicBezTo>
                    <a:pt x="47290" y="61241"/>
                    <a:pt x="47290" y="61241"/>
                    <a:pt x="47290" y="61241"/>
                  </a:cubicBezTo>
                  <a:cubicBezTo>
                    <a:pt x="47290" y="61241"/>
                    <a:pt x="43152" y="56896"/>
                    <a:pt x="41773" y="46758"/>
                  </a:cubicBezTo>
                  <a:cubicBezTo>
                    <a:pt x="39014" y="48206"/>
                    <a:pt x="37635" y="43862"/>
                    <a:pt x="37635" y="40965"/>
                  </a:cubicBezTo>
                  <a:cubicBezTo>
                    <a:pt x="37635" y="37862"/>
                    <a:pt x="36256" y="30620"/>
                    <a:pt x="39014" y="30620"/>
                  </a:cubicBezTo>
                  <a:cubicBezTo>
                    <a:pt x="39014" y="26275"/>
                    <a:pt x="37635" y="20482"/>
                    <a:pt x="39014" y="19034"/>
                  </a:cubicBezTo>
                  <a:cubicBezTo>
                    <a:pt x="39014" y="10137"/>
                    <a:pt x="47290" y="0"/>
                    <a:pt x="59901" y="0"/>
                  </a:cubicBezTo>
                  <a:cubicBezTo>
                    <a:pt x="75270" y="0"/>
                    <a:pt x="80788" y="10137"/>
                    <a:pt x="82167" y="19034"/>
                  </a:cubicBezTo>
                  <a:cubicBezTo>
                    <a:pt x="82167" y="20482"/>
                    <a:pt x="80788" y="26275"/>
                    <a:pt x="80788" y="30620"/>
                  </a:cubicBezTo>
                  <a:cubicBezTo>
                    <a:pt x="83546" y="30620"/>
                    <a:pt x="82167" y="37862"/>
                    <a:pt x="82167" y="40965"/>
                  </a:cubicBezTo>
                  <a:cubicBezTo>
                    <a:pt x="82167" y="43862"/>
                    <a:pt x="80788" y="48206"/>
                    <a:pt x="78029" y="46758"/>
                  </a:cubicBezTo>
                  <a:cubicBezTo>
                    <a:pt x="76650" y="56896"/>
                    <a:pt x="72512" y="61241"/>
                    <a:pt x="72512" y="61241"/>
                  </a:cubicBezTo>
                  <a:cubicBezTo>
                    <a:pt x="72512" y="73034"/>
                    <a:pt x="72512" y="73034"/>
                    <a:pt x="72512" y="73034"/>
                  </a:cubicBezTo>
                  <a:cubicBezTo>
                    <a:pt x="72512" y="73034"/>
                    <a:pt x="75270" y="74482"/>
                    <a:pt x="87684" y="78827"/>
                  </a:cubicBezTo>
                  <a:cubicBezTo>
                    <a:pt x="90443" y="80275"/>
                    <a:pt x="92019" y="81931"/>
                    <a:pt x="94778" y="81931"/>
                  </a:cubicBezTo>
                  <a:cubicBezTo>
                    <a:pt x="92019" y="83379"/>
                    <a:pt x="89064" y="87724"/>
                    <a:pt x="89064" y="906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2" name="Shape 4842"/>
            <p:cNvSpPr/>
            <p:nvPr/>
          </p:nvSpPr>
          <p:spPr>
            <a:xfrm>
              <a:off x="1524564" y="32264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3" name="Shape 4843"/>
            <p:cNvSpPr/>
            <p:nvPr/>
          </p:nvSpPr>
          <p:spPr>
            <a:xfrm>
              <a:off x="7096295" y="2731103"/>
              <a:ext cx="289907" cy="2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913" y="0"/>
                  </a:moveTo>
                  <a:lnTo>
                    <a:pt x="85913" y="0"/>
                  </a:lnTo>
                  <a:cubicBezTo>
                    <a:pt x="77541" y="0"/>
                    <a:pt x="68970" y="4745"/>
                    <a:pt x="63388" y="11073"/>
                  </a:cubicBezTo>
                  <a:cubicBezTo>
                    <a:pt x="59202" y="15819"/>
                    <a:pt x="59202" y="15819"/>
                    <a:pt x="59202" y="15819"/>
                  </a:cubicBezTo>
                  <a:cubicBezTo>
                    <a:pt x="56411" y="11073"/>
                    <a:pt x="56411" y="11073"/>
                    <a:pt x="56411" y="11073"/>
                  </a:cubicBezTo>
                  <a:cubicBezTo>
                    <a:pt x="49435" y="4745"/>
                    <a:pt x="42259" y="0"/>
                    <a:pt x="33887" y="0"/>
                  </a:cubicBezTo>
                  <a:cubicBezTo>
                    <a:pt x="23920" y="0"/>
                    <a:pt x="15548" y="4745"/>
                    <a:pt x="9966" y="11073"/>
                  </a:cubicBezTo>
                  <a:cubicBezTo>
                    <a:pt x="2790" y="18983"/>
                    <a:pt x="0" y="28700"/>
                    <a:pt x="0" y="38192"/>
                  </a:cubicBezTo>
                  <a:cubicBezTo>
                    <a:pt x="0" y="49491"/>
                    <a:pt x="2790" y="58983"/>
                    <a:pt x="9966" y="65536"/>
                  </a:cubicBezTo>
                  <a:cubicBezTo>
                    <a:pt x="55016" y="116610"/>
                    <a:pt x="55016" y="116610"/>
                    <a:pt x="55016" y="116610"/>
                  </a:cubicBezTo>
                  <a:cubicBezTo>
                    <a:pt x="56411" y="118192"/>
                    <a:pt x="57807" y="119774"/>
                    <a:pt x="59202" y="119774"/>
                  </a:cubicBezTo>
                  <a:cubicBezTo>
                    <a:pt x="61993" y="119774"/>
                    <a:pt x="63388" y="118192"/>
                    <a:pt x="64784" y="116610"/>
                  </a:cubicBezTo>
                  <a:cubicBezTo>
                    <a:pt x="109833" y="65536"/>
                    <a:pt x="109833" y="65536"/>
                    <a:pt x="109833" y="65536"/>
                  </a:cubicBezTo>
                  <a:cubicBezTo>
                    <a:pt x="117009" y="58983"/>
                    <a:pt x="119800" y="49491"/>
                    <a:pt x="119800" y="38192"/>
                  </a:cubicBezTo>
                  <a:cubicBezTo>
                    <a:pt x="119800" y="28700"/>
                    <a:pt x="117009" y="18983"/>
                    <a:pt x="109833" y="11073"/>
                  </a:cubicBezTo>
                  <a:cubicBezTo>
                    <a:pt x="102857" y="4745"/>
                    <a:pt x="94485" y="0"/>
                    <a:pt x="85913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4" name="Shape 4844"/>
            <p:cNvSpPr/>
            <p:nvPr/>
          </p:nvSpPr>
          <p:spPr>
            <a:xfrm>
              <a:off x="6596892" y="2728987"/>
              <a:ext cx="281442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877" y="34128"/>
                  </a:moveTo>
                  <a:lnTo>
                    <a:pt x="103877" y="34128"/>
                  </a:lnTo>
                  <a:cubicBezTo>
                    <a:pt x="85102" y="18495"/>
                    <a:pt x="85102" y="18495"/>
                    <a:pt x="85102" y="18495"/>
                  </a:cubicBezTo>
                  <a:cubicBezTo>
                    <a:pt x="85102" y="62091"/>
                    <a:pt x="85102" y="62091"/>
                    <a:pt x="85102" y="62091"/>
                  </a:cubicBezTo>
                  <a:cubicBezTo>
                    <a:pt x="80816" y="63633"/>
                    <a:pt x="76530" y="65394"/>
                    <a:pt x="73673" y="70018"/>
                  </a:cubicBezTo>
                  <a:cubicBezTo>
                    <a:pt x="73673" y="16954"/>
                    <a:pt x="73673" y="16954"/>
                    <a:pt x="73673" y="16954"/>
                  </a:cubicBezTo>
                  <a:cubicBezTo>
                    <a:pt x="41836" y="34128"/>
                    <a:pt x="41836" y="34128"/>
                    <a:pt x="41836" y="34128"/>
                  </a:cubicBezTo>
                  <a:cubicBezTo>
                    <a:pt x="41836" y="104146"/>
                    <a:pt x="41836" y="104146"/>
                    <a:pt x="41836" y="104146"/>
                  </a:cubicBezTo>
                  <a:cubicBezTo>
                    <a:pt x="63469" y="91816"/>
                    <a:pt x="63469" y="91816"/>
                    <a:pt x="63469" y="91816"/>
                  </a:cubicBezTo>
                  <a:lnTo>
                    <a:pt x="63469" y="93357"/>
                  </a:lnTo>
                  <a:cubicBezTo>
                    <a:pt x="63469" y="96440"/>
                    <a:pt x="63469" y="101064"/>
                    <a:pt x="64897" y="104146"/>
                  </a:cubicBezTo>
                  <a:cubicBezTo>
                    <a:pt x="38979" y="119779"/>
                    <a:pt x="38979" y="119779"/>
                    <a:pt x="38979" y="119779"/>
                  </a:cubicBezTo>
                  <a:cubicBezTo>
                    <a:pt x="38979" y="119779"/>
                    <a:pt x="37551" y="119779"/>
                    <a:pt x="36122" y="119779"/>
                  </a:cubicBezTo>
                  <a:cubicBezTo>
                    <a:pt x="34693" y="119779"/>
                    <a:pt x="34693" y="119779"/>
                    <a:pt x="33265" y="119779"/>
                  </a:cubicBezTo>
                  <a:cubicBezTo>
                    <a:pt x="2857" y="94899"/>
                    <a:pt x="2857" y="94899"/>
                    <a:pt x="2857" y="94899"/>
                  </a:cubicBezTo>
                  <a:cubicBezTo>
                    <a:pt x="1428" y="93357"/>
                    <a:pt x="0" y="91816"/>
                    <a:pt x="0" y="88513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2857" y="0"/>
                    <a:pt x="5714" y="0"/>
                  </a:cubicBezTo>
                  <a:cubicBezTo>
                    <a:pt x="7142" y="0"/>
                    <a:pt x="8775" y="0"/>
                    <a:pt x="8775" y="1541"/>
                  </a:cubicBezTo>
                  <a:cubicBezTo>
                    <a:pt x="37551" y="23339"/>
                    <a:pt x="37551" y="23339"/>
                    <a:pt x="37551" y="23339"/>
                  </a:cubicBezTo>
                  <a:cubicBezTo>
                    <a:pt x="76530" y="0"/>
                    <a:pt x="76530" y="0"/>
                    <a:pt x="76530" y="0"/>
                  </a:cubicBezTo>
                  <a:cubicBezTo>
                    <a:pt x="76530" y="0"/>
                    <a:pt x="77959" y="0"/>
                    <a:pt x="79387" y="0"/>
                  </a:cubicBezTo>
                  <a:cubicBezTo>
                    <a:pt x="80816" y="0"/>
                    <a:pt x="80816" y="0"/>
                    <a:pt x="82244" y="1541"/>
                  </a:cubicBezTo>
                  <a:cubicBezTo>
                    <a:pt x="112448" y="26422"/>
                    <a:pt x="112448" y="26422"/>
                    <a:pt x="112448" y="26422"/>
                  </a:cubicBezTo>
                  <a:cubicBezTo>
                    <a:pt x="113877" y="27963"/>
                    <a:pt x="115510" y="29504"/>
                    <a:pt x="115510" y="31045"/>
                  </a:cubicBezTo>
                  <a:cubicBezTo>
                    <a:pt x="115510" y="70018"/>
                    <a:pt x="115510" y="70018"/>
                    <a:pt x="115510" y="70018"/>
                  </a:cubicBezTo>
                  <a:cubicBezTo>
                    <a:pt x="112448" y="65394"/>
                    <a:pt x="108163" y="63633"/>
                    <a:pt x="103877" y="62091"/>
                  </a:cubicBezTo>
                  <a:lnTo>
                    <a:pt x="103877" y="34128"/>
                  </a:lnTo>
                  <a:close/>
                  <a:moveTo>
                    <a:pt x="30204" y="34128"/>
                  </a:moveTo>
                  <a:lnTo>
                    <a:pt x="30204" y="34128"/>
                  </a:lnTo>
                  <a:cubicBezTo>
                    <a:pt x="11632" y="18495"/>
                    <a:pt x="11632" y="18495"/>
                    <a:pt x="11632" y="18495"/>
                  </a:cubicBezTo>
                  <a:cubicBezTo>
                    <a:pt x="11632" y="85431"/>
                    <a:pt x="11632" y="85431"/>
                    <a:pt x="11632" y="85431"/>
                  </a:cubicBezTo>
                  <a:cubicBezTo>
                    <a:pt x="30204" y="101064"/>
                    <a:pt x="30204" y="101064"/>
                    <a:pt x="30204" y="101064"/>
                  </a:cubicBezTo>
                  <a:lnTo>
                    <a:pt x="30204" y="34128"/>
                  </a:lnTo>
                  <a:close/>
                  <a:moveTo>
                    <a:pt x="93673" y="66935"/>
                  </a:moveTo>
                  <a:lnTo>
                    <a:pt x="93673" y="66935"/>
                  </a:lnTo>
                  <a:cubicBezTo>
                    <a:pt x="108163" y="66935"/>
                    <a:pt x="119795" y="77724"/>
                    <a:pt x="119795" y="93357"/>
                  </a:cubicBezTo>
                  <a:cubicBezTo>
                    <a:pt x="119795" y="108990"/>
                    <a:pt x="108163" y="119779"/>
                    <a:pt x="93673" y="119779"/>
                  </a:cubicBezTo>
                  <a:cubicBezTo>
                    <a:pt x="80816" y="119779"/>
                    <a:pt x="69183" y="108990"/>
                    <a:pt x="69183" y="93357"/>
                  </a:cubicBezTo>
                  <a:cubicBezTo>
                    <a:pt x="69183" y="77724"/>
                    <a:pt x="80816" y="66935"/>
                    <a:pt x="93673" y="66935"/>
                  </a:cubicBezTo>
                  <a:close/>
                  <a:moveTo>
                    <a:pt x="82244" y="97981"/>
                  </a:moveTo>
                  <a:lnTo>
                    <a:pt x="82244" y="97981"/>
                  </a:lnTo>
                  <a:cubicBezTo>
                    <a:pt x="80816" y="97981"/>
                    <a:pt x="80816" y="99522"/>
                    <a:pt x="80816" y="101064"/>
                  </a:cubicBezTo>
                  <a:cubicBezTo>
                    <a:pt x="80816" y="105688"/>
                    <a:pt x="83673" y="107229"/>
                    <a:pt x="86530" y="107229"/>
                  </a:cubicBezTo>
                  <a:cubicBezTo>
                    <a:pt x="87959" y="107229"/>
                    <a:pt x="89387" y="107229"/>
                    <a:pt x="90816" y="105688"/>
                  </a:cubicBezTo>
                  <a:cubicBezTo>
                    <a:pt x="93673" y="102605"/>
                    <a:pt x="93673" y="102605"/>
                    <a:pt x="93673" y="102605"/>
                  </a:cubicBezTo>
                  <a:cubicBezTo>
                    <a:pt x="98163" y="105688"/>
                    <a:pt x="98163" y="105688"/>
                    <a:pt x="98163" y="105688"/>
                  </a:cubicBezTo>
                  <a:cubicBezTo>
                    <a:pt x="99591" y="107229"/>
                    <a:pt x="101020" y="107229"/>
                    <a:pt x="102448" y="107229"/>
                  </a:cubicBezTo>
                  <a:cubicBezTo>
                    <a:pt x="105306" y="107229"/>
                    <a:pt x="108163" y="105688"/>
                    <a:pt x="108163" y="101064"/>
                  </a:cubicBezTo>
                  <a:cubicBezTo>
                    <a:pt x="108163" y="99522"/>
                    <a:pt x="106734" y="97981"/>
                    <a:pt x="105306" y="97981"/>
                  </a:cubicBezTo>
                  <a:cubicBezTo>
                    <a:pt x="102448" y="93357"/>
                    <a:pt x="102448" y="93357"/>
                    <a:pt x="102448" y="93357"/>
                  </a:cubicBezTo>
                  <a:cubicBezTo>
                    <a:pt x="105306" y="88513"/>
                    <a:pt x="105306" y="88513"/>
                    <a:pt x="105306" y="88513"/>
                  </a:cubicBezTo>
                  <a:cubicBezTo>
                    <a:pt x="106734" y="88513"/>
                    <a:pt x="108163" y="86972"/>
                    <a:pt x="108163" y="85431"/>
                  </a:cubicBezTo>
                  <a:cubicBezTo>
                    <a:pt x="108163" y="80807"/>
                    <a:pt x="105306" y="79266"/>
                    <a:pt x="102448" y="79266"/>
                  </a:cubicBezTo>
                  <a:cubicBezTo>
                    <a:pt x="101020" y="79266"/>
                    <a:pt x="99591" y="79266"/>
                    <a:pt x="98163" y="80807"/>
                  </a:cubicBezTo>
                  <a:cubicBezTo>
                    <a:pt x="93673" y="83889"/>
                    <a:pt x="93673" y="83889"/>
                    <a:pt x="93673" y="83889"/>
                  </a:cubicBezTo>
                  <a:cubicBezTo>
                    <a:pt x="90816" y="80807"/>
                    <a:pt x="90816" y="80807"/>
                    <a:pt x="90816" y="80807"/>
                  </a:cubicBezTo>
                  <a:cubicBezTo>
                    <a:pt x="89387" y="79266"/>
                    <a:pt x="87959" y="79266"/>
                    <a:pt x="86530" y="79266"/>
                  </a:cubicBezTo>
                  <a:cubicBezTo>
                    <a:pt x="83673" y="79266"/>
                    <a:pt x="80816" y="80807"/>
                    <a:pt x="80816" y="85431"/>
                  </a:cubicBezTo>
                  <a:cubicBezTo>
                    <a:pt x="80816" y="86972"/>
                    <a:pt x="80816" y="88513"/>
                    <a:pt x="82244" y="88513"/>
                  </a:cubicBezTo>
                  <a:cubicBezTo>
                    <a:pt x="86530" y="93357"/>
                    <a:pt x="86530" y="93357"/>
                    <a:pt x="86530" y="93357"/>
                  </a:cubicBezTo>
                  <a:lnTo>
                    <a:pt x="82244" y="979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5" name="Shape 4845"/>
            <p:cNvSpPr/>
            <p:nvPr/>
          </p:nvSpPr>
          <p:spPr>
            <a:xfrm>
              <a:off x="6091140" y="2728987"/>
              <a:ext cx="279327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129" y="34128"/>
                  </a:moveTo>
                  <a:lnTo>
                    <a:pt x="105129" y="34128"/>
                  </a:lnTo>
                  <a:cubicBezTo>
                    <a:pt x="84681" y="18495"/>
                    <a:pt x="84681" y="18495"/>
                    <a:pt x="84681" y="18495"/>
                  </a:cubicBezTo>
                  <a:cubicBezTo>
                    <a:pt x="84681" y="62091"/>
                    <a:pt x="84681" y="62091"/>
                    <a:pt x="84681" y="62091"/>
                  </a:cubicBezTo>
                  <a:cubicBezTo>
                    <a:pt x="80344" y="63633"/>
                    <a:pt x="77452" y="65394"/>
                    <a:pt x="72908" y="70018"/>
                  </a:cubicBezTo>
                  <a:cubicBezTo>
                    <a:pt x="72908" y="16954"/>
                    <a:pt x="72908" y="16954"/>
                    <a:pt x="72908" y="16954"/>
                  </a:cubicBezTo>
                  <a:cubicBezTo>
                    <a:pt x="42340" y="34128"/>
                    <a:pt x="42340" y="34128"/>
                    <a:pt x="42340" y="34128"/>
                  </a:cubicBezTo>
                  <a:cubicBezTo>
                    <a:pt x="42340" y="104146"/>
                    <a:pt x="42340" y="104146"/>
                    <a:pt x="42340" y="104146"/>
                  </a:cubicBezTo>
                  <a:cubicBezTo>
                    <a:pt x="64234" y="91816"/>
                    <a:pt x="64234" y="91816"/>
                    <a:pt x="64234" y="91816"/>
                  </a:cubicBezTo>
                  <a:lnTo>
                    <a:pt x="64234" y="93357"/>
                  </a:lnTo>
                  <a:cubicBezTo>
                    <a:pt x="64234" y="96440"/>
                    <a:pt x="64234" y="101064"/>
                    <a:pt x="65679" y="104146"/>
                  </a:cubicBezTo>
                  <a:cubicBezTo>
                    <a:pt x="39449" y="119779"/>
                    <a:pt x="39449" y="119779"/>
                    <a:pt x="39449" y="119779"/>
                  </a:cubicBezTo>
                  <a:cubicBezTo>
                    <a:pt x="38003" y="119779"/>
                    <a:pt x="38003" y="119779"/>
                    <a:pt x="36557" y="119779"/>
                  </a:cubicBezTo>
                  <a:cubicBezTo>
                    <a:pt x="35111" y="119779"/>
                    <a:pt x="33666" y="119779"/>
                    <a:pt x="33666" y="119779"/>
                  </a:cubicBezTo>
                  <a:cubicBezTo>
                    <a:pt x="1445" y="94899"/>
                    <a:pt x="1445" y="94899"/>
                    <a:pt x="1445" y="94899"/>
                  </a:cubicBezTo>
                  <a:cubicBezTo>
                    <a:pt x="0" y="93357"/>
                    <a:pt x="0" y="91816"/>
                    <a:pt x="0" y="88513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1445" y="0"/>
                    <a:pt x="5783" y="0"/>
                  </a:cubicBezTo>
                  <a:cubicBezTo>
                    <a:pt x="7228" y="0"/>
                    <a:pt x="7228" y="0"/>
                    <a:pt x="8674" y="1541"/>
                  </a:cubicBezTo>
                  <a:cubicBezTo>
                    <a:pt x="36557" y="23339"/>
                    <a:pt x="36557" y="23339"/>
                    <a:pt x="36557" y="23339"/>
                  </a:cubicBezTo>
                  <a:cubicBezTo>
                    <a:pt x="77452" y="0"/>
                    <a:pt x="77452" y="0"/>
                    <a:pt x="77452" y="0"/>
                  </a:cubicBezTo>
                  <a:lnTo>
                    <a:pt x="78898" y="0"/>
                  </a:lnTo>
                  <a:cubicBezTo>
                    <a:pt x="80344" y="0"/>
                    <a:pt x="81790" y="0"/>
                    <a:pt x="83235" y="1541"/>
                  </a:cubicBezTo>
                  <a:cubicBezTo>
                    <a:pt x="113803" y="26422"/>
                    <a:pt x="113803" y="26422"/>
                    <a:pt x="113803" y="26422"/>
                  </a:cubicBezTo>
                  <a:cubicBezTo>
                    <a:pt x="115249" y="27963"/>
                    <a:pt x="116695" y="29504"/>
                    <a:pt x="116695" y="31045"/>
                  </a:cubicBezTo>
                  <a:cubicBezTo>
                    <a:pt x="116695" y="70018"/>
                    <a:pt x="116695" y="70018"/>
                    <a:pt x="116695" y="70018"/>
                  </a:cubicBezTo>
                  <a:cubicBezTo>
                    <a:pt x="112358" y="65394"/>
                    <a:pt x="109466" y="63633"/>
                    <a:pt x="105129" y="62091"/>
                  </a:cubicBezTo>
                  <a:lnTo>
                    <a:pt x="105129" y="34128"/>
                  </a:lnTo>
                  <a:close/>
                  <a:moveTo>
                    <a:pt x="30567" y="34128"/>
                  </a:moveTo>
                  <a:lnTo>
                    <a:pt x="30567" y="34128"/>
                  </a:lnTo>
                  <a:cubicBezTo>
                    <a:pt x="11772" y="18495"/>
                    <a:pt x="11772" y="18495"/>
                    <a:pt x="11772" y="18495"/>
                  </a:cubicBezTo>
                  <a:cubicBezTo>
                    <a:pt x="11772" y="85431"/>
                    <a:pt x="11772" y="85431"/>
                    <a:pt x="11772" y="85431"/>
                  </a:cubicBezTo>
                  <a:cubicBezTo>
                    <a:pt x="30567" y="101064"/>
                    <a:pt x="30567" y="101064"/>
                    <a:pt x="30567" y="101064"/>
                  </a:cubicBezTo>
                  <a:lnTo>
                    <a:pt x="30567" y="34128"/>
                  </a:lnTo>
                  <a:close/>
                  <a:moveTo>
                    <a:pt x="94802" y="66935"/>
                  </a:moveTo>
                  <a:lnTo>
                    <a:pt x="94802" y="66935"/>
                  </a:lnTo>
                  <a:cubicBezTo>
                    <a:pt x="109466" y="66935"/>
                    <a:pt x="119793" y="77724"/>
                    <a:pt x="119793" y="93357"/>
                  </a:cubicBezTo>
                  <a:cubicBezTo>
                    <a:pt x="119793" y="108990"/>
                    <a:pt x="109466" y="119779"/>
                    <a:pt x="94802" y="119779"/>
                  </a:cubicBezTo>
                  <a:cubicBezTo>
                    <a:pt x="80344" y="119779"/>
                    <a:pt x="70017" y="108990"/>
                    <a:pt x="70017" y="93357"/>
                  </a:cubicBezTo>
                  <a:cubicBezTo>
                    <a:pt x="70017" y="77724"/>
                    <a:pt x="80344" y="66935"/>
                    <a:pt x="94802" y="66935"/>
                  </a:cubicBezTo>
                  <a:close/>
                  <a:moveTo>
                    <a:pt x="78898" y="99522"/>
                  </a:moveTo>
                  <a:lnTo>
                    <a:pt x="78898" y="99522"/>
                  </a:lnTo>
                  <a:cubicBezTo>
                    <a:pt x="87573" y="107229"/>
                    <a:pt x="87573" y="107229"/>
                    <a:pt x="87573" y="107229"/>
                  </a:cubicBezTo>
                  <a:cubicBezTo>
                    <a:pt x="87573" y="108990"/>
                    <a:pt x="89018" y="110532"/>
                    <a:pt x="90464" y="110532"/>
                  </a:cubicBezTo>
                  <a:cubicBezTo>
                    <a:pt x="91910" y="110532"/>
                    <a:pt x="93356" y="108990"/>
                    <a:pt x="94802" y="107229"/>
                  </a:cubicBezTo>
                  <a:cubicBezTo>
                    <a:pt x="110912" y="91816"/>
                    <a:pt x="110912" y="91816"/>
                    <a:pt x="110912" y="91816"/>
                  </a:cubicBezTo>
                  <a:cubicBezTo>
                    <a:pt x="112358" y="90275"/>
                    <a:pt x="112358" y="88513"/>
                    <a:pt x="112358" y="86972"/>
                  </a:cubicBezTo>
                  <a:cubicBezTo>
                    <a:pt x="112358" y="83889"/>
                    <a:pt x="109466" y="80807"/>
                    <a:pt x="106574" y="80807"/>
                  </a:cubicBezTo>
                  <a:cubicBezTo>
                    <a:pt x="105129" y="80807"/>
                    <a:pt x="103683" y="80807"/>
                    <a:pt x="102237" y="82348"/>
                  </a:cubicBezTo>
                  <a:cubicBezTo>
                    <a:pt x="90464" y="94899"/>
                    <a:pt x="90464" y="94899"/>
                    <a:pt x="90464" y="94899"/>
                  </a:cubicBezTo>
                  <a:cubicBezTo>
                    <a:pt x="87573" y="91816"/>
                    <a:pt x="87573" y="91816"/>
                    <a:pt x="87573" y="91816"/>
                  </a:cubicBezTo>
                  <a:cubicBezTo>
                    <a:pt x="86127" y="90275"/>
                    <a:pt x="84681" y="88513"/>
                    <a:pt x="83235" y="88513"/>
                  </a:cubicBezTo>
                  <a:cubicBezTo>
                    <a:pt x="80344" y="88513"/>
                    <a:pt x="77452" y="91816"/>
                    <a:pt x="77452" y="94899"/>
                  </a:cubicBezTo>
                  <a:cubicBezTo>
                    <a:pt x="77452" y="96440"/>
                    <a:pt x="77452" y="97981"/>
                    <a:pt x="78898" y="995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6" name="Shape 4846"/>
            <p:cNvSpPr/>
            <p:nvPr/>
          </p:nvSpPr>
          <p:spPr>
            <a:xfrm>
              <a:off x="5583273" y="2728987"/>
              <a:ext cx="281444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054" y="34128"/>
                  </a:moveTo>
                  <a:lnTo>
                    <a:pt x="104054" y="34128"/>
                  </a:lnTo>
                  <a:cubicBezTo>
                    <a:pt x="85247" y="18495"/>
                    <a:pt x="85247" y="18495"/>
                    <a:pt x="85247" y="18495"/>
                  </a:cubicBezTo>
                  <a:cubicBezTo>
                    <a:pt x="85247" y="62091"/>
                    <a:pt x="85247" y="62091"/>
                    <a:pt x="85247" y="62091"/>
                  </a:cubicBezTo>
                  <a:cubicBezTo>
                    <a:pt x="80954" y="63633"/>
                    <a:pt x="76660" y="65394"/>
                    <a:pt x="73594" y="70018"/>
                  </a:cubicBezTo>
                  <a:cubicBezTo>
                    <a:pt x="73594" y="16954"/>
                    <a:pt x="73594" y="16954"/>
                    <a:pt x="73594" y="16954"/>
                  </a:cubicBezTo>
                  <a:cubicBezTo>
                    <a:pt x="43339" y="34128"/>
                    <a:pt x="43339" y="34128"/>
                    <a:pt x="43339" y="34128"/>
                  </a:cubicBezTo>
                  <a:cubicBezTo>
                    <a:pt x="43339" y="104146"/>
                    <a:pt x="43339" y="104146"/>
                    <a:pt x="43339" y="104146"/>
                  </a:cubicBezTo>
                  <a:cubicBezTo>
                    <a:pt x="63577" y="91816"/>
                    <a:pt x="63577" y="91816"/>
                    <a:pt x="63577" y="91816"/>
                  </a:cubicBezTo>
                  <a:lnTo>
                    <a:pt x="63577" y="93357"/>
                  </a:lnTo>
                  <a:cubicBezTo>
                    <a:pt x="63577" y="96440"/>
                    <a:pt x="65008" y="101064"/>
                    <a:pt x="66439" y="104146"/>
                  </a:cubicBezTo>
                  <a:cubicBezTo>
                    <a:pt x="40477" y="119779"/>
                    <a:pt x="40477" y="119779"/>
                    <a:pt x="40477" y="119779"/>
                  </a:cubicBezTo>
                  <a:cubicBezTo>
                    <a:pt x="39045" y="119779"/>
                    <a:pt x="37614" y="119779"/>
                    <a:pt x="37614" y="119779"/>
                  </a:cubicBezTo>
                  <a:cubicBezTo>
                    <a:pt x="36183" y="119779"/>
                    <a:pt x="34548" y="119779"/>
                    <a:pt x="33117" y="119779"/>
                  </a:cubicBezTo>
                  <a:cubicBezTo>
                    <a:pt x="2862" y="94899"/>
                    <a:pt x="2862" y="94899"/>
                    <a:pt x="2862" y="94899"/>
                  </a:cubicBezTo>
                  <a:cubicBezTo>
                    <a:pt x="1431" y="93357"/>
                    <a:pt x="0" y="91816"/>
                    <a:pt x="0" y="88513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2862" y="0"/>
                    <a:pt x="5724" y="0"/>
                  </a:cubicBezTo>
                  <a:cubicBezTo>
                    <a:pt x="7155" y="0"/>
                    <a:pt x="8586" y="0"/>
                    <a:pt x="10017" y="1541"/>
                  </a:cubicBezTo>
                  <a:cubicBezTo>
                    <a:pt x="37614" y="23339"/>
                    <a:pt x="37614" y="23339"/>
                    <a:pt x="37614" y="23339"/>
                  </a:cubicBezTo>
                  <a:cubicBezTo>
                    <a:pt x="76660" y="0"/>
                    <a:pt x="76660" y="0"/>
                    <a:pt x="76660" y="0"/>
                  </a:cubicBezTo>
                  <a:cubicBezTo>
                    <a:pt x="78091" y="0"/>
                    <a:pt x="78091" y="0"/>
                    <a:pt x="79522" y="0"/>
                  </a:cubicBezTo>
                  <a:cubicBezTo>
                    <a:pt x="80954" y="0"/>
                    <a:pt x="82385" y="0"/>
                    <a:pt x="82385" y="1541"/>
                  </a:cubicBezTo>
                  <a:cubicBezTo>
                    <a:pt x="112640" y="26422"/>
                    <a:pt x="112640" y="26422"/>
                    <a:pt x="112640" y="26422"/>
                  </a:cubicBezTo>
                  <a:cubicBezTo>
                    <a:pt x="114071" y="26422"/>
                    <a:pt x="114071" y="26422"/>
                    <a:pt x="114071" y="26422"/>
                  </a:cubicBezTo>
                  <a:cubicBezTo>
                    <a:pt x="115502" y="27963"/>
                    <a:pt x="115502" y="29504"/>
                    <a:pt x="115502" y="31045"/>
                  </a:cubicBezTo>
                  <a:cubicBezTo>
                    <a:pt x="115502" y="70018"/>
                    <a:pt x="115502" y="70018"/>
                    <a:pt x="115502" y="70018"/>
                  </a:cubicBezTo>
                  <a:cubicBezTo>
                    <a:pt x="112640" y="65394"/>
                    <a:pt x="108347" y="63633"/>
                    <a:pt x="104054" y="62091"/>
                  </a:cubicBezTo>
                  <a:lnTo>
                    <a:pt x="104054" y="34128"/>
                  </a:lnTo>
                  <a:close/>
                  <a:moveTo>
                    <a:pt x="31686" y="34128"/>
                  </a:moveTo>
                  <a:lnTo>
                    <a:pt x="31686" y="34128"/>
                  </a:lnTo>
                  <a:cubicBezTo>
                    <a:pt x="11448" y="18495"/>
                    <a:pt x="11448" y="18495"/>
                    <a:pt x="11448" y="18495"/>
                  </a:cubicBezTo>
                  <a:cubicBezTo>
                    <a:pt x="11448" y="85431"/>
                    <a:pt x="11448" y="85431"/>
                    <a:pt x="11448" y="85431"/>
                  </a:cubicBezTo>
                  <a:cubicBezTo>
                    <a:pt x="31686" y="101064"/>
                    <a:pt x="31686" y="101064"/>
                    <a:pt x="31686" y="101064"/>
                  </a:cubicBezTo>
                  <a:lnTo>
                    <a:pt x="31686" y="34128"/>
                  </a:lnTo>
                  <a:close/>
                  <a:moveTo>
                    <a:pt x="95264" y="66935"/>
                  </a:moveTo>
                  <a:lnTo>
                    <a:pt x="95264" y="66935"/>
                  </a:lnTo>
                  <a:cubicBezTo>
                    <a:pt x="108347" y="66935"/>
                    <a:pt x="119795" y="77724"/>
                    <a:pt x="119795" y="93357"/>
                  </a:cubicBezTo>
                  <a:cubicBezTo>
                    <a:pt x="119795" y="108990"/>
                    <a:pt x="108347" y="119779"/>
                    <a:pt x="95264" y="119779"/>
                  </a:cubicBezTo>
                  <a:cubicBezTo>
                    <a:pt x="80954" y="119779"/>
                    <a:pt x="69301" y="108990"/>
                    <a:pt x="69301" y="93357"/>
                  </a:cubicBezTo>
                  <a:cubicBezTo>
                    <a:pt x="69301" y="77724"/>
                    <a:pt x="80954" y="66935"/>
                    <a:pt x="95264" y="66935"/>
                  </a:cubicBezTo>
                  <a:close/>
                  <a:moveTo>
                    <a:pt x="83816" y="99522"/>
                  </a:moveTo>
                  <a:lnTo>
                    <a:pt x="83816" y="99522"/>
                  </a:lnTo>
                  <a:cubicBezTo>
                    <a:pt x="106916" y="99522"/>
                    <a:pt x="106916" y="99522"/>
                    <a:pt x="106916" y="99522"/>
                  </a:cubicBezTo>
                  <a:cubicBezTo>
                    <a:pt x="109778" y="99522"/>
                    <a:pt x="112640" y="96440"/>
                    <a:pt x="112640" y="93357"/>
                  </a:cubicBezTo>
                  <a:cubicBezTo>
                    <a:pt x="112640" y="90275"/>
                    <a:pt x="109778" y="86972"/>
                    <a:pt x="106916" y="86972"/>
                  </a:cubicBezTo>
                  <a:cubicBezTo>
                    <a:pt x="83816" y="86972"/>
                    <a:pt x="83816" y="86972"/>
                    <a:pt x="83816" y="86972"/>
                  </a:cubicBezTo>
                  <a:cubicBezTo>
                    <a:pt x="79522" y="86972"/>
                    <a:pt x="78091" y="90275"/>
                    <a:pt x="78091" y="93357"/>
                  </a:cubicBezTo>
                  <a:cubicBezTo>
                    <a:pt x="78091" y="96440"/>
                    <a:pt x="79522" y="99522"/>
                    <a:pt x="83816" y="995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7" name="Shape 4847"/>
            <p:cNvSpPr/>
            <p:nvPr/>
          </p:nvSpPr>
          <p:spPr>
            <a:xfrm>
              <a:off x="5077522" y="2728987"/>
              <a:ext cx="281442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054" y="34128"/>
                  </a:moveTo>
                  <a:lnTo>
                    <a:pt x="104054" y="34128"/>
                  </a:lnTo>
                  <a:cubicBezTo>
                    <a:pt x="85247" y="18495"/>
                    <a:pt x="85247" y="18495"/>
                    <a:pt x="85247" y="18495"/>
                  </a:cubicBezTo>
                  <a:cubicBezTo>
                    <a:pt x="85247" y="62091"/>
                    <a:pt x="85247" y="62091"/>
                    <a:pt x="85247" y="62091"/>
                  </a:cubicBezTo>
                  <a:cubicBezTo>
                    <a:pt x="80954" y="63633"/>
                    <a:pt x="76456" y="65394"/>
                    <a:pt x="73594" y="70018"/>
                  </a:cubicBezTo>
                  <a:cubicBezTo>
                    <a:pt x="73594" y="16954"/>
                    <a:pt x="73594" y="16954"/>
                    <a:pt x="73594" y="16954"/>
                  </a:cubicBezTo>
                  <a:cubicBezTo>
                    <a:pt x="41908" y="34128"/>
                    <a:pt x="41908" y="34128"/>
                    <a:pt x="41908" y="34128"/>
                  </a:cubicBezTo>
                  <a:cubicBezTo>
                    <a:pt x="41908" y="104146"/>
                    <a:pt x="41908" y="104146"/>
                    <a:pt x="41908" y="104146"/>
                  </a:cubicBezTo>
                  <a:cubicBezTo>
                    <a:pt x="63577" y="91816"/>
                    <a:pt x="63577" y="91816"/>
                    <a:pt x="63577" y="91816"/>
                  </a:cubicBezTo>
                  <a:lnTo>
                    <a:pt x="63577" y="93357"/>
                  </a:lnTo>
                  <a:cubicBezTo>
                    <a:pt x="63577" y="96440"/>
                    <a:pt x="63577" y="101064"/>
                    <a:pt x="65008" y="104146"/>
                  </a:cubicBezTo>
                  <a:cubicBezTo>
                    <a:pt x="39045" y="119779"/>
                    <a:pt x="39045" y="119779"/>
                    <a:pt x="39045" y="119779"/>
                  </a:cubicBezTo>
                  <a:cubicBezTo>
                    <a:pt x="39045" y="119779"/>
                    <a:pt x="37614" y="119779"/>
                    <a:pt x="35979" y="119779"/>
                  </a:cubicBezTo>
                  <a:cubicBezTo>
                    <a:pt x="34548" y="119779"/>
                    <a:pt x="34548" y="119779"/>
                    <a:pt x="33117" y="119779"/>
                  </a:cubicBezTo>
                  <a:cubicBezTo>
                    <a:pt x="2862" y="94899"/>
                    <a:pt x="2862" y="94899"/>
                    <a:pt x="2862" y="94899"/>
                  </a:cubicBezTo>
                  <a:cubicBezTo>
                    <a:pt x="1431" y="93357"/>
                    <a:pt x="0" y="91816"/>
                    <a:pt x="0" y="88513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2862" y="0"/>
                    <a:pt x="5724" y="0"/>
                  </a:cubicBezTo>
                  <a:cubicBezTo>
                    <a:pt x="7155" y="0"/>
                    <a:pt x="8586" y="0"/>
                    <a:pt x="8586" y="1541"/>
                  </a:cubicBezTo>
                  <a:cubicBezTo>
                    <a:pt x="37614" y="23339"/>
                    <a:pt x="37614" y="23339"/>
                    <a:pt x="37614" y="23339"/>
                  </a:cubicBezTo>
                  <a:cubicBezTo>
                    <a:pt x="76456" y="0"/>
                    <a:pt x="76456" y="0"/>
                    <a:pt x="76456" y="0"/>
                  </a:cubicBezTo>
                  <a:cubicBezTo>
                    <a:pt x="76456" y="0"/>
                    <a:pt x="78091" y="0"/>
                    <a:pt x="79522" y="0"/>
                  </a:cubicBezTo>
                  <a:cubicBezTo>
                    <a:pt x="80954" y="0"/>
                    <a:pt x="80954" y="0"/>
                    <a:pt x="82385" y="1541"/>
                  </a:cubicBezTo>
                  <a:cubicBezTo>
                    <a:pt x="112640" y="26422"/>
                    <a:pt x="112640" y="26422"/>
                    <a:pt x="112640" y="26422"/>
                  </a:cubicBezTo>
                  <a:cubicBezTo>
                    <a:pt x="114071" y="27963"/>
                    <a:pt x="115502" y="29504"/>
                    <a:pt x="115502" y="31045"/>
                  </a:cubicBezTo>
                  <a:cubicBezTo>
                    <a:pt x="115502" y="70018"/>
                    <a:pt x="115502" y="70018"/>
                    <a:pt x="115502" y="70018"/>
                  </a:cubicBezTo>
                  <a:cubicBezTo>
                    <a:pt x="112640" y="65394"/>
                    <a:pt x="108347" y="63633"/>
                    <a:pt x="104054" y="62091"/>
                  </a:cubicBezTo>
                  <a:lnTo>
                    <a:pt x="104054" y="34128"/>
                  </a:lnTo>
                  <a:close/>
                  <a:moveTo>
                    <a:pt x="30255" y="34128"/>
                  </a:moveTo>
                  <a:lnTo>
                    <a:pt x="30255" y="34128"/>
                  </a:lnTo>
                  <a:cubicBezTo>
                    <a:pt x="11448" y="18495"/>
                    <a:pt x="11448" y="18495"/>
                    <a:pt x="11448" y="18495"/>
                  </a:cubicBezTo>
                  <a:cubicBezTo>
                    <a:pt x="11448" y="85431"/>
                    <a:pt x="11448" y="85431"/>
                    <a:pt x="11448" y="85431"/>
                  </a:cubicBezTo>
                  <a:cubicBezTo>
                    <a:pt x="30255" y="101064"/>
                    <a:pt x="30255" y="101064"/>
                    <a:pt x="30255" y="101064"/>
                  </a:cubicBezTo>
                  <a:lnTo>
                    <a:pt x="30255" y="34128"/>
                  </a:lnTo>
                  <a:close/>
                  <a:moveTo>
                    <a:pt x="93833" y="66935"/>
                  </a:moveTo>
                  <a:lnTo>
                    <a:pt x="93833" y="66935"/>
                  </a:lnTo>
                  <a:cubicBezTo>
                    <a:pt x="108347" y="66935"/>
                    <a:pt x="119795" y="77724"/>
                    <a:pt x="119795" y="93357"/>
                  </a:cubicBezTo>
                  <a:cubicBezTo>
                    <a:pt x="119795" y="108990"/>
                    <a:pt x="108347" y="119779"/>
                    <a:pt x="93833" y="119779"/>
                  </a:cubicBezTo>
                  <a:cubicBezTo>
                    <a:pt x="80954" y="119779"/>
                    <a:pt x="69301" y="108990"/>
                    <a:pt x="69301" y="93357"/>
                  </a:cubicBezTo>
                  <a:cubicBezTo>
                    <a:pt x="69301" y="77724"/>
                    <a:pt x="80954" y="66935"/>
                    <a:pt x="93833" y="66935"/>
                  </a:cubicBezTo>
                  <a:close/>
                  <a:moveTo>
                    <a:pt x="82385" y="99522"/>
                  </a:moveTo>
                  <a:lnTo>
                    <a:pt x="82385" y="99522"/>
                  </a:lnTo>
                  <a:cubicBezTo>
                    <a:pt x="88109" y="99522"/>
                    <a:pt x="88109" y="99522"/>
                    <a:pt x="88109" y="99522"/>
                  </a:cubicBezTo>
                  <a:cubicBezTo>
                    <a:pt x="88109" y="105688"/>
                    <a:pt x="88109" y="105688"/>
                    <a:pt x="88109" y="105688"/>
                  </a:cubicBezTo>
                  <a:cubicBezTo>
                    <a:pt x="88109" y="108990"/>
                    <a:pt x="90971" y="112073"/>
                    <a:pt x="93833" y="112073"/>
                  </a:cubicBezTo>
                  <a:cubicBezTo>
                    <a:pt x="98126" y="112073"/>
                    <a:pt x="99557" y="108990"/>
                    <a:pt x="99557" y="105688"/>
                  </a:cubicBezTo>
                  <a:cubicBezTo>
                    <a:pt x="99557" y="99522"/>
                    <a:pt x="99557" y="99522"/>
                    <a:pt x="99557" y="99522"/>
                  </a:cubicBezTo>
                  <a:cubicBezTo>
                    <a:pt x="105485" y="99522"/>
                    <a:pt x="105485" y="99522"/>
                    <a:pt x="105485" y="99522"/>
                  </a:cubicBezTo>
                  <a:cubicBezTo>
                    <a:pt x="109778" y="99522"/>
                    <a:pt x="111209" y="96440"/>
                    <a:pt x="111209" y="93357"/>
                  </a:cubicBezTo>
                  <a:cubicBezTo>
                    <a:pt x="111209" y="90275"/>
                    <a:pt x="109778" y="86972"/>
                    <a:pt x="105485" y="86972"/>
                  </a:cubicBezTo>
                  <a:cubicBezTo>
                    <a:pt x="99557" y="86972"/>
                    <a:pt x="99557" y="86972"/>
                    <a:pt x="99557" y="86972"/>
                  </a:cubicBezTo>
                  <a:cubicBezTo>
                    <a:pt x="99557" y="80807"/>
                    <a:pt x="99557" y="80807"/>
                    <a:pt x="99557" y="80807"/>
                  </a:cubicBezTo>
                  <a:cubicBezTo>
                    <a:pt x="99557" y="77724"/>
                    <a:pt x="98126" y="74642"/>
                    <a:pt x="93833" y="74642"/>
                  </a:cubicBezTo>
                  <a:cubicBezTo>
                    <a:pt x="90971" y="74642"/>
                    <a:pt x="88109" y="77724"/>
                    <a:pt x="88109" y="80807"/>
                  </a:cubicBezTo>
                  <a:cubicBezTo>
                    <a:pt x="88109" y="86972"/>
                    <a:pt x="88109" y="86972"/>
                    <a:pt x="88109" y="86972"/>
                  </a:cubicBezTo>
                  <a:cubicBezTo>
                    <a:pt x="82385" y="86972"/>
                    <a:pt x="82385" y="86972"/>
                    <a:pt x="82385" y="86972"/>
                  </a:cubicBezTo>
                  <a:cubicBezTo>
                    <a:pt x="79522" y="86972"/>
                    <a:pt x="76456" y="90275"/>
                    <a:pt x="76456" y="93357"/>
                  </a:cubicBezTo>
                  <a:cubicBezTo>
                    <a:pt x="76456" y="96440"/>
                    <a:pt x="79522" y="99522"/>
                    <a:pt x="82385" y="995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8" name="Shape 4848"/>
            <p:cNvSpPr/>
            <p:nvPr/>
          </p:nvSpPr>
          <p:spPr>
            <a:xfrm>
              <a:off x="4571770" y="2728987"/>
              <a:ext cx="270862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87" y="113614"/>
                  </a:moveTo>
                  <a:lnTo>
                    <a:pt x="119787" y="113614"/>
                  </a:lnTo>
                  <a:cubicBezTo>
                    <a:pt x="119787" y="118238"/>
                    <a:pt x="116819" y="119779"/>
                    <a:pt x="113851" y="119779"/>
                  </a:cubicBezTo>
                  <a:cubicBezTo>
                    <a:pt x="112367" y="119779"/>
                    <a:pt x="110883" y="119779"/>
                    <a:pt x="109399" y="119779"/>
                  </a:cubicBezTo>
                  <a:cubicBezTo>
                    <a:pt x="80777" y="96440"/>
                    <a:pt x="80777" y="96440"/>
                    <a:pt x="80777" y="96440"/>
                  </a:cubicBezTo>
                  <a:cubicBezTo>
                    <a:pt x="40494" y="119779"/>
                    <a:pt x="40494" y="119779"/>
                    <a:pt x="40494" y="119779"/>
                  </a:cubicBezTo>
                  <a:cubicBezTo>
                    <a:pt x="38798" y="119779"/>
                    <a:pt x="38798" y="119779"/>
                    <a:pt x="37314" y="119779"/>
                  </a:cubicBezTo>
                  <a:cubicBezTo>
                    <a:pt x="35830" y="119779"/>
                    <a:pt x="34346" y="119779"/>
                    <a:pt x="34346" y="119779"/>
                  </a:cubicBezTo>
                  <a:cubicBezTo>
                    <a:pt x="1484" y="94899"/>
                    <a:pt x="1484" y="94899"/>
                    <a:pt x="1484" y="94899"/>
                  </a:cubicBezTo>
                  <a:cubicBezTo>
                    <a:pt x="0" y="93357"/>
                    <a:pt x="0" y="91816"/>
                    <a:pt x="0" y="88513"/>
                  </a:cubicBezTo>
                  <a:cubicBezTo>
                    <a:pt x="0" y="6165"/>
                    <a:pt x="0" y="6165"/>
                    <a:pt x="0" y="6165"/>
                  </a:cubicBezTo>
                  <a:cubicBezTo>
                    <a:pt x="0" y="3082"/>
                    <a:pt x="1484" y="0"/>
                    <a:pt x="5936" y="0"/>
                  </a:cubicBezTo>
                  <a:cubicBezTo>
                    <a:pt x="7420" y="0"/>
                    <a:pt x="7420" y="0"/>
                    <a:pt x="8904" y="1541"/>
                  </a:cubicBezTo>
                  <a:cubicBezTo>
                    <a:pt x="37314" y="23339"/>
                    <a:pt x="37314" y="23339"/>
                    <a:pt x="37314" y="23339"/>
                  </a:cubicBezTo>
                  <a:cubicBezTo>
                    <a:pt x="79293" y="0"/>
                    <a:pt x="79293" y="0"/>
                    <a:pt x="79293" y="0"/>
                  </a:cubicBezTo>
                  <a:lnTo>
                    <a:pt x="80777" y="0"/>
                  </a:lnTo>
                  <a:cubicBezTo>
                    <a:pt x="82473" y="0"/>
                    <a:pt x="83957" y="0"/>
                    <a:pt x="85441" y="1541"/>
                  </a:cubicBezTo>
                  <a:cubicBezTo>
                    <a:pt x="116819" y="26422"/>
                    <a:pt x="116819" y="26422"/>
                    <a:pt x="116819" y="26422"/>
                  </a:cubicBezTo>
                  <a:cubicBezTo>
                    <a:pt x="118303" y="27963"/>
                    <a:pt x="119787" y="29504"/>
                    <a:pt x="119787" y="31045"/>
                  </a:cubicBezTo>
                  <a:lnTo>
                    <a:pt x="119787" y="113614"/>
                  </a:lnTo>
                  <a:close/>
                  <a:moveTo>
                    <a:pt x="31378" y="101064"/>
                  </a:moveTo>
                  <a:lnTo>
                    <a:pt x="31378" y="101064"/>
                  </a:lnTo>
                  <a:cubicBezTo>
                    <a:pt x="31378" y="34128"/>
                    <a:pt x="31378" y="34128"/>
                    <a:pt x="31378" y="34128"/>
                  </a:cubicBezTo>
                  <a:cubicBezTo>
                    <a:pt x="11872" y="18495"/>
                    <a:pt x="11872" y="18495"/>
                    <a:pt x="11872" y="18495"/>
                  </a:cubicBezTo>
                  <a:cubicBezTo>
                    <a:pt x="11872" y="85431"/>
                    <a:pt x="11872" y="85431"/>
                    <a:pt x="11872" y="85431"/>
                  </a:cubicBezTo>
                  <a:lnTo>
                    <a:pt x="31378" y="101064"/>
                  </a:lnTo>
                  <a:close/>
                  <a:moveTo>
                    <a:pt x="74840" y="16954"/>
                  </a:moveTo>
                  <a:lnTo>
                    <a:pt x="74840" y="16954"/>
                  </a:lnTo>
                  <a:cubicBezTo>
                    <a:pt x="43462" y="34128"/>
                    <a:pt x="43462" y="34128"/>
                    <a:pt x="43462" y="34128"/>
                  </a:cubicBezTo>
                  <a:cubicBezTo>
                    <a:pt x="43462" y="104146"/>
                    <a:pt x="43462" y="104146"/>
                    <a:pt x="43462" y="104146"/>
                  </a:cubicBezTo>
                  <a:cubicBezTo>
                    <a:pt x="74840" y="85431"/>
                    <a:pt x="74840" y="85431"/>
                    <a:pt x="74840" y="85431"/>
                  </a:cubicBezTo>
                  <a:lnTo>
                    <a:pt x="74840" y="16954"/>
                  </a:lnTo>
                  <a:close/>
                  <a:moveTo>
                    <a:pt x="107915" y="34128"/>
                  </a:moveTo>
                  <a:lnTo>
                    <a:pt x="107915" y="34128"/>
                  </a:lnTo>
                  <a:cubicBezTo>
                    <a:pt x="86925" y="18495"/>
                    <a:pt x="86925" y="18495"/>
                    <a:pt x="86925" y="18495"/>
                  </a:cubicBezTo>
                  <a:cubicBezTo>
                    <a:pt x="86925" y="85431"/>
                    <a:pt x="86925" y="85431"/>
                    <a:pt x="86925" y="85431"/>
                  </a:cubicBezTo>
                  <a:cubicBezTo>
                    <a:pt x="107915" y="101064"/>
                    <a:pt x="107915" y="101064"/>
                    <a:pt x="107915" y="101064"/>
                  </a:cubicBezTo>
                  <a:lnTo>
                    <a:pt x="107915" y="34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9" name="Shape 4849"/>
            <p:cNvSpPr/>
            <p:nvPr/>
          </p:nvSpPr>
          <p:spPr>
            <a:xfrm>
              <a:off x="4057555" y="2714169"/>
              <a:ext cx="287792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09" y="66378"/>
                  </a:moveTo>
                  <a:lnTo>
                    <a:pt x="114209" y="66378"/>
                  </a:lnTo>
                  <a:cubicBezTo>
                    <a:pt x="98635" y="66378"/>
                    <a:pt x="98635" y="66378"/>
                    <a:pt x="98635" y="66378"/>
                  </a:cubicBezTo>
                  <a:cubicBezTo>
                    <a:pt x="95840" y="66378"/>
                    <a:pt x="93044" y="63388"/>
                    <a:pt x="93044" y="60598"/>
                  </a:cubicBezTo>
                  <a:cubicBezTo>
                    <a:pt x="93044" y="56411"/>
                    <a:pt x="95840" y="55016"/>
                    <a:pt x="98635" y="55016"/>
                  </a:cubicBezTo>
                  <a:cubicBezTo>
                    <a:pt x="114209" y="55016"/>
                    <a:pt x="114209" y="55016"/>
                    <a:pt x="114209" y="55016"/>
                  </a:cubicBezTo>
                  <a:cubicBezTo>
                    <a:pt x="117004" y="55016"/>
                    <a:pt x="119800" y="56411"/>
                    <a:pt x="119800" y="60598"/>
                  </a:cubicBezTo>
                  <a:cubicBezTo>
                    <a:pt x="119800" y="63388"/>
                    <a:pt x="117004" y="66378"/>
                    <a:pt x="114209" y="66378"/>
                  </a:cubicBezTo>
                  <a:close/>
                  <a:moveTo>
                    <a:pt x="104226" y="22524"/>
                  </a:moveTo>
                  <a:lnTo>
                    <a:pt x="104226" y="22524"/>
                  </a:lnTo>
                  <a:cubicBezTo>
                    <a:pt x="94442" y="32491"/>
                    <a:pt x="94442" y="32491"/>
                    <a:pt x="94442" y="32491"/>
                  </a:cubicBezTo>
                  <a:cubicBezTo>
                    <a:pt x="91647" y="35282"/>
                    <a:pt x="91647" y="35282"/>
                    <a:pt x="91647" y="35282"/>
                  </a:cubicBezTo>
                  <a:cubicBezTo>
                    <a:pt x="90249" y="36677"/>
                    <a:pt x="88851" y="38073"/>
                    <a:pt x="87454" y="38073"/>
                  </a:cubicBezTo>
                  <a:cubicBezTo>
                    <a:pt x="84658" y="38073"/>
                    <a:pt x="81663" y="35282"/>
                    <a:pt x="81663" y="32491"/>
                  </a:cubicBezTo>
                  <a:cubicBezTo>
                    <a:pt x="81663" y="31096"/>
                    <a:pt x="83261" y="29700"/>
                    <a:pt x="84658" y="28305"/>
                  </a:cubicBezTo>
                  <a:cubicBezTo>
                    <a:pt x="87454" y="25514"/>
                    <a:pt x="87454" y="25514"/>
                    <a:pt x="87454" y="25514"/>
                  </a:cubicBezTo>
                  <a:cubicBezTo>
                    <a:pt x="97237" y="15548"/>
                    <a:pt x="97237" y="15548"/>
                    <a:pt x="97237" y="15548"/>
                  </a:cubicBezTo>
                  <a:cubicBezTo>
                    <a:pt x="98635" y="14152"/>
                    <a:pt x="100033" y="12757"/>
                    <a:pt x="101430" y="12757"/>
                  </a:cubicBezTo>
                  <a:cubicBezTo>
                    <a:pt x="104226" y="12757"/>
                    <a:pt x="107221" y="15548"/>
                    <a:pt x="107221" y="18338"/>
                  </a:cubicBezTo>
                  <a:cubicBezTo>
                    <a:pt x="107221" y="19734"/>
                    <a:pt x="105823" y="21129"/>
                    <a:pt x="104226" y="22524"/>
                  </a:cubicBezTo>
                  <a:close/>
                  <a:moveTo>
                    <a:pt x="59101" y="83122"/>
                  </a:moveTo>
                  <a:lnTo>
                    <a:pt x="59101" y="83122"/>
                  </a:lnTo>
                  <a:cubicBezTo>
                    <a:pt x="50715" y="83122"/>
                    <a:pt x="43727" y="77541"/>
                    <a:pt x="39334" y="71960"/>
                  </a:cubicBezTo>
                  <a:cubicBezTo>
                    <a:pt x="37936" y="66378"/>
                    <a:pt x="37936" y="66378"/>
                    <a:pt x="37936" y="66378"/>
                  </a:cubicBezTo>
                  <a:cubicBezTo>
                    <a:pt x="37936" y="63388"/>
                    <a:pt x="36539" y="61993"/>
                    <a:pt x="36539" y="60598"/>
                  </a:cubicBezTo>
                  <a:cubicBezTo>
                    <a:pt x="36539" y="48039"/>
                    <a:pt x="46522" y="38073"/>
                    <a:pt x="59101" y="38073"/>
                  </a:cubicBezTo>
                  <a:cubicBezTo>
                    <a:pt x="71880" y="38073"/>
                    <a:pt x="81663" y="48039"/>
                    <a:pt x="81663" y="60598"/>
                  </a:cubicBezTo>
                  <a:cubicBezTo>
                    <a:pt x="81663" y="73355"/>
                    <a:pt x="71880" y="83122"/>
                    <a:pt x="59101" y="83122"/>
                  </a:cubicBezTo>
                  <a:close/>
                  <a:moveTo>
                    <a:pt x="59101" y="49435"/>
                  </a:moveTo>
                  <a:lnTo>
                    <a:pt x="59101" y="49435"/>
                  </a:lnTo>
                  <a:cubicBezTo>
                    <a:pt x="53510" y="49435"/>
                    <a:pt x="47920" y="53621"/>
                    <a:pt x="47920" y="60598"/>
                  </a:cubicBezTo>
                  <a:cubicBezTo>
                    <a:pt x="47920" y="66378"/>
                    <a:pt x="53510" y="71960"/>
                    <a:pt x="59101" y="71960"/>
                  </a:cubicBezTo>
                  <a:cubicBezTo>
                    <a:pt x="66289" y="71960"/>
                    <a:pt x="70482" y="66378"/>
                    <a:pt x="70482" y="60598"/>
                  </a:cubicBezTo>
                  <a:cubicBezTo>
                    <a:pt x="70482" y="53621"/>
                    <a:pt x="66289" y="49435"/>
                    <a:pt x="59101" y="49435"/>
                  </a:cubicBezTo>
                  <a:close/>
                  <a:moveTo>
                    <a:pt x="59101" y="26910"/>
                  </a:moveTo>
                  <a:lnTo>
                    <a:pt x="59101" y="26910"/>
                  </a:lnTo>
                  <a:cubicBezTo>
                    <a:pt x="56306" y="26910"/>
                    <a:pt x="53510" y="23920"/>
                    <a:pt x="53510" y="21129"/>
                  </a:cubicBezTo>
                  <a:cubicBezTo>
                    <a:pt x="53510" y="5780"/>
                    <a:pt x="53510" y="5780"/>
                    <a:pt x="53510" y="5780"/>
                  </a:cubicBezTo>
                  <a:cubicBezTo>
                    <a:pt x="53510" y="2990"/>
                    <a:pt x="56306" y="0"/>
                    <a:pt x="59101" y="0"/>
                  </a:cubicBezTo>
                  <a:cubicBezTo>
                    <a:pt x="63494" y="0"/>
                    <a:pt x="64891" y="2990"/>
                    <a:pt x="64891" y="5780"/>
                  </a:cubicBezTo>
                  <a:cubicBezTo>
                    <a:pt x="64891" y="21129"/>
                    <a:pt x="64891" y="21129"/>
                    <a:pt x="64891" y="21129"/>
                  </a:cubicBezTo>
                  <a:cubicBezTo>
                    <a:pt x="64891" y="23920"/>
                    <a:pt x="63494" y="26910"/>
                    <a:pt x="59101" y="26910"/>
                  </a:cubicBezTo>
                  <a:close/>
                  <a:moveTo>
                    <a:pt x="35141" y="91694"/>
                  </a:moveTo>
                  <a:lnTo>
                    <a:pt x="35141" y="91694"/>
                  </a:lnTo>
                  <a:cubicBezTo>
                    <a:pt x="32346" y="95880"/>
                    <a:pt x="32346" y="95880"/>
                    <a:pt x="32346" y="95880"/>
                  </a:cubicBezTo>
                  <a:cubicBezTo>
                    <a:pt x="22562" y="105847"/>
                    <a:pt x="22562" y="105847"/>
                    <a:pt x="22562" y="105847"/>
                  </a:cubicBezTo>
                  <a:cubicBezTo>
                    <a:pt x="21164" y="107242"/>
                    <a:pt x="19567" y="107242"/>
                    <a:pt x="18169" y="107242"/>
                  </a:cubicBezTo>
                  <a:cubicBezTo>
                    <a:pt x="15374" y="107242"/>
                    <a:pt x="12579" y="104451"/>
                    <a:pt x="12579" y="101461"/>
                  </a:cubicBezTo>
                  <a:cubicBezTo>
                    <a:pt x="12579" y="100066"/>
                    <a:pt x="12579" y="98671"/>
                    <a:pt x="13976" y="97275"/>
                  </a:cubicBezTo>
                  <a:cubicBezTo>
                    <a:pt x="23960" y="87508"/>
                    <a:pt x="23960" y="87508"/>
                    <a:pt x="23960" y="87508"/>
                  </a:cubicBezTo>
                  <a:cubicBezTo>
                    <a:pt x="28153" y="84518"/>
                    <a:pt x="28153" y="84518"/>
                    <a:pt x="28153" y="84518"/>
                  </a:cubicBezTo>
                  <a:cubicBezTo>
                    <a:pt x="28153" y="83122"/>
                    <a:pt x="29550" y="83122"/>
                    <a:pt x="30948" y="83122"/>
                  </a:cubicBezTo>
                  <a:cubicBezTo>
                    <a:pt x="35141" y="83122"/>
                    <a:pt x="36539" y="84518"/>
                    <a:pt x="36539" y="88903"/>
                  </a:cubicBezTo>
                  <a:cubicBezTo>
                    <a:pt x="36539" y="90299"/>
                    <a:pt x="36539" y="91694"/>
                    <a:pt x="35141" y="91694"/>
                  </a:cubicBezTo>
                  <a:close/>
                  <a:moveTo>
                    <a:pt x="30948" y="38073"/>
                  </a:moveTo>
                  <a:lnTo>
                    <a:pt x="30948" y="38073"/>
                  </a:lnTo>
                  <a:cubicBezTo>
                    <a:pt x="29550" y="38073"/>
                    <a:pt x="28153" y="36677"/>
                    <a:pt x="28153" y="35282"/>
                  </a:cubicBezTo>
                  <a:cubicBezTo>
                    <a:pt x="23960" y="32491"/>
                    <a:pt x="23960" y="32491"/>
                    <a:pt x="23960" y="32491"/>
                  </a:cubicBezTo>
                  <a:cubicBezTo>
                    <a:pt x="13976" y="22524"/>
                    <a:pt x="13976" y="22524"/>
                    <a:pt x="13976" y="22524"/>
                  </a:cubicBezTo>
                  <a:cubicBezTo>
                    <a:pt x="12579" y="21129"/>
                    <a:pt x="12579" y="19734"/>
                    <a:pt x="12579" y="18338"/>
                  </a:cubicBezTo>
                  <a:cubicBezTo>
                    <a:pt x="12579" y="15548"/>
                    <a:pt x="15374" y="12757"/>
                    <a:pt x="18169" y="12757"/>
                  </a:cubicBezTo>
                  <a:cubicBezTo>
                    <a:pt x="19567" y="12757"/>
                    <a:pt x="21164" y="14152"/>
                    <a:pt x="22562" y="15548"/>
                  </a:cubicBezTo>
                  <a:cubicBezTo>
                    <a:pt x="32346" y="25514"/>
                    <a:pt x="32346" y="25514"/>
                    <a:pt x="32346" y="25514"/>
                  </a:cubicBezTo>
                  <a:cubicBezTo>
                    <a:pt x="35141" y="28305"/>
                    <a:pt x="35141" y="28305"/>
                    <a:pt x="35141" y="28305"/>
                  </a:cubicBezTo>
                  <a:cubicBezTo>
                    <a:pt x="36539" y="29700"/>
                    <a:pt x="36539" y="31096"/>
                    <a:pt x="36539" y="32491"/>
                  </a:cubicBezTo>
                  <a:cubicBezTo>
                    <a:pt x="36539" y="35282"/>
                    <a:pt x="35141" y="38073"/>
                    <a:pt x="30948" y="38073"/>
                  </a:cubicBezTo>
                  <a:close/>
                  <a:moveTo>
                    <a:pt x="19567" y="55016"/>
                  </a:moveTo>
                  <a:lnTo>
                    <a:pt x="19567" y="55016"/>
                  </a:lnTo>
                  <a:cubicBezTo>
                    <a:pt x="23960" y="55016"/>
                    <a:pt x="25357" y="56411"/>
                    <a:pt x="25357" y="60598"/>
                  </a:cubicBezTo>
                  <a:cubicBezTo>
                    <a:pt x="25357" y="63388"/>
                    <a:pt x="23960" y="66378"/>
                    <a:pt x="19567" y="66378"/>
                  </a:cubicBezTo>
                  <a:cubicBezTo>
                    <a:pt x="5590" y="66378"/>
                    <a:pt x="5590" y="66378"/>
                    <a:pt x="5590" y="66378"/>
                  </a:cubicBezTo>
                  <a:cubicBezTo>
                    <a:pt x="1397" y="66378"/>
                    <a:pt x="0" y="63388"/>
                    <a:pt x="0" y="60598"/>
                  </a:cubicBezTo>
                  <a:cubicBezTo>
                    <a:pt x="0" y="56411"/>
                    <a:pt x="1397" y="55016"/>
                    <a:pt x="5590" y="55016"/>
                  </a:cubicBezTo>
                  <a:cubicBezTo>
                    <a:pt x="19567" y="55016"/>
                    <a:pt x="19567" y="55016"/>
                    <a:pt x="19567" y="55016"/>
                  </a:cubicBezTo>
                  <a:close/>
                  <a:moveTo>
                    <a:pt x="59101" y="94485"/>
                  </a:moveTo>
                  <a:lnTo>
                    <a:pt x="59101" y="94485"/>
                  </a:lnTo>
                  <a:cubicBezTo>
                    <a:pt x="63494" y="94485"/>
                    <a:pt x="64891" y="95880"/>
                    <a:pt x="64891" y="100066"/>
                  </a:cubicBezTo>
                  <a:cubicBezTo>
                    <a:pt x="64891" y="114219"/>
                    <a:pt x="64891" y="114219"/>
                    <a:pt x="64891" y="114219"/>
                  </a:cubicBezTo>
                  <a:cubicBezTo>
                    <a:pt x="64891" y="118405"/>
                    <a:pt x="63494" y="119800"/>
                    <a:pt x="59101" y="119800"/>
                  </a:cubicBezTo>
                  <a:cubicBezTo>
                    <a:pt x="56306" y="119800"/>
                    <a:pt x="53510" y="118405"/>
                    <a:pt x="53510" y="114219"/>
                  </a:cubicBezTo>
                  <a:cubicBezTo>
                    <a:pt x="53510" y="100066"/>
                    <a:pt x="53510" y="100066"/>
                    <a:pt x="53510" y="100066"/>
                  </a:cubicBezTo>
                  <a:cubicBezTo>
                    <a:pt x="53510" y="95880"/>
                    <a:pt x="56306" y="94485"/>
                    <a:pt x="59101" y="94485"/>
                  </a:cubicBezTo>
                  <a:close/>
                  <a:moveTo>
                    <a:pt x="87454" y="83122"/>
                  </a:moveTo>
                  <a:lnTo>
                    <a:pt x="87454" y="83122"/>
                  </a:lnTo>
                  <a:cubicBezTo>
                    <a:pt x="88851" y="83122"/>
                    <a:pt x="90249" y="83122"/>
                    <a:pt x="91647" y="84518"/>
                  </a:cubicBezTo>
                  <a:cubicBezTo>
                    <a:pt x="94442" y="87508"/>
                    <a:pt x="94442" y="87508"/>
                    <a:pt x="94442" y="87508"/>
                  </a:cubicBezTo>
                  <a:cubicBezTo>
                    <a:pt x="104226" y="97275"/>
                    <a:pt x="104226" y="97275"/>
                    <a:pt x="104226" y="97275"/>
                  </a:cubicBezTo>
                  <a:cubicBezTo>
                    <a:pt x="105823" y="98671"/>
                    <a:pt x="107221" y="100066"/>
                    <a:pt x="107221" y="101461"/>
                  </a:cubicBezTo>
                  <a:cubicBezTo>
                    <a:pt x="107221" y="104451"/>
                    <a:pt x="104226" y="107242"/>
                    <a:pt x="101430" y="107242"/>
                  </a:cubicBezTo>
                  <a:cubicBezTo>
                    <a:pt x="100033" y="107242"/>
                    <a:pt x="98635" y="107242"/>
                    <a:pt x="97237" y="105847"/>
                  </a:cubicBezTo>
                  <a:cubicBezTo>
                    <a:pt x="87454" y="95880"/>
                    <a:pt x="87454" y="95880"/>
                    <a:pt x="87454" y="95880"/>
                  </a:cubicBezTo>
                  <a:cubicBezTo>
                    <a:pt x="84658" y="91694"/>
                    <a:pt x="84658" y="91694"/>
                    <a:pt x="84658" y="91694"/>
                  </a:cubicBezTo>
                  <a:cubicBezTo>
                    <a:pt x="83261" y="91694"/>
                    <a:pt x="81663" y="90299"/>
                    <a:pt x="81663" y="88903"/>
                  </a:cubicBezTo>
                  <a:cubicBezTo>
                    <a:pt x="81663" y="84518"/>
                    <a:pt x="84658" y="83122"/>
                    <a:pt x="87454" y="83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0" name="Shape 4850"/>
            <p:cNvSpPr/>
            <p:nvPr/>
          </p:nvSpPr>
          <p:spPr>
            <a:xfrm>
              <a:off x="3575081" y="2741687"/>
              <a:ext cx="237005" cy="23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41" y="67730"/>
                  </a:moveTo>
                  <a:lnTo>
                    <a:pt x="112741" y="67730"/>
                  </a:lnTo>
                  <a:cubicBezTo>
                    <a:pt x="107661" y="67730"/>
                    <a:pt x="107661" y="67730"/>
                    <a:pt x="107661" y="67730"/>
                  </a:cubicBezTo>
                  <a:cubicBezTo>
                    <a:pt x="104274" y="67730"/>
                    <a:pt x="100887" y="64049"/>
                    <a:pt x="100887" y="60613"/>
                  </a:cubicBezTo>
                  <a:cubicBezTo>
                    <a:pt x="100887" y="55460"/>
                    <a:pt x="104274" y="53742"/>
                    <a:pt x="107661" y="53742"/>
                  </a:cubicBezTo>
                  <a:cubicBezTo>
                    <a:pt x="112741" y="53742"/>
                    <a:pt x="112741" y="53742"/>
                    <a:pt x="112741" y="53742"/>
                  </a:cubicBezTo>
                  <a:cubicBezTo>
                    <a:pt x="116129" y="53742"/>
                    <a:pt x="119758" y="55460"/>
                    <a:pt x="119758" y="60613"/>
                  </a:cubicBezTo>
                  <a:cubicBezTo>
                    <a:pt x="119758" y="64049"/>
                    <a:pt x="116129" y="67730"/>
                    <a:pt x="112741" y="67730"/>
                  </a:cubicBezTo>
                  <a:close/>
                  <a:moveTo>
                    <a:pt x="102580" y="26012"/>
                  </a:moveTo>
                  <a:lnTo>
                    <a:pt x="102580" y="26012"/>
                  </a:lnTo>
                  <a:cubicBezTo>
                    <a:pt x="99193" y="29447"/>
                    <a:pt x="99193" y="29447"/>
                    <a:pt x="99193" y="29447"/>
                  </a:cubicBezTo>
                  <a:cubicBezTo>
                    <a:pt x="97500" y="31165"/>
                    <a:pt x="95806" y="32883"/>
                    <a:pt x="94112" y="32883"/>
                  </a:cubicBezTo>
                  <a:cubicBezTo>
                    <a:pt x="90725" y="32883"/>
                    <a:pt x="87096" y="29447"/>
                    <a:pt x="87096" y="26012"/>
                  </a:cubicBezTo>
                  <a:cubicBezTo>
                    <a:pt x="87096" y="24294"/>
                    <a:pt x="87096" y="22576"/>
                    <a:pt x="88790" y="20858"/>
                  </a:cubicBezTo>
                  <a:cubicBezTo>
                    <a:pt x="94112" y="15460"/>
                    <a:pt x="94112" y="15460"/>
                    <a:pt x="94112" y="15460"/>
                  </a:cubicBezTo>
                  <a:cubicBezTo>
                    <a:pt x="95806" y="13742"/>
                    <a:pt x="97500" y="13742"/>
                    <a:pt x="99193" y="13742"/>
                  </a:cubicBezTo>
                  <a:cubicBezTo>
                    <a:pt x="102580" y="13742"/>
                    <a:pt x="105967" y="17423"/>
                    <a:pt x="105967" y="20858"/>
                  </a:cubicBezTo>
                  <a:cubicBezTo>
                    <a:pt x="105967" y="22576"/>
                    <a:pt x="104274" y="24294"/>
                    <a:pt x="102580" y="26012"/>
                  </a:cubicBezTo>
                  <a:close/>
                  <a:moveTo>
                    <a:pt x="59758" y="88343"/>
                  </a:moveTo>
                  <a:lnTo>
                    <a:pt x="59758" y="88343"/>
                  </a:lnTo>
                  <a:cubicBezTo>
                    <a:pt x="49596" y="88343"/>
                    <a:pt x="40887" y="81472"/>
                    <a:pt x="35806" y="74601"/>
                  </a:cubicBezTo>
                  <a:cubicBezTo>
                    <a:pt x="34112" y="67730"/>
                    <a:pt x="34112" y="67730"/>
                    <a:pt x="34112" y="67730"/>
                  </a:cubicBezTo>
                  <a:cubicBezTo>
                    <a:pt x="32419" y="64049"/>
                    <a:pt x="32419" y="62331"/>
                    <a:pt x="32419" y="60613"/>
                  </a:cubicBezTo>
                  <a:cubicBezTo>
                    <a:pt x="32419" y="45153"/>
                    <a:pt x="44516" y="32883"/>
                    <a:pt x="59758" y="32883"/>
                  </a:cubicBezTo>
                  <a:cubicBezTo>
                    <a:pt x="75241" y="32883"/>
                    <a:pt x="87096" y="45153"/>
                    <a:pt x="87096" y="60613"/>
                  </a:cubicBezTo>
                  <a:cubicBezTo>
                    <a:pt x="87096" y="76319"/>
                    <a:pt x="75241" y="88343"/>
                    <a:pt x="59758" y="88343"/>
                  </a:cubicBezTo>
                  <a:close/>
                  <a:moveTo>
                    <a:pt x="59758" y="46871"/>
                  </a:moveTo>
                  <a:lnTo>
                    <a:pt x="59758" y="46871"/>
                  </a:lnTo>
                  <a:cubicBezTo>
                    <a:pt x="52983" y="46871"/>
                    <a:pt x="46209" y="52024"/>
                    <a:pt x="46209" y="60613"/>
                  </a:cubicBezTo>
                  <a:cubicBezTo>
                    <a:pt x="46209" y="67730"/>
                    <a:pt x="52983" y="74601"/>
                    <a:pt x="59758" y="74601"/>
                  </a:cubicBezTo>
                  <a:cubicBezTo>
                    <a:pt x="66774" y="74601"/>
                    <a:pt x="73548" y="67730"/>
                    <a:pt x="73548" y="60613"/>
                  </a:cubicBezTo>
                  <a:cubicBezTo>
                    <a:pt x="73548" y="52024"/>
                    <a:pt x="66774" y="46871"/>
                    <a:pt x="59758" y="46871"/>
                  </a:cubicBezTo>
                  <a:close/>
                  <a:moveTo>
                    <a:pt x="59758" y="19141"/>
                  </a:moveTo>
                  <a:lnTo>
                    <a:pt x="59758" y="19141"/>
                  </a:lnTo>
                  <a:cubicBezTo>
                    <a:pt x="56370" y="19141"/>
                    <a:pt x="52983" y="15460"/>
                    <a:pt x="52983" y="12024"/>
                  </a:cubicBezTo>
                  <a:cubicBezTo>
                    <a:pt x="52983" y="6871"/>
                    <a:pt x="52983" y="6871"/>
                    <a:pt x="52983" y="6871"/>
                  </a:cubicBezTo>
                  <a:cubicBezTo>
                    <a:pt x="52983" y="3435"/>
                    <a:pt x="56370" y="0"/>
                    <a:pt x="59758" y="0"/>
                  </a:cubicBezTo>
                  <a:cubicBezTo>
                    <a:pt x="63145" y="0"/>
                    <a:pt x="66774" y="3435"/>
                    <a:pt x="66774" y="6871"/>
                  </a:cubicBezTo>
                  <a:cubicBezTo>
                    <a:pt x="66774" y="12024"/>
                    <a:pt x="66774" y="12024"/>
                    <a:pt x="66774" y="12024"/>
                  </a:cubicBezTo>
                  <a:cubicBezTo>
                    <a:pt x="66774" y="15460"/>
                    <a:pt x="63145" y="19141"/>
                    <a:pt x="59758" y="19141"/>
                  </a:cubicBezTo>
                  <a:close/>
                  <a:moveTo>
                    <a:pt x="25645" y="32883"/>
                  </a:moveTo>
                  <a:lnTo>
                    <a:pt x="25645" y="32883"/>
                  </a:lnTo>
                  <a:cubicBezTo>
                    <a:pt x="23951" y="32883"/>
                    <a:pt x="22258" y="31165"/>
                    <a:pt x="20564" y="29447"/>
                  </a:cubicBezTo>
                  <a:cubicBezTo>
                    <a:pt x="17177" y="26012"/>
                    <a:pt x="17177" y="26012"/>
                    <a:pt x="17177" y="26012"/>
                  </a:cubicBezTo>
                  <a:cubicBezTo>
                    <a:pt x="15483" y="24294"/>
                    <a:pt x="13548" y="22576"/>
                    <a:pt x="13548" y="20858"/>
                  </a:cubicBezTo>
                  <a:cubicBezTo>
                    <a:pt x="13548" y="17423"/>
                    <a:pt x="17177" y="13742"/>
                    <a:pt x="20564" y="13742"/>
                  </a:cubicBezTo>
                  <a:cubicBezTo>
                    <a:pt x="22258" y="13742"/>
                    <a:pt x="23951" y="13742"/>
                    <a:pt x="25645" y="15460"/>
                  </a:cubicBezTo>
                  <a:cubicBezTo>
                    <a:pt x="30725" y="20858"/>
                    <a:pt x="30725" y="20858"/>
                    <a:pt x="30725" y="20858"/>
                  </a:cubicBezTo>
                  <a:cubicBezTo>
                    <a:pt x="32419" y="22576"/>
                    <a:pt x="32419" y="24294"/>
                    <a:pt x="32419" y="26012"/>
                  </a:cubicBezTo>
                  <a:cubicBezTo>
                    <a:pt x="32419" y="29447"/>
                    <a:pt x="29032" y="32883"/>
                    <a:pt x="25645" y="32883"/>
                  </a:cubicBezTo>
                  <a:close/>
                  <a:moveTo>
                    <a:pt x="18870" y="60613"/>
                  </a:moveTo>
                  <a:lnTo>
                    <a:pt x="18870" y="60613"/>
                  </a:lnTo>
                  <a:cubicBezTo>
                    <a:pt x="18870" y="64049"/>
                    <a:pt x="15483" y="67730"/>
                    <a:pt x="11854" y="67730"/>
                  </a:cubicBezTo>
                  <a:cubicBezTo>
                    <a:pt x="6774" y="67730"/>
                    <a:pt x="6774" y="67730"/>
                    <a:pt x="6774" y="67730"/>
                  </a:cubicBezTo>
                  <a:cubicBezTo>
                    <a:pt x="3387" y="67730"/>
                    <a:pt x="0" y="64049"/>
                    <a:pt x="0" y="60613"/>
                  </a:cubicBezTo>
                  <a:cubicBezTo>
                    <a:pt x="0" y="55460"/>
                    <a:pt x="3387" y="53742"/>
                    <a:pt x="6774" y="53742"/>
                  </a:cubicBezTo>
                  <a:cubicBezTo>
                    <a:pt x="11854" y="53742"/>
                    <a:pt x="11854" y="53742"/>
                    <a:pt x="11854" y="53742"/>
                  </a:cubicBezTo>
                  <a:cubicBezTo>
                    <a:pt x="15483" y="53742"/>
                    <a:pt x="18870" y="55460"/>
                    <a:pt x="18870" y="60613"/>
                  </a:cubicBezTo>
                  <a:close/>
                  <a:moveTo>
                    <a:pt x="20564" y="90061"/>
                  </a:moveTo>
                  <a:lnTo>
                    <a:pt x="20564" y="90061"/>
                  </a:lnTo>
                  <a:cubicBezTo>
                    <a:pt x="22258" y="88343"/>
                    <a:pt x="23951" y="88343"/>
                    <a:pt x="25645" y="88343"/>
                  </a:cubicBezTo>
                  <a:cubicBezTo>
                    <a:pt x="29032" y="88343"/>
                    <a:pt x="32419" y="90061"/>
                    <a:pt x="32419" y="95460"/>
                  </a:cubicBezTo>
                  <a:cubicBezTo>
                    <a:pt x="32419" y="97177"/>
                    <a:pt x="32419" y="98895"/>
                    <a:pt x="30725" y="98895"/>
                  </a:cubicBezTo>
                  <a:cubicBezTo>
                    <a:pt x="25645" y="104049"/>
                    <a:pt x="25645" y="104049"/>
                    <a:pt x="25645" y="104049"/>
                  </a:cubicBezTo>
                  <a:cubicBezTo>
                    <a:pt x="23951" y="105766"/>
                    <a:pt x="22258" y="105766"/>
                    <a:pt x="20564" y="105766"/>
                  </a:cubicBezTo>
                  <a:cubicBezTo>
                    <a:pt x="17177" y="105766"/>
                    <a:pt x="13548" y="104049"/>
                    <a:pt x="13548" y="98895"/>
                  </a:cubicBezTo>
                  <a:cubicBezTo>
                    <a:pt x="13548" y="97177"/>
                    <a:pt x="15483" y="95460"/>
                    <a:pt x="17177" y="95460"/>
                  </a:cubicBezTo>
                  <a:lnTo>
                    <a:pt x="20564" y="90061"/>
                  </a:lnTo>
                  <a:close/>
                  <a:moveTo>
                    <a:pt x="59758" y="102331"/>
                  </a:moveTo>
                  <a:lnTo>
                    <a:pt x="59758" y="102331"/>
                  </a:lnTo>
                  <a:cubicBezTo>
                    <a:pt x="63145" y="102331"/>
                    <a:pt x="66774" y="104049"/>
                    <a:pt x="66774" y="109202"/>
                  </a:cubicBezTo>
                  <a:cubicBezTo>
                    <a:pt x="66774" y="112638"/>
                    <a:pt x="66774" y="112638"/>
                    <a:pt x="66774" y="112638"/>
                  </a:cubicBezTo>
                  <a:cubicBezTo>
                    <a:pt x="66774" y="118036"/>
                    <a:pt x="63145" y="119754"/>
                    <a:pt x="59758" y="119754"/>
                  </a:cubicBezTo>
                  <a:cubicBezTo>
                    <a:pt x="56370" y="119754"/>
                    <a:pt x="52983" y="118036"/>
                    <a:pt x="52983" y="112638"/>
                  </a:cubicBezTo>
                  <a:cubicBezTo>
                    <a:pt x="52983" y="109202"/>
                    <a:pt x="52983" y="109202"/>
                    <a:pt x="52983" y="109202"/>
                  </a:cubicBezTo>
                  <a:cubicBezTo>
                    <a:pt x="52983" y="104049"/>
                    <a:pt x="56370" y="102331"/>
                    <a:pt x="59758" y="102331"/>
                  </a:cubicBezTo>
                  <a:close/>
                  <a:moveTo>
                    <a:pt x="94112" y="88343"/>
                  </a:moveTo>
                  <a:lnTo>
                    <a:pt x="94112" y="88343"/>
                  </a:lnTo>
                  <a:cubicBezTo>
                    <a:pt x="95806" y="88343"/>
                    <a:pt x="97500" y="88343"/>
                    <a:pt x="99193" y="90061"/>
                  </a:cubicBezTo>
                  <a:cubicBezTo>
                    <a:pt x="102580" y="95460"/>
                    <a:pt x="102580" y="95460"/>
                    <a:pt x="102580" y="95460"/>
                  </a:cubicBezTo>
                  <a:cubicBezTo>
                    <a:pt x="104274" y="95460"/>
                    <a:pt x="105967" y="97177"/>
                    <a:pt x="105967" y="98895"/>
                  </a:cubicBezTo>
                  <a:cubicBezTo>
                    <a:pt x="105967" y="104049"/>
                    <a:pt x="102580" y="105766"/>
                    <a:pt x="99193" y="105766"/>
                  </a:cubicBezTo>
                  <a:cubicBezTo>
                    <a:pt x="97500" y="105766"/>
                    <a:pt x="95806" y="105766"/>
                    <a:pt x="94112" y="104049"/>
                  </a:cubicBezTo>
                  <a:cubicBezTo>
                    <a:pt x="88790" y="98895"/>
                    <a:pt x="88790" y="98895"/>
                    <a:pt x="88790" y="98895"/>
                  </a:cubicBezTo>
                  <a:cubicBezTo>
                    <a:pt x="87096" y="98895"/>
                    <a:pt x="87096" y="97177"/>
                    <a:pt x="87096" y="95460"/>
                  </a:cubicBezTo>
                  <a:cubicBezTo>
                    <a:pt x="87096" y="90061"/>
                    <a:pt x="90725" y="88343"/>
                    <a:pt x="94112" y="883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1" name="Shape 4851"/>
            <p:cNvSpPr/>
            <p:nvPr/>
          </p:nvSpPr>
          <p:spPr>
            <a:xfrm>
              <a:off x="3043935" y="2714169"/>
              <a:ext cx="289909" cy="289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19" y="97275"/>
                  </a:moveTo>
                  <a:lnTo>
                    <a:pt x="114219" y="97275"/>
                  </a:lnTo>
                  <a:cubicBezTo>
                    <a:pt x="95880" y="97275"/>
                    <a:pt x="95880" y="97275"/>
                    <a:pt x="95880" y="97275"/>
                  </a:cubicBezTo>
                  <a:cubicBezTo>
                    <a:pt x="95880" y="69169"/>
                    <a:pt x="95880" y="69169"/>
                    <a:pt x="95880" y="69169"/>
                  </a:cubicBezTo>
                  <a:cubicBezTo>
                    <a:pt x="108438" y="69169"/>
                    <a:pt x="108438" y="69169"/>
                    <a:pt x="108438" y="69169"/>
                  </a:cubicBezTo>
                  <a:cubicBezTo>
                    <a:pt x="108438" y="11362"/>
                    <a:pt x="108438" y="11362"/>
                    <a:pt x="108438" y="11362"/>
                  </a:cubicBezTo>
                  <a:cubicBezTo>
                    <a:pt x="40863" y="11362"/>
                    <a:pt x="40863" y="11362"/>
                    <a:pt x="40863" y="11362"/>
                  </a:cubicBezTo>
                  <a:cubicBezTo>
                    <a:pt x="40863" y="16943"/>
                    <a:pt x="40863" y="16943"/>
                    <a:pt x="40863" y="16943"/>
                  </a:cubicBezTo>
                  <a:cubicBezTo>
                    <a:pt x="29700" y="16943"/>
                    <a:pt x="29700" y="16943"/>
                    <a:pt x="29700" y="16943"/>
                  </a:cubicBezTo>
                  <a:cubicBezTo>
                    <a:pt x="29700" y="5780"/>
                    <a:pt x="29700" y="5780"/>
                    <a:pt x="29700" y="5780"/>
                  </a:cubicBezTo>
                  <a:cubicBezTo>
                    <a:pt x="29700" y="2990"/>
                    <a:pt x="32491" y="0"/>
                    <a:pt x="35282" y="0"/>
                  </a:cubicBezTo>
                  <a:cubicBezTo>
                    <a:pt x="114219" y="0"/>
                    <a:pt x="114219" y="0"/>
                    <a:pt x="114219" y="0"/>
                  </a:cubicBezTo>
                  <a:cubicBezTo>
                    <a:pt x="118405" y="0"/>
                    <a:pt x="119800" y="2990"/>
                    <a:pt x="119800" y="5780"/>
                  </a:cubicBezTo>
                  <a:cubicBezTo>
                    <a:pt x="119800" y="91694"/>
                    <a:pt x="119800" y="91694"/>
                    <a:pt x="119800" y="91694"/>
                  </a:cubicBezTo>
                  <a:cubicBezTo>
                    <a:pt x="119800" y="95880"/>
                    <a:pt x="118405" y="97275"/>
                    <a:pt x="114219" y="97275"/>
                  </a:cubicBezTo>
                  <a:close/>
                  <a:moveTo>
                    <a:pt x="90299" y="28305"/>
                  </a:moveTo>
                  <a:lnTo>
                    <a:pt x="90299" y="28305"/>
                  </a:lnTo>
                  <a:cubicBezTo>
                    <a:pt x="90299" y="114219"/>
                    <a:pt x="90299" y="114219"/>
                    <a:pt x="90299" y="114219"/>
                  </a:cubicBezTo>
                  <a:cubicBezTo>
                    <a:pt x="90299" y="118405"/>
                    <a:pt x="87508" y="119800"/>
                    <a:pt x="84518" y="119800"/>
                  </a:cubicBezTo>
                  <a:cubicBezTo>
                    <a:pt x="5780" y="119800"/>
                    <a:pt x="5780" y="119800"/>
                    <a:pt x="5780" y="119800"/>
                  </a:cubicBezTo>
                  <a:cubicBezTo>
                    <a:pt x="2990" y="119800"/>
                    <a:pt x="0" y="118405"/>
                    <a:pt x="0" y="114219"/>
                  </a:cubicBezTo>
                  <a:cubicBezTo>
                    <a:pt x="0" y="28305"/>
                    <a:pt x="0" y="28305"/>
                    <a:pt x="0" y="28305"/>
                  </a:cubicBezTo>
                  <a:cubicBezTo>
                    <a:pt x="0" y="25514"/>
                    <a:pt x="2990" y="22524"/>
                    <a:pt x="5780" y="22524"/>
                  </a:cubicBezTo>
                  <a:cubicBezTo>
                    <a:pt x="84518" y="22524"/>
                    <a:pt x="84518" y="22524"/>
                    <a:pt x="84518" y="22524"/>
                  </a:cubicBezTo>
                  <a:cubicBezTo>
                    <a:pt x="87508" y="22524"/>
                    <a:pt x="90299" y="25514"/>
                    <a:pt x="90299" y="28305"/>
                  </a:cubicBezTo>
                  <a:close/>
                  <a:moveTo>
                    <a:pt x="78936" y="33887"/>
                  </a:moveTo>
                  <a:lnTo>
                    <a:pt x="78936" y="33887"/>
                  </a:lnTo>
                  <a:cubicBezTo>
                    <a:pt x="11362" y="33887"/>
                    <a:pt x="11362" y="33887"/>
                    <a:pt x="11362" y="33887"/>
                  </a:cubicBezTo>
                  <a:cubicBezTo>
                    <a:pt x="11362" y="91694"/>
                    <a:pt x="11362" y="91694"/>
                    <a:pt x="11362" y="91694"/>
                  </a:cubicBezTo>
                  <a:cubicBezTo>
                    <a:pt x="78936" y="91694"/>
                    <a:pt x="78936" y="91694"/>
                    <a:pt x="78936" y="91694"/>
                  </a:cubicBezTo>
                  <a:lnTo>
                    <a:pt x="78936" y="338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2" name="Shape 4852"/>
            <p:cNvSpPr/>
            <p:nvPr/>
          </p:nvSpPr>
          <p:spPr>
            <a:xfrm>
              <a:off x="2572042" y="2741687"/>
              <a:ext cx="217959" cy="23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17" y="119754"/>
                  </a:moveTo>
                  <a:lnTo>
                    <a:pt x="112317" y="119754"/>
                  </a:lnTo>
                  <a:cubicBezTo>
                    <a:pt x="7417" y="119754"/>
                    <a:pt x="7417" y="119754"/>
                    <a:pt x="7417" y="119754"/>
                  </a:cubicBezTo>
                  <a:cubicBezTo>
                    <a:pt x="3708" y="119754"/>
                    <a:pt x="0" y="118036"/>
                    <a:pt x="0" y="112638"/>
                  </a:cubicBezTo>
                  <a:cubicBezTo>
                    <a:pt x="0" y="6871"/>
                    <a:pt x="0" y="6871"/>
                    <a:pt x="0" y="6871"/>
                  </a:cubicBezTo>
                  <a:cubicBezTo>
                    <a:pt x="0" y="3435"/>
                    <a:pt x="3708" y="0"/>
                    <a:pt x="7417" y="0"/>
                  </a:cubicBezTo>
                  <a:cubicBezTo>
                    <a:pt x="112317" y="0"/>
                    <a:pt x="112317" y="0"/>
                    <a:pt x="112317" y="0"/>
                  </a:cubicBezTo>
                  <a:cubicBezTo>
                    <a:pt x="117880" y="0"/>
                    <a:pt x="119735" y="3435"/>
                    <a:pt x="119735" y="6871"/>
                  </a:cubicBezTo>
                  <a:cubicBezTo>
                    <a:pt x="119735" y="112638"/>
                    <a:pt x="119735" y="112638"/>
                    <a:pt x="119735" y="112638"/>
                  </a:cubicBezTo>
                  <a:cubicBezTo>
                    <a:pt x="119735" y="118036"/>
                    <a:pt x="117880" y="119754"/>
                    <a:pt x="112317" y="119754"/>
                  </a:cubicBezTo>
                  <a:close/>
                  <a:moveTo>
                    <a:pt x="104900" y="13742"/>
                  </a:moveTo>
                  <a:lnTo>
                    <a:pt x="104900" y="13742"/>
                  </a:lnTo>
                  <a:cubicBezTo>
                    <a:pt x="14834" y="13742"/>
                    <a:pt x="14834" y="13742"/>
                    <a:pt x="14834" y="13742"/>
                  </a:cubicBezTo>
                  <a:cubicBezTo>
                    <a:pt x="14834" y="84907"/>
                    <a:pt x="14834" y="84907"/>
                    <a:pt x="14834" y="84907"/>
                  </a:cubicBezTo>
                  <a:cubicBezTo>
                    <a:pt x="104900" y="84907"/>
                    <a:pt x="104900" y="84907"/>
                    <a:pt x="104900" y="84907"/>
                  </a:cubicBezTo>
                  <a:lnTo>
                    <a:pt x="104900" y="137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3" name="Shape 4853"/>
            <p:cNvSpPr/>
            <p:nvPr/>
          </p:nvSpPr>
          <p:spPr>
            <a:xfrm>
              <a:off x="2038781" y="2724753"/>
              <a:ext cx="272978" cy="2709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88" y="95830"/>
                  </a:moveTo>
                  <a:lnTo>
                    <a:pt x="119788" y="95830"/>
                  </a:lnTo>
                  <a:cubicBezTo>
                    <a:pt x="119788" y="97314"/>
                    <a:pt x="118306" y="100282"/>
                    <a:pt x="115132" y="100282"/>
                  </a:cubicBezTo>
                  <a:cubicBezTo>
                    <a:pt x="115132" y="107915"/>
                    <a:pt x="115132" y="107915"/>
                    <a:pt x="115132" y="107915"/>
                  </a:cubicBezTo>
                  <a:cubicBezTo>
                    <a:pt x="118306" y="107915"/>
                    <a:pt x="119788" y="110883"/>
                    <a:pt x="119788" y="113851"/>
                  </a:cubicBezTo>
                  <a:cubicBezTo>
                    <a:pt x="119788" y="116819"/>
                    <a:pt x="116825" y="119787"/>
                    <a:pt x="113650" y="119787"/>
                  </a:cubicBezTo>
                  <a:cubicBezTo>
                    <a:pt x="110687" y="119787"/>
                    <a:pt x="109206" y="118303"/>
                    <a:pt x="107724" y="115335"/>
                  </a:cubicBezTo>
                  <a:cubicBezTo>
                    <a:pt x="101798" y="115335"/>
                    <a:pt x="101798" y="115335"/>
                    <a:pt x="101798" y="115335"/>
                  </a:cubicBezTo>
                  <a:cubicBezTo>
                    <a:pt x="100317" y="118303"/>
                    <a:pt x="98835" y="119787"/>
                    <a:pt x="95873" y="119787"/>
                  </a:cubicBezTo>
                  <a:cubicBezTo>
                    <a:pt x="92698" y="119787"/>
                    <a:pt x="91216" y="118303"/>
                    <a:pt x="89735" y="115335"/>
                  </a:cubicBezTo>
                  <a:cubicBezTo>
                    <a:pt x="83809" y="115335"/>
                    <a:pt x="83809" y="115335"/>
                    <a:pt x="83809" y="115335"/>
                  </a:cubicBezTo>
                  <a:cubicBezTo>
                    <a:pt x="82328" y="118303"/>
                    <a:pt x="80846" y="119787"/>
                    <a:pt x="77883" y="119787"/>
                  </a:cubicBezTo>
                  <a:cubicBezTo>
                    <a:pt x="74920" y="119787"/>
                    <a:pt x="73439" y="118303"/>
                    <a:pt x="71957" y="115335"/>
                  </a:cubicBezTo>
                  <a:cubicBezTo>
                    <a:pt x="65820" y="115335"/>
                    <a:pt x="65820" y="115335"/>
                    <a:pt x="65820" y="115335"/>
                  </a:cubicBezTo>
                  <a:cubicBezTo>
                    <a:pt x="64338" y="118303"/>
                    <a:pt x="62857" y="119787"/>
                    <a:pt x="59894" y="119787"/>
                  </a:cubicBezTo>
                  <a:cubicBezTo>
                    <a:pt x="56931" y="119787"/>
                    <a:pt x="55449" y="118303"/>
                    <a:pt x="53968" y="115335"/>
                  </a:cubicBezTo>
                  <a:cubicBezTo>
                    <a:pt x="47830" y="115335"/>
                    <a:pt x="47830" y="115335"/>
                    <a:pt x="47830" y="115335"/>
                  </a:cubicBezTo>
                  <a:cubicBezTo>
                    <a:pt x="46349" y="118303"/>
                    <a:pt x="44867" y="119787"/>
                    <a:pt x="41904" y="119787"/>
                  </a:cubicBezTo>
                  <a:cubicBezTo>
                    <a:pt x="38941" y="119787"/>
                    <a:pt x="37460" y="118303"/>
                    <a:pt x="35978" y="115335"/>
                  </a:cubicBezTo>
                  <a:cubicBezTo>
                    <a:pt x="30052" y="115335"/>
                    <a:pt x="30052" y="115335"/>
                    <a:pt x="30052" y="115335"/>
                  </a:cubicBezTo>
                  <a:cubicBezTo>
                    <a:pt x="28571" y="118303"/>
                    <a:pt x="27089" y="119787"/>
                    <a:pt x="23915" y="119787"/>
                  </a:cubicBezTo>
                  <a:cubicBezTo>
                    <a:pt x="20952" y="119787"/>
                    <a:pt x="19470" y="118303"/>
                    <a:pt x="17989" y="115335"/>
                  </a:cubicBezTo>
                  <a:cubicBezTo>
                    <a:pt x="12063" y="115335"/>
                    <a:pt x="12063" y="115335"/>
                    <a:pt x="12063" y="115335"/>
                  </a:cubicBezTo>
                  <a:cubicBezTo>
                    <a:pt x="10582" y="118303"/>
                    <a:pt x="9100" y="119787"/>
                    <a:pt x="6137" y="119787"/>
                  </a:cubicBezTo>
                  <a:cubicBezTo>
                    <a:pt x="3174" y="119787"/>
                    <a:pt x="0" y="116819"/>
                    <a:pt x="0" y="113851"/>
                  </a:cubicBezTo>
                  <a:cubicBezTo>
                    <a:pt x="0" y="110883"/>
                    <a:pt x="1481" y="107915"/>
                    <a:pt x="4656" y="107915"/>
                  </a:cubicBezTo>
                  <a:cubicBezTo>
                    <a:pt x="4656" y="100282"/>
                    <a:pt x="4656" y="100282"/>
                    <a:pt x="4656" y="100282"/>
                  </a:cubicBezTo>
                  <a:cubicBezTo>
                    <a:pt x="1481" y="100282"/>
                    <a:pt x="0" y="97314"/>
                    <a:pt x="0" y="95830"/>
                  </a:cubicBezTo>
                  <a:cubicBezTo>
                    <a:pt x="0" y="92862"/>
                    <a:pt x="1481" y="89893"/>
                    <a:pt x="4656" y="89893"/>
                  </a:cubicBezTo>
                  <a:cubicBezTo>
                    <a:pt x="4656" y="82261"/>
                    <a:pt x="4656" y="82261"/>
                    <a:pt x="4656" y="82261"/>
                  </a:cubicBezTo>
                  <a:cubicBezTo>
                    <a:pt x="1481" y="82261"/>
                    <a:pt x="0" y="79293"/>
                    <a:pt x="0" y="77809"/>
                  </a:cubicBezTo>
                  <a:cubicBezTo>
                    <a:pt x="0" y="74840"/>
                    <a:pt x="1481" y="71872"/>
                    <a:pt x="4656" y="71872"/>
                  </a:cubicBezTo>
                  <a:cubicBezTo>
                    <a:pt x="4656" y="64452"/>
                    <a:pt x="4656" y="64452"/>
                    <a:pt x="4656" y="64452"/>
                  </a:cubicBezTo>
                  <a:cubicBezTo>
                    <a:pt x="1481" y="64452"/>
                    <a:pt x="0" y="61272"/>
                    <a:pt x="0" y="59787"/>
                  </a:cubicBezTo>
                  <a:cubicBezTo>
                    <a:pt x="0" y="56819"/>
                    <a:pt x="1481" y="53851"/>
                    <a:pt x="4656" y="53851"/>
                  </a:cubicBezTo>
                  <a:cubicBezTo>
                    <a:pt x="4656" y="46431"/>
                    <a:pt x="4656" y="46431"/>
                    <a:pt x="4656" y="46431"/>
                  </a:cubicBezTo>
                  <a:cubicBezTo>
                    <a:pt x="1481" y="46431"/>
                    <a:pt x="0" y="43462"/>
                    <a:pt x="0" y="41978"/>
                  </a:cubicBezTo>
                  <a:cubicBezTo>
                    <a:pt x="0" y="38798"/>
                    <a:pt x="1481" y="35830"/>
                    <a:pt x="4656" y="35830"/>
                  </a:cubicBezTo>
                  <a:cubicBezTo>
                    <a:pt x="4656" y="28409"/>
                    <a:pt x="4656" y="28409"/>
                    <a:pt x="4656" y="28409"/>
                  </a:cubicBezTo>
                  <a:cubicBezTo>
                    <a:pt x="1481" y="28409"/>
                    <a:pt x="0" y="25441"/>
                    <a:pt x="0" y="23957"/>
                  </a:cubicBezTo>
                  <a:cubicBezTo>
                    <a:pt x="0" y="20777"/>
                    <a:pt x="1481" y="17809"/>
                    <a:pt x="4656" y="17809"/>
                  </a:cubicBezTo>
                  <a:cubicBezTo>
                    <a:pt x="4656" y="10388"/>
                    <a:pt x="4656" y="10388"/>
                    <a:pt x="4656" y="10388"/>
                  </a:cubicBezTo>
                  <a:cubicBezTo>
                    <a:pt x="1481" y="10388"/>
                    <a:pt x="0" y="7420"/>
                    <a:pt x="0" y="5936"/>
                  </a:cubicBezTo>
                  <a:cubicBezTo>
                    <a:pt x="0" y="1484"/>
                    <a:pt x="3174" y="0"/>
                    <a:pt x="6137" y="0"/>
                  </a:cubicBezTo>
                  <a:cubicBezTo>
                    <a:pt x="9100" y="0"/>
                    <a:pt x="10582" y="1484"/>
                    <a:pt x="12063" y="2968"/>
                  </a:cubicBezTo>
                  <a:cubicBezTo>
                    <a:pt x="17989" y="2968"/>
                    <a:pt x="17989" y="2968"/>
                    <a:pt x="17989" y="2968"/>
                  </a:cubicBezTo>
                  <a:cubicBezTo>
                    <a:pt x="19470" y="1484"/>
                    <a:pt x="20952" y="0"/>
                    <a:pt x="23915" y="0"/>
                  </a:cubicBezTo>
                  <a:cubicBezTo>
                    <a:pt x="27089" y="0"/>
                    <a:pt x="28571" y="1484"/>
                    <a:pt x="30052" y="2968"/>
                  </a:cubicBezTo>
                  <a:cubicBezTo>
                    <a:pt x="35978" y="2968"/>
                    <a:pt x="35978" y="2968"/>
                    <a:pt x="35978" y="2968"/>
                  </a:cubicBezTo>
                  <a:cubicBezTo>
                    <a:pt x="37460" y="1484"/>
                    <a:pt x="38941" y="0"/>
                    <a:pt x="41904" y="0"/>
                  </a:cubicBezTo>
                  <a:cubicBezTo>
                    <a:pt x="44867" y="0"/>
                    <a:pt x="46349" y="1484"/>
                    <a:pt x="47830" y="2968"/>
                  </a:cubicBezTo>
                  <a:cubicBezTo>
                    <a:pt x="53968" y="2968"/>
                    <a:pt x="53968" y="2968"/>
                    <a:pt x="53968" y="2968"/>
                  </a:cubicBezTo>
                  <a:cubicBezTo>
                    <a:pt x="55449" y="1484"/>
                    <a:pt x="56931" y="0"/>
                    <a:pt x="59894" y="0"/>
                  </a:cubicBezTo>
                  <a:cubicBezTo>
                    <a:pt x="62857" y="0"/>
                    <a:pt x="64338" y="1484"/>
                    <a:pt x="65820" y="2968"/>
                  </a:cubicBezTo>
                  <a:cubicBezTo>
                    <a:pt x="71957" y="2968"/>
                    <a:pt x="71957" y="2968"/>
                    <a:pt x="71957" y="2968"/>
                  </a:cubicBezTo>
                  <a:cubicBezTo>
                    <a:pt x="73439" y="1484"/>
                    <a:pt x="74920" y="0"/>
                    <a:pt x="77883" y="0"/>
                  </a:cubicBezTo>
                  <a:cubicBezTo>
                    <a:pt x="80846" y="0"/>
                    <a:pt x="82328" y="1484"/>
                    <a:pt x="83809" y="2968"/>
                  </a:cubicBezTo>
                  <a:cubicBezTo>
                    <a:pt x="89735" y="2968"/>
                    <a:pt x="89735" y="2968"/>
                    <a:pt x="89735" y="2968"/>
                  </a:cubicBezTo>
                  <a:cubicBezTo>
                    <a:pt x="91216" y="1484"/>
                    <a:pt x="92698" y="0"/>
                    <a:pt x="95873" y="0"/>
                  </a:cubicBezTo>
                  <a:cubicBezTo>
                    <a:pt x="98835" y="0"/>
                    <a:pt x="100317" y="1484"/>
                    <a:pt x="101798" y="2968"/>
                  </a:cubicBezTo>
                  <a:cubicBezTo>
                    <a:pt x="107724" y="2968"/>
                    <a:pt x="107724" y="2968"/>
                    <a:pt x="107724" y="2968"/>
                  </a:cubicBezTo>
                  <a:cubicBezTo>
                    <a:pt x="109206" y="1484"/>
                    <a:pt x="110687" y="0"/>
                    <a:pt x="113650" y="0"/>
                  </a:cubicBezTo>
                  <a:cubicBezTo>
                    <a:pt x="116825" y="0"/>
                    <a:pt x="119788" y="1484"/>
                    <a:pt x="119788" y="5936"/>
                  </a:cubicBezTo>
                  <a:cubicBezTo>
                    <a:pt x="119788" y="7420"/>
                    <a:pt x="118306" y="10388"/>
                    <a:pt x="115132" y="10388"/>
                  </a:cubicBezTo>
                  <a:cubicBezTo>
                    <a:pt x="115132" y="17809"/>
                    <a:pt x="115132" y="17809"/>
                    <a:pt x="115132" y="17809"/>
                  </a:cubicBezTo>
                  <a:cubicBezTo>
                    <a:pt x="118306" y="17809"/>
                    <a:pt x="119788" y="20777"/>
                    <a:pt x="119788" y="23957"/>
                  </a:cubicBezTo>
                  <a:cubicBezTo>
                    <a:pt x="119788" y="25441"/>
                    <a:pt x="118306" y="28409"/>
                    <a:pt x="115132" y="28409"/>
                  </a:cubicBezTo>
                  <a:cubicBezTo>
                    <a:pt x="115132" y="35830"/>
                    <a:pt x="115132" y="35830"/>
                    <a:pt x="115132" y="35830"/>
                  </a:cubicBezTo>
                  <a:cubicBezTo>
                    <a:pt x="118306" y="35830"/>
                    <a:pt x="119788" y="38798"/>
                    <a:pt x="119788" y="41978"/>
                  </a:cubicBezTo>
                  <a:cubicBezTo>
                    <a:pt x="119788" y="43462"/>
                    <a:pt x="118306" y="46431"/>
                    <a:pt x="115132" y="46431"/>
                  </a:cubicBezTo>
                  <a:cubicBezTo>
                    <a:pt x="115132" y="53851"/>
                    <a:pt x="115132" y="53851"/>
                    <a:pt x="115132" y="53851"/>
                  </a:cubicBezTo>
                  <a:cubicBezTo>
                    <a:pt x="118306" y="53851"/>
                    <a:pt x="119788" y="56819"/>
                    <a:pt x="119788" y="59787"/>
                  </a:cubicBezTo>
                  <a:cubicBezTo>
                    <a:pt x="119788" y="61272"/>
                    <a:pt x="118306" y="64452"/>
                    <a:pt x="115132" y="64452"/>
                  </a:cubicBezTo>
                  <a:cubicBezTo>
                    <a:pt x="115132" y="71872"/>
                    <a:pt x="115132" y="71872"/>
                    <a:pt x="115132" y="71872"/>
                  </a:cubicBezTo>
                  <a:cubicBezTo>
                    <a:pt x="118306" y="71872"/>
                    <a:pt x="119788" y="74840"/>
                    <a:pt x="119788" y="77809"/>
                  </a:cubicBezTo>
                  <a:cubicBezTo>
                    <a:pt x="119788" y="79293"/>
                    <a:pt x="118306" y="82261"/>
                    <a:pt x="115132" y="82261"/>
                  </a:cubicBezTo>
                  <a:cubicBezTo>
                    <a:pt x="115132" y="89893"/>
                    <a:pt x="115132" y="89893"/>
                    <a:pt x="115132" y="89893"/>
                  </a:cubicBezTo>
                  <a:cubicBezTo>
                    <a:pt x="118306" y="89893"/>
                    <a:pt x="119788" y="92862"/>
                    <a:pt x="119788" y="95830"/>
                  </a:cubicBezTo>
                  <a:close/>
                  <a:moveTo>
                    <a:pt x="103280" y="14840"/>
                  </a:moveTo>
                  <a:lnTo>
                    <a:pt x="103280" y="14840"/>
                  </a:lnTo>
                  <a:cubicBezTo>
                    <a:pt x="16507" y="14840"/>
                    <a:pt x="16507" y="14840"/>
                    <a:pt x="16507" y="14840"/>
                  </a:cubicBezTo>
                  <a:cubicBezTo>
                    <a:pt x="16507" y="103250"/>
                    <a:pt x="16507" y="103250"/>
                    <a:pt x="16507" y="103250"/>
                  </a:cubicBezTo>
                  <a:cubicBezTo>
                    <a:pt x="103280" y="103250"/>
                    <a:pt x="103280" y="103250"/>
                    <a:pt x="103280" y="103250"/>
                  </a:cubicBezTo>
                  <a:lnTo>
                    <a:pt x="103280" y="14840"/>
                  </a:lnTo>
                  <a:close/>
                  <a:moveTo>
                    <a:pt x="52486" y="79293"/>
                  </a:moveTo>
                  <a:lnTo>
                    <a:pt x="52486" y="79293"/>
                  </a:lnTo>
                  <a:cubicBezTo>
                    <a:pt x="79365" y="44946"/>
                    <a:pt x="79365" y="44946"/>
                    <a:pt x="79365" y="44946"/>
                  </a:cubicBezTo>
                  <a:cubicBezTo>
                    <a:pt x="97354" y="73356"/>
                    <a:pt x="97354" y="73356"/>
                    <a:pt x="97354" y="73356"/>
                  </a:cubicBezTo>
                  <a:cubicBezTo>
                    <a:pt x="97354" y="97314"/>
                    <a:pt x="97354" y="97314"/>
                    <a:pt x="97354" y="97314"/>
                  </a:cubicBezTo>
                  <a:cubicBezTo>
                    <a:pt x="22433" y="97314"/>
                    <a:pt x="22433" y="97314"/>
                    <a:pt x="22433" y="97314"/>
                  </a:cubicBezTo>
                  <a:cubicBezTo>
                    <a:pt x="46349" y="73356"/>
                    <a:pt x="46349" y="73356"/>
                    <a:pt x="46349" y="73356"/>
                  </a:cubicBezTo>
                  <a:lnTo>
                    <a:pt x="52486" y="79293"/>
                  </a:lnTo>
                  <a:close/>
                  <a:moveTo>
                    <a:pt x="40423" y="50883"/>
                  </a:moveTo>
                  <a:lnTo>
                    <a:pt x="40423" y="50883"/>
                  </a:lnTo>
                  <a:cubicBezTo>
                    <a:pt x="33015" y="50883"/>
                    <a:pt x="28571" y="46431"/>
                    <a:pt x="28571" y="38798"/>
                  </a:cubicBezTo>
                  <a:cubicBezTo>
                    <a:pt x="28571" y="32862"/>
                    <a:pt x="33015" y="26925"/>
                    <a:pt x="40423" y="26925"/>
                  </a:cubicBezTo>
                  <a:cubicBezTo>
                    <a:pt x="46349" y="26925"/>
                    <a:pt x="52486" y="32862"/>
                    <a:pt x="52486" y="38798"/>
                  </a:cubicBezTo>
                  <a:cubicBezTo>
                    <a:pt x="52486" y="46431"/>
                    <a:pt x="46349" y="50883"/>
                    <a:pt x="40423" y="508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4" name="Shape 4854"/>
            <p:cNvSpPr/>
            <p:nvPr/>
          </p:nvSpPr>
          <p:spPr>
            <a:xfrm>
              <a:off x="1535146" y="2724753"/>
              <a:ext cx="272978" cy="2709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88" y="95830"/>
                  </a:moveTo>
                  <a:lnTo>
                    <a:pt x="119788" y="95830"/>
                  </a:lnTo>
                  <a:cubicBezTo>
                    <a:pt x="119788" y="97314"/>
                    <a:pt x="118306" y="100282"/>
                    <a:pt x="115132" y="100282"/>
                  </a:cubicBezTo>
                  <a:cubicBezTo>
                    <a:pt x="115132" y="107915"/>
                    <a:pt x="115132" y="107915"/>
                    <a:pt x="115132" y="107915"/>
                  </a:cubicBezTo>
                  <a:cubicBezTo>
                    <a:pt x="118306" y="107915"/>
                    <a:pt x="119788" y="110883"/>
                    <a:pt x="119788" y="113851"/>
                  </a:cubicBezTo>
                  <a:cubicBezTo>
                    <a:pt x="119788" y="116819"/>
                    <a:pt x="116613" y="119787"/>
                    <a:pt x="113650" y="119787"/>
                  </a:cubicBezTo>
                  <a:cubicBezTo>
                    <a:pt x="110687" y="119787"/>
                    <a:pt x="107724" y="118303"/>
                    <a:pt x="107724" y="115335"/>
                  </a:cubicBezTo>
                  <a:cubicBezTo>
                    <a:pt x="100317" y="115335"/>
                    <a:pt x="100317" y="115335"/>
                    <a:pt x="100317" y="115335"/>
                  </a:cubicBezTo>
                  <a:cubicBezTo>
                    <a:pt x="100317" y="118303"/>
                    <a:pt x="97354" y="119787"/>
                    <a:pt x="95873" y="119787"/>
                  </a:cubicBezTo>
                  <a:cubicBezTo>
                    <a:pt x="92698" y="119787"/>
                    <a:pt x="89735" y="118303"/>
                    <a:pt x="89735" y="115335"/>
                  </a:cubicBezTo>
                  <a:cubicBezTo>
                    <a:pt x="82328" y="115335"/>
                    <a:pt x="82328" y="115335"/>
                    <a:pt x="82328" y="115335"/>
                  </a:cubicBezTo>
                  <a:cubicBezTo>
                    <a:pt x="82328" y="118303"/>
                    <a:pt x="79365" y="119787"/>
                    <a:pt x="77883" y="119787"/>
                  </a:cubicBezTo>
                  <a:cubicBezTo>
                    <a:pt x="74920" y="119787"/>
                    <a:pt x="71957" y="118303"/>
                    <a:pt x="71957" y="115335"/>
                  </a:cubicBezTo>
                  <a:cubicBezTo>
                    <a:pt x="64338" y="115335"/>
                    <a:pt x="64338" y="115335"/>
                    <a:pt x="64338" y="115335"/>
                  </a:cubicBezTo>
                  <a:cubicBezTo>
                    <a:pt x="64338" y="118303"/>
                    <a:pt x="61375" y="119787"/>
                    <a:pt x="59894" y="119787"/>
                  </a:cubicBezTo>
                  <a:cubicBezTo>
                    <a:pt x="56931" y="119787"/>
                    <a:pt x="53968" y="118303"/>
                    <a:pt x="53968" y="115335"/>
                  </a:cubicBezTo>
                  <a:cubicBezTo>
                    <a:pt x="46349" y="115335"/>
                    <a:pt x="46349" y="115335"/>
                    <a:pt x="46349" y="115335"/>
                  </a:cubicBezTo>
                  <a:cubicBezTo>
                    <a:pt x="46349" y="118303"/>
                    <a:pt x="43386" y="119787"/>
                    <a:pt x="41904" y="119787"/>
                  </a:cubicBezTo>
                  <a:cubicBezTo>
                    <a:pt x="38941" y="119787"/>
                    <a:pt x="35978" y="118303"/>
                    <a:pt x="35978" y="115335"/>
                  </a:cubicBezTo>
                  <a:cubicBezTo>
                    <a:pt x="28571" y="115335"/>
                    <a:pt x="28571" y="115335"/>
                    <a:pt x="28571" y="115335"/>
                  </a:cubicBezTo>
                  <a:cubicBezTo>
                    <a:pt x="28571" y="118303"/>
                    <a:pt x="25396" y="119787"/>
                    <a:pt x="23915" y="119787"/>
                  </a:cubicBezTo>
                  <a:cubicBezTo>
                    <a:pt x="20952" y="119787"/>
                    <a:pt x="17989" y="118303"/>
                    <a:pt x="17989" y="115335"/>
                  </a:cubicBezTo>
                  <a:cubicBezTo>
                    <a:pt x="10582" y="115335"/>
                    <a:pt x="10582" y="115335"/>
                    <a:pt x="10582" y="115335"/>
                  </a:cubicBezTo>
                  <a:cubicBezTo>
                    <a:pt x="10582" y="118303"/>
                    <a:pt x="7619" y="119787"/>
                    <a:pt x="6137" y="119787"/>
                  </a:cubicBezTo>
                  <a:cubicBezTo>
                    <a:pt x="1481" y="119787"/>
                    <a:pt x="0" y="116819"/>
                    <a:pt x="0" y="113851"/>
                  </a:cubicBezTo>
                  <a:cubicBezTo>
                    <a:pt x="0" y="110883"/>
                    <a:pt x="1481" y="107915"/>
                    <a:pt x="2962" y="107915"/>
                  </a:cubicBezTo>
                  <a:cubicBezTo>
                    <a:pt x="2962" y="100282"/>
                    <a:pt x="2962" y="100282"/>
                    <a:pt x="2962" y="100282"/>
                  </a:cubicBezTo>
                  <a:cubicBezTo>
                    <a:pt x="1481" y="100282"/>
                    <a:pt x="0" y="97314"/>
                    <a:pt x="0" y="95830"/>
                  </a:cubicBezTo>
                  <a:cubicBezTo>
                    <a:pt x="0" y="92862"/>
                    <a:pt x="1481" y="89893"/>
                    <a:pt x="2962" y="89893"/>
                  </a:cubicBezTo>
                  <a:cubicBezTo>
                    <a:pt x="2962" y="82261"/>
                    <a:pt x="2962" y="82261"/>
                    <a:pt x="2962" y="82261"/>
                  </a:cubicBezTo>
                  <a:cubicBezTo>
                    <a:pt x="1481" y="82261"/>
                    <a:pt x="0" y="79293"/>
                    <a:pt x="0" y="77809"/>
                  </a:cubicBezTo>
                  <a:cubicBezTo>
                    <a:pt x="0" y="74840"/>
                    <a:pt x="1481" y="71872"/>
                    <a:pt x="2962" y="71872"/>
                  </a:cubicBezTo>
                  <a:cubicBezTo>
                    <a:pt x="2962" y="64452"/>
                    <a:pt x="2962" y="64452"/>
                    <a:pt x="2962" y="64452"/>
                  </a:cubicBezTo>
                  <a:cubicBezTo>
                    <a:pt x="1481" y="64452"/>
                    <a:pt x="0" y="61272"/>
                    <a:pt x="0" y="59787"/>
                  </a:cubicBezTo>
                  <a:cubicBezTo>
                    <a:pt x="0" y="56819"/>
                    <a:pt x="1481" y="53851"/>
                    <a:pt x="2962" y="53851"/>
                  </a:cubicBezTo>
                  <a:cubicBezTo>
                    <a:pt x="2962" y="46431"/>
                    <a:pt x="2962" y="46431"/>
                    <a:pt x="2962" y="46431"/>
                  </a:cubicBezTo>
                  <a:cubicBezTo>
                    <a:pt x="1481" y="46431"/>
                    <a:pt x="0" y="43462"/>
                    <a:pt x="0" y="41978"/>
                  </a:cubicBezTo>
                  <a:cubicBezTo>
                    <a:pt x="0" y="38798"/>
                    <a:pt x="1481" y="35830"/>
                    <a:pt x="2962" y="35830"/>
                  </a:cubicBezTo>
                  <a:cubicBezTo>
                    <a:pt x="2962" y="28409"/>
                    <a:pt x="2962" y="28409"/>
                    <a:pt x="2962" y="28409"/>
                  </a:cubicBezTo>
                  <a:cubicBezTo>
                    <a:pt x="1481" y="28409"/>
                    <a:pt x="0" y="25441"/>
                    <a:pt x="0" y="23957"/>
                  </a:cubicBezTo>
                  <a:cubicBezTo>
                    <a:pt x="0" y="20777"/>
                    <a:pt x="1481" y="17809"/>
                    <a:pt x="2962" y="17809"/>
                  </a:cubicBezTo>
                  <a:cubicBezTo>
                    <a:pt x="2962" y="10388"/>
                    <a:pt x="2962" y="10388"/>
                    <a:pt x="2962" y="10388"/>
                  </a:cubicBezTo>
                  <a:cubicBezTo>
                    <a:pt x="1481" y="10388"/>
                    <a:pt x="0" y="7420"/>
                    <a:pt x="0" y="5936"/>
                  </a:cubicBezTo>
                  <a:cubicBezTo>
                    <a:pt x="0" y="1484"/>
                    <a:pt x="1481" y="0"/>
                    <a:pt x="6137" y="0"/>
                  </a:cubicBezTo>
                  <a:cubicBezTo>
                    <a:pt x="7619" y="0"/>
                    <a:pt x="10582" y="1484"/>
                    <a:pt x="10582" y="2968"/>
                  </a:cubicBezTo>
                  <a:cubicBezTo>
                    <a:pt x="17989" y="2968"/>
                    <a:pt x="17989" y="2968"/>
                    <a:pt x="17989" y="2968"/>
                  </a:cubicBezTo>
                  <a:cubicBezTo>
                    <a:pt x="17989" y="1484"/>
                    <a:pt x="20952" y="0"/>
                    <a:pt x="23915" y="0"/>
                  </a:cubicBezTo>
                  <a:cubicBezTo>
                    <a:pt x="25396" y="0"/>
                    <a:pt x="28571" y="1484"/>
                    <a:pt x="28571" y="2968"/>
                  </a:cubicBezTo>
                  <a:cubicBezTo>
                    <a:pt x="35978" y="2968"/>
                    <a:pt x="35978" y="2968"/>
                    <a:pt x="35978" y="2968"/>
                  </a:cubicBezTo>
                  <a:cubicBezTo>
                    <a:pt x="35978" y="1484"/>
                    <a:pt x="38941" y="0"/>
                    <a:pt x="41904" y="0"/>
                  </a:cubicBezTo>
                  <a:cubicBezTo>
                    <a:pt x="43386" y="0"/>
                    <a:pt x="46349" y="1484"/>
                    <a:pt x="46349" y="2968"/>
                  </a:cubicBezTo>
                  <a:cubicBezTo>
                    <a:pt x="53968" y="2968"/>
                    <a:pt x="53968" y="2968"/>
                    <a:pt x="53968" y="2968"/>
                  </a:cubicBezTo>
                  <a:cubicBezTo>
                    <a:pt x="53968" y="1484"/>
                    <a:pt x="56931" y="0"/>
                    <a:pt x="59894" y="0"/>
                  </a:cubicBezTo>
                  <a:cubicBezTo>
                    <a:pt x="61375" y="0"/>
                    <a:pt x="64338" y="1484"/>
                    <a:pt x="64338" y="2968"/>
                  </a:cubicBezTo>
                  <a:cubicBezTo>
                    <a:pt x="71957" y="2968"/>
                    <a:pt x="71957" y="2968"/>
                    <a:pt x="71957" y="2968"/>
                  </a:cubicBezTo>
                  <a:cubicBezTo>
                    <a:pt x="71957" y="1484"/>
                    <a:pt x="74920" y="0"/>
                    <a:pt x="77883" y="0"/>
                  </a:cubicBezTo>
                  <a:cubicBezTo>
                    <a:pt x="79365" y="0"/>
                    <a:pt x="82328" y="1484"/>
                    <a:pt x="82328" y="2968"/>
                  </a:cubicBezTo>
                  <a:cubicBezTo>
                    <a:pt x="89735" y="2968"/>
                    <a:pt x="89735" y="2968"/>
                    <a:pt x="89735" y="2968"/>
                  </a:cubicBezTo>
                  <a:cubicBezTo>
                    <a:pt x="89735" y="1484"/>
                    <a:pt x="92698" y="0"/>
                    <a:pt x="95873" y="0"/>
                  </a:cubicBezTo>
                  <a:cubicBezTo>
                    <a:pt x="97354" y="0"/>
                    <a:pt x="100317" y="1484"/>
                    <a:pt x="100317" y="2968"/>
                  </a:cubicBezTo>
                  <a:cubicBezTo>
                    <a:pt x="107724" y="2968"/>
                    <a:pt x="107724" y="2968"/>
                    <a:pt x="107724" y="2968"/>
                  </a:cubicBezTo>
                  <a:cubicBezTo>
                    <a:pt x="107724" y="1484"/>
                    <a:pt x="110687" y="0"/>
                    <a:pt x="113650" y="0"/>
                  </a:cubicBezTo>
                  <a:cubicBezTo>
                    <a:pt x="116613" y="0"/>
                    <a:pt x="119788" y="1484"/>
                    <a:pt x="119788" y="5936"/>
                  </a:cubicBezTo>
                  <a:cubicBezTo>
                    <a:pt x="119788" y="7420"/>
                    <a:pt x="118306" y="10388"/>
                    <a:pt x="115132" y="10388"/>
                  </a:cubicBezTo>
                  <a:cubicBezTo>
                    <a:pt x="115132" y="17809"/>
                    <a:pt x="115132" y="17809"/>
                    <a:pt x="115132" y="17809"/>
                  </a:cubicBezTo>
                  <a:cubicBezTo>
                    <a:pt x="118306" y="17809"/>
                    <a:pt x="119788" y="20777"/>
                    <a:pt x="119788" y="23957"/>
                  </a:cubicBezTo>
                  <a:cubicBezTo>
                    <a:pt x="119788" y="25441"/>
                    <a:pt x="118306" y="28409"/>
                    <a:pt x="115132" y="28409"/>
                  </a:cubicBezTo>
                  <a:cubicBezTo>
                    <a:pt x="115132" y="35830"/>
                    <a:pt x="115132" y="35830"/>
                    <a:pt x="115132" y="35830"/>
                  </a:cubicBezTo>
                  <a:cubicBezTo>
                    <a:pt x="118306" y="35830"/>
                    <a:pt x="119788" y="38798"/>
                    <a:pt x="119788" y="41978"/>
                  </a:cubicBezTo>
                  <a:cubicBezTo>
                    <a:pt x="119788" y="43462"/>
                    <a:pt x="118306" y="46431"/>
                    <a:pt x="115132" y="46431"/>
                  </a:cubicBezTo>
                  <a:cubicBezTo>
                    <a:pt x="115132" y="53851"/>
                    <a:pt x="115132" y="53851"/>
                    <a:pt x="115132" y="53851"/>
                  </a:cubicBezTo>
                  <a:cubicBezTo>
                    <a:pt x="118306" y="53851"/>
                    <a:pt x="119788" y="56819"/>
                    <a:pt x="119788" y="59787"/>
                  </a:cubicBezTo>
                  <a:cubicBezTo>
                    <a:pt x="119788" y="61272"/>
                    <a:pt x="118306" y="64452"/>
                    <a:pt x="115132" y="64452"/>
                  </a:cubicBezTo>
                  <a:cubicBezTo>
                    <a:pt x="115132" y="71872"/>
                    <a:pt x="115132" y="71872"/>
                    <a:pt x="115132" y="71872"/>
                  </a:cubicBezTo>
                  <a:cubicBezTo>
                    <a:pt x="118306" y="71872"/>
                    <a:pt x="119788" y="74840"/>
                    <a:pt x="119788" y="77809"/>
                  </a:cubicBezTo>
                  <a:cubicBezTo>
                    <a:pt x="119788" y="79293"/>
                    <a:pt x="118306" y="82261"/>
                    <a:pt x="115132" y="82261"/>
                  </a:cubicBezTo>
                  <a:cubicBezTo>
                    <a:pt x="115132" y="89893"/>
                    <a:pt x="115132" y="89893"/>
                    <a:pt x="115132" y="89893"/>
                  </a:cubicBezTo>
                  <a:cubicBezTo>
                    <a:pt x="118306" y="89893"/>
                    <a:pt x="119788" y="92862"/>
                    <a:pt x="119788" y="95830"/>
                  </a:cubicBezTo>
                  <a:close/>
                  <a:moveTo>
                    <a:pt x="103280" y="14840"/>
                  </a:moveTo>
                  <a:lnTo>
                    <a:pt x="103280" y="14840"/>
                  </a:lnTo>
                  <a:cubicBezTo>
                    <a:pt x="15026" y="14840"/>
                    <a:pt x="15026" y="14840"/>
                    <a:pt x="15026" y="14840"/>
                  </a:cubicBezTo>
                  <a:cubicBezTo>
                    <a:pt x="15026" y="103250"/>
                    <a:pt x="15026" y="103250"/>
                    <a:pt x="15026" y="103250"/>
                  </a:cubicBezTo>
                  <a:cubicBezTo>
                    <a:pt x="103280" y="103250"/>
                    <a:pt x="103280" y="103250"/>
                    <a:pt x="103280" y="103250"/>
                  </a:cubicBezTo>
                  <a:lnTo>
                    <a:pt x="103280" y="148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5" name="Shape 4855"/>
            <p:cNvSpPr/>
            <p:nvPr/>
          </p:nvSpPr>
          <p:spPr>
            <a:xfrm>
              <a:off x="7096295" y="2208287"/>
              <a:ext cx="289907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08438"/>
                  </a:moveTo>
                  <a:lnTo>
                    <a:pt x="119800" y="108438"/>
                  </a:lnTo>
                  <a:cubicBezTo>
                    <a:pt x="119800" y="114219"/>
                    <a:pt x="114219" y="119800"/>
                    <a:pt x="108438" y="119800"/>
                  </a:cubicBezTo>
                  <a:cubicBezTo>
                    <a:pt x="105647" y="119800"/>
                    <a:pt x="102857" y="118405"/>
                    <a:pt x="100066" y="117009"/>
                  </a:cubicBezTo>
                  <a:cubicBezTo>
                    <a:pt x="67574" y="83122"/>
                    <a:pt x="67574" y="83122"/>
                    <a:pt x="67574" y="83122"/>
                  </a:cubicBezTo>
                  <a:cubicBezTo>
                    <a:pt x="60598" y="87308"/>
                    <a:pt x="53621" y="90299"/>
                    <a:pt x="45049" y="90299"/>
                  </a:cubicBezTo>
                  <a:cubicBezTo>
                    <a:pt x="19734" y="90299"/>
                    <a:pt x="0" y="69169"/>
                    <a:pt x="0" y="45049"/>
                  </a:cubicBezTo>
                  <a:cubicBezTo>
                    <a:pt x="0" y="19734"/>
                    <a:pt x="19734" y="0"/>
                    <a:pt x="45049" y="0"/>
                  </a:cubicBezTo>
                  <a:cubicBezTo>
                    <a:pt x="68970" y="0"/>
                    <a:pt x="90099" y="19734"/>
                    <a:pt x="90099" y="45049"/>
                  </a:cubicBezTo>
                  <a:cubicBezTo>
                    <a:pt x="90099" y="53621"/>
                    <a:pt x="87308" y="60598"/>
                    <a:pt x="83122" y="67774"/>
                  </a:cubicBezTo>
                  <a:cubicBezTo>
                    <a:pt x="117009" y="100066"/>
                    <a:pt x="117009" y="100066"/>
                    <a:pt x="117009" y="100066"/>
                  </a:cubicBezTo>
                  <a:cubicBezTo>
                    <a:pt x="118405" y="102857"/>
                    <a:pt x="119800" y="105647"/>
                    <a:pt x="119800" y="108438"/>
                  </a:cubicBezTo>
                  <a:close/>
                  <a:moveTo>
                    <a:pt x="45049" y="11362"/>
                  </a:moveTo>
                  <a:lnTo>
                    <a:pt x="45049" y="11362"/>
                  </a:lnTo>
                  <a:cubicBezTo>
                    <a:pt x="25315" y="11362"/>
                    <a:pt x="11362" y="25315"/>
                    <a:pt x="11362" y="45049"/>
                  </a:cubicBezTo>
                  <a:cubicBezTo>
                    <a:pt x="11362" y="63388"/>
                    <a:pt x="25315" y="78936"/>
                    <a:pt x="45049" y="78936"/>
                  </a:cubicBezTo>
                  <a:cubicBezTo>
                    <a:pt x="63388" y="78936"/>
                    <a:pt x="78936" y="63388"/>
                    <a:pt x="78936" y="45049"/>
                  </a:cubicBezTo>
                  <a:cubicBezTo>
                    <a:pt x="78936" y="25315"/>
                    <a:pt x="63388" y="11362"/>
                    <a:pt x="45049" y="11362"/>
                  </a:cubicBezTo>
                  <a:close/>
                  <a:moveTo>
                    <a:pt x="63388" y="50830"/>
                  </a:moveTo>
                  <a:lnTo>
                    <a:pt x="63388" y="50830"/>
                  </a:lnTo>
                  <a:cubicBezTo>
                    <a:pt x="25315" y="50830"/>
                    <a:pt x="25315" y="50830"/>
                    <a:pt x="25315" y="50830"/>
                  </a:cubicBezTo>
                  <a:cubicBezTo>
                    <a:pt x="22524" y="50830"/>
                    <a:pt x="19734" y="48039"/>
                    <a:pt x="19734" y="45049"/>
                  </a:cubicBezTo>
                  <a:cubicBezTo>
                    <a:pt x="19734" y="40863"/>
                    <a:pt x="22524" y="39468"/>
                    <a:pt x="25315" y="39468"/>
                  </a:cubicBezTo>
                  <a:cubicBezTo>
                    <a:pt x="63388" y="39468"/>
                    <a:pt x="63388" y="39468"/>
                    <a:pt x="63388" y="39468"/>
                  </a:cubicBezTo>
                  <a:cubicBezTo>
                    <a:pt x="66179" y="39468"/>
                    <a:pt x="68970" y="40863"/>
                    <a:pt x="68970" y="45049"/>
                  </a:cubicBezTo>
                  <a:cubicBezTo>
                    <a:pt x="68970" y="48039"/>
                    <a:pt x="66179" y="50830"/>
                    <a:pt x="63388" y="508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6" name="Shape 4856"/>
            <p:cNvSpPr/>
            <p:nvPr/>
          </p:nvSpPr>
          <p:spPr>
            <a:xfrm>
              <a:off x="6586312" y="2208287"/>
              <a:ext cx="292024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08438"/>
                  </a:moveTo>
                  <a:lnTo>
                    <a:pt x="119802" y="108438"/>
                  </a:lnTo>
                  <a:cubicBezTo>
                    <a:pt x="119802" y="114219"/>
                    <a:pt x="114088" y="119800"/>
                    <a:pt x="108571" y="119800"/>
                  </a:cubicBezTo>
                  <a:cubicBezTo>
                    <a:pt x="104433" y="119800"/>
                    <a:pt x="101674" y="118405"/>
                    <a:pt x="100295" y="117009"/>
                  </a:cubicBezTo>
                  <a:cubicBezTo>
                    <a:pt x="68177" y="83122"/>
                    <a:pt x="68177" y="83122"/>
                    <a:pt x="68177" y="83122"/>
                  </a:cubicBezTo>
                  <a:cubicBezTo>
                    <a:pt x="61280" y="87308"/>
                    <a:pt x="53004" y="90299"/>
                    <a:pt x="44532" y="90299"/>
                  </a:cubicBezTo>
                  <a:cubicBezTo>
                    <a:pt x="20886" y="90299"/>
                    <a:pt x="0" y="69169"/>
                    <a:pt x="0" y="45049"/>
                  </a:cubicBezTo>
                  <a:cubicBezTo>
                    <a:pt x="0" y="19734"/>
                    <a:pt x="20886" y="0"/>
                    <a:pt x="44532" y="0"/>
                  </a:cubicBezTo>
                  <a:cubicBezTo>
                    <a:pt x="69556" y="0"/>
                    <a:pt x="89064" y="19734"/>
                    <a:pt x="89064" y="45049"/>
                  </a:cubicBezTo>
                  <a:cubicBezTo>
                    <a:pt x="89064" y="53621"/>
                    <a:pt x="87684" y="60598"/>
                    <a:pt x="83546" y="67774"/>
                  </a:cubicBezTo>
                  <a:cubicBezTo>
                    <a:pt x="115665" y="100066"/>
                    <a:pt x="115665" y="100066"/>
                    <a:pt x="115665" y="100066"/>
                  </a:cubicBezTo>
                  <a:cubicBezTo>
                    <a:pt x="118423" y="102857"/>
                    <a:pt x="119802" y="105647"/>
                    <a:pt x="119802" y="108438"/>
                  </a:cubicBezTo>
                  <a:close/>
                  <a:moveTo>
                    <a:pt x="44532" y="11362"/>
                  </a:moveTo>
                  <a:lnTo>
                    <a:pt x="44532" y="11362"/>
                  </a:lnTo>
                  <a:cubicBezTo>
                    <a:pt x="26403" y="11362"/>
                    <a:pt x="11034" y="25315"/>
                    <a:pt x="11034" y="45049"/>
                  </a:cubicBezTo>
                  <a:cubicBezTo>
                    <a:pt x="11034" y="63388"/>
                    <a:pt x="26403" y="78936"/>
                    <a:pt x="44532" y="78936"/>
                  </a:cubicBezTo>
                  <a:cubicBezTo>
                    <a:pt x="64039" y="78936"/>
                    <a:pt x="78029" y="63388"/>
                    <a:pt x="78029" y="45049"/>
                  </a:cubicBezTo>
                  <a:cubicBezTo>
                    <a:pt x="78029" y="25315"/>
                    <a:pt x="64039" y="11362"/>
                    <a:pt x="44532" y="11362"/>
                  </a:cubicBezTo>
                  <a:close/>
                  <a:moveTo>
                    <a:pt x="64039" y="50830"/>
                  </a:moveTo>
                  <a:lnTo>
                    <a:pt x="64039" y="50830"/>
                  </a:lnTo>
                  <a:cubicBezTo>
                    <a:pt x="50049" y="50830"/>
                    <a:pt x="50049" y="50830"/>
                    <a:pt x="50049" y="50830"/>
                  </a:cubicBezTo>
                  <a:cubicBezTo>
                    <a:pt x="50049" y="63388"/>
                    <a:pt x="50049" y="63388"/>
                    <a:pt x="50049" y="63388"/>
                  </a:cubicBezTo>
                  <a:cubicBezTo>
                    <a:pt x="50049" y="66378"/>
                    <a:pt x="48669" y="69169"/>
                    <a:pt x="44532" y="69169"/>
                  </a:cubicBezTo>
                  <a:cubicBezTo>
                    <a:pt x="41773" y="69169"/>
                    <a:pt x="39014" y="66378"/>
                    <a:pt x="39014" y="63388"/>
                  </a:cubicBezTo>
                  <a:cubicBezTo>
                    <a:pt x="39014" y="50830"/>
                    <a:pt x="39014" y="50830"/>
                    <a:pt x="39014" y="50830"/>
                  </a:cubicBezTo>
                  <a:cubicBezTo>
                    <a:pt x="26403" y="50830"/>
                    <a:pt x="26403" y="50830"/>
                    <a:pt x="26403" y="50830"/>
                  </a:cubicBezTo>
                  <a:cubicBezTo>
                    <a:pt x="23645" y="50830"/>
                    <a:pt x="20886" y="48039"/>
                    <a:pt x="20886" y="45049"/>
                  </a:cubicBezTo>
                  <a:cubicBezTo>
                    <a:pt x="20886" y="40863"/>
                    <a:pt x="23645" y="39468"/>
                    <a:pt x="26403" y="39468"/>
                  </a:cubicBezTo>
                  <a:cubicBezTo>
                    <a:pt x="39014" y="39468"/>
                    <a:pt x="39014" y="39468"/>
                    <a:pt x="39014" y="39468"/>
                  </a:cubicBezTo>
                  <a:cubicBezTo>
                    <a:pt x="39014" y="25315"/>
                    <a:pt x="39014" y="25315"/>
                    <a:pt x="39014" y="25315"/>
                  </a:cubicBezTo>
                  <a:cubicBezTo>
                    <a:pt x="39014" y="22524"/>
                    <a:pt x="41773" y="19734"/>
                    <a:pt x="44532" y="19734"/>
                  </a:cubicBezTo>
                  <a:cubicBezTo>
                    <a:pt x="48669" y="19734"/>
                    <a:pt x="50049" y="22524"/>
                    <a:pt x="50049" y="25315"/>
                  </a:cubicBezTo>
                  <a:cubicBezTo>
                    <a:pt x="50049" y="39468"/>
                    <a:pt x="50049" y="39468"/>
                    <a:pt x="50049" y="39468"/>
                  </a:cubicBezTo>
                  <a:cubicBezTo>
                    <a:pt x="64039" y="39468"/>
                    <a:pt x="64039" y="39468"/>
                    <a:pt x="64039" y="39468"/>
                  </a:cubicBezTo>
                  <a:cubicBezTo>
                    <a:pt x="66798" y="39468"/>
                    <a:pt x="69556" y="40863"/>
                    <a:pt x="69556" y="45049"/>
                  </a:cubicBezTo>
                  <a:cubicBezTo>
                    <a:pt x="69556" y="48039"/>
                    <a:pt x="66798" y="50830"/>
                    <a:pt x="64039" y="508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7" name="Shape 4857"/>
            <p:cNvSpPr/>
            <p:nvPr/>
          </p:nvSpPr>
          <p:spPr>
            <a:xfrm>
              <a:off x="6082676" y="2208287"/>
              <a:ext cx="289909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810" y="100066"/>
                  </a:moveTo>
                  <a:lnTo>
                    <a:pt x="116810" y="100066"/>
                  </a:lnTo>
                  <a:cubicBezTo>
                    <a:pt x="118405" y="102857"/>
                    <a:pt x="119800" y="105647"/>
                    <a:pt x="119800" y="108438"/>
                  </a:cubicBezTo>
                  <a:cubicBezTo>
                    <a:pt x="119800" y="114219"/>
                    <a:pt x="115415" y="119800"/>
                    <a:pt x="108438" y="119800"/>
                  </a:cubicBezTo>
                  <a:cubicBezTo>
                    <a:pt x="105647" y="119800"/>
                    <a:pt x="102857" y="118405"/>
                    <a:pt x="101461" y="117009"/>
                  </a:cubicBezTo>
                  <a:cubicBezTo>
                    <a:pt x="67574" y="83122"/>
                    <a:pt x="67574" y="83122"/>
                    <a:pt x="67574" y="83122"/>
                  </a:cubicBezTo>
                  <a:cubicBezTo>
                    <a:pt x="60598" y="87308"/>
                    <a:pt x="53621" y="90299"/>
                    <a:pt x="45049" y="90299"/>
                  </a:cubicBezTo>
                  <a:cubicBezTo>
                    <a:pt x="19734" y="90299"/>
                    <a:pt x="0" y="69169"/>
                    <a:pt x="0" y="45049"/>
                  </a:cubicBezTo>
                  <a:cubicBezTo>
                    <a:pt x="0" y="19734"/>
                    <a:pt x="19734" y="0"/>
                    <a:pt x="45049" y="0"/>
                  </a:cubicBezTo>
                  <a:cubicBezTo>
                    <a:pt x="70365" y="0"/>
                    <a:pt x="90099" y="19734"/>
                    <a:pt x="90099" y="45049"/>
                  </a:cubicBezTo>
                  <a:cubicBezTo>
                    <a:pt x="90099" y="53621"/>
                    <a:pt x="87308" y="60598"/>
                    <a:pt x="84518" y="67774"/>
                  </a:cubicBezTo>
                  <a:cubicBezTo>
                    <a:pt x="116810" y="100066"/>
                    <a:pt x="116810" y="100066"/>
                    <a:pt x="116810" y="100066"/>
                  </a:cubicBezTo>
                  <a:close/>
                  <a:moveTo>
                    <a:pt x="45049" y="11362"/>
                  </a:moveTo>
                  <a:lnTo>
                    <a:pt x="45049" y="11362"/>
                  </a:lnTo>
                  <a:cubicBezTo>
                    <a:pt x="26710" y="11362"/>
                    <a:pt x="11162" y="25315"/>
                    <a:pt x="11162" y="45049"/>
                  </a:cubicBezTo>
                  <a:cubicBezTo>
                    <a:pt x="11162" y="63388"/>
                    <a:pt x="26710" y="78936"/>
                    <a:pt x="45049" y="78936"/>
                  </a:cubicBezTo>
                  <a:cubicBezTo>
                    <a:pt x="63388" y="78936"/>
                    <a:pt x="78936" y="63388"/>
                    <a:pt x="78936" y="45049"/>
                  </a:cubicBezTo>
                  <a:cubicBezTo>
                    <a:pt x="78936" y="25315"/>
                    <a:pt x="63388" y="11362"/>
                    <a:pt x="45049" y="11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8" name="Shape 4858"/>
            <p:cNvSpPr/>
            <p:nvPr/>
          </p:nvSpPr>
          <p:spPr>
            <a:xfrm>
              <a:off x="5576925" y="2208287"/>
              <a:ext cx="287792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1" y="119800"/>
                  </a:moveTo>
                  <a:lnTo>
                    <a:pt x="59301" y="119800"/>
                  </a:lnTo>
                  <a:cubicBezTo>
                    <a:pt x="26755" y="119800"/>
                    <a:pt x="0" y="93089"/>
                    <a:pt x="0" y="59202"/>
                  </a:cubicBezTo>
                  <a:cubicBezTo>
                    <a:pt x="0" y="26910"/>
                    <a:pt x="26755" y="0"/>
                    <a:pt x="59301" y="0"/>
                  </a:cubicBezTo>
                  <a:cubicBezTo>
                    <a:pt x="93044" y="0"/>
                    <a:pt x="119800" y="26910"/>
                    <a:pt x="119800" y="59202"/>
                  </a:cubicBezTo>
                  <a:cubicBezTo>
                    <a:pt x="119800" y="93089"/>
                    <a:pt x="93044" y="119800"/>
                    <a:pt x="59301" y="119800"/>
                  </a:cubicBezTo>
                  <a:close/>
                  <a:moveTo>
                    <a:pt x="59301" y="11362"/>
                  </a:moveTo>
                  <a:lnTo>
                    <a:pt x="59301" y="11362"/>
                  </a:lnTo>
                  <a:cubicBezTo>
                    <a:pt x="32346" y="11362"/>
                    <a:pt x="11181" y="32491"/>
                    <a:pt x="11181" y="59202"/>
                  </a:cubicBezTo>
                  <a:cubicBezTo>
                    <a:pt x="11181" y="85913"/>
                    <a:pt x="32346" y="108438"/>
                    <a:pt x="59301" y="108438"/>
                  </a:cubicBezTo>
                  <a:cubicBezTo>
                    <a:pt x="86056" y="108438"/>
                    <a:pt x="108618" y="85913"/>
                    <a:pt x="108618" y="59202"/>
                  </a:cubicBezTo>
                  <a:cubicBezTo>
                    <a:pt x="108618" y="32491"/>
                    <a:pt x="86056" y="11362"/>
                    <a:pt x="59301" y="11362"/>
                  </a:cubicBezTo>
                  <a:close/>
                  <a:moveTo>
                    <a:pt x="87454" y="63388"/>
                  </a:moveTo>
                  <a:lnTo>
                    <a:pt x="87454" y="63388"/>
                  </a:lnTo>
                  <a:cubicBezTo>
                    <a:pt x="69084" y="80332"/>
                    <a:pt x="69084" y="80332"/>
                    <a:pt x="69084" y="80332"/>
                  </a:cubicBezTo>
                  <a:cubicBezTo>
                    <a:pt x="67687" y="81727"/>
                    <a:pt x="66289" y="81727"/>
                    <a:pt x="64891" y="81727"/>
                  </a:cubicBezTo>
                  <a:cubicBezTo>
                    <a:pt x="62096" y="81727"/>
                    <a:pt x="59301" y="80332"/>
                    <a:pt x="59301" y="76146"/>
                  </a:cubicBezTo>
                  <a:cubicBezTo>
                    <a:pt x="59301" y="74750"/>
                    <a:pt x="60698" y="73355"/>
                    <a:pt x="62096" y="71960"/>
                  </a:cubicBezTo>
                  <a:cubicBezTo>
                    <a:pt x="69084" y="64784"/>
                    <a:pt x="69084" y="64784"/>
                    <a:pt x="69084" y="64784"/>
                  </a:cubicBezTo>
                  <a:cubicBezTo>
                    <a:pt x="35141" y="64784"/>
                    <a:pt x="35141" y="64784"/>
                    <a:pt x="35141" y="64784"/>
                  </a:cubicBezTo>
                  <a:cubicBezTo>
                    <a:pt x="32346" y="64784"/>
                    <a:pt x="29550" y="63388"/>
                    <a:pt x="29550" y="59202"/>
                  </a:cubicBezTo>
                  <a:cubicBezTo>
                    <a:pt x="29550" y="56411"/>
                    <a:pt x="32346" y="53621"/>
                    <a:pt x="35141" y="53621"/>
                  </a:cubicBezTo>
                  <a:cubicBezTo>
                    <a:pt x="69084" y="53621"/>
                    <a:pt x="69084" y="53621"/>
                    <a:pt x="69084" y="53621"/>
                  </a:cubicBezTo>
                  <a:cubicBezTo>
                    <a:pt x="62096" y="46644"/>
                    <a:pt x="62096" y="46644"/>
                    <a:pt x="62096" y="46644"/>
                  </a:cubicBezTo>
                  <a:cubicBezTo>
                    <a:pt x="60698" y="46644"/>
                    <a:pt x="59301" y="45049"/>
                    <a:pt x="59301" y="42259"/>
                  </a:cubicBezTo>
                  <a:cubicBezTo>
                    <a:pt x="59301" y="39468"/>
                    <a:pt x="62096" y="36677"/>
                    <a:pt x="64891" y="36677"/>
                  </a:cubicBezTo>
                  <a:cubicBezTo>
                    <a:pt x="66289" y="36677"/>
                    <a:pt x="67687" y="38073"/>
                    <a:pt x="69084" y="38073"/>
                  </a:cubicBezTo>
                  <a:cubicBezTo>
                    <a:pt x="87454" y="55016"/>
                    <a:pt x="87454" y="55016"/>
                    <a:pt x="87454" y="55016"/>
                  </a:cubicBezTo>
                  <a:cubicBezTo>
                    <a:pt x="88851" y="56411"/>
                    <a:pt x="90249" y="57807"/>
                    <a:pt x="90249" y="59202"/>
                  </a:cubicBezTo>
                  <a:cubicBezTo>
                    <a:pt x="90249" y="61993"/>
                    <a:pt x="88851" y="63388"/>
                    <a:pt x="87454" y="633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9" name="Shape 4859"/>
            <p:cNvSpPr/>
            <p:nvPr/>
          </p:nvSpPr>
          <p:spPr>
            <a:xfrm>
              <a:off x="5069058" y="2208287"/>
              <a:ext cx="292024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0"/>
                  </a:moveTo>
                  <a:lnTo>
                    <a:pt x="60000" y="119800"/>
                  </a:lnTo>
                  <a:cubicBezTo>
                    <a:pt x="26447" y="119800"/>
                    <a:pt x="0" y="93089"/>
                    <a:pt x="0" y="59202"/>
                  </a:cubicBezTo>
                  <a:cubicBezTo>
                    <a:pt x="0" y="26910"/>
                    <a:pt x="26447" y="0"/>
                    <a:pt x="60000" y="0"/>
                  </a:cubicBezTo>
                  <a:cubicBezTo>
                    <a:pt x="93355" y="0"/>
                    <a:pt x="119802" y="26910"/>
                    <a:pt x="119802" y="59202"/>
                  </a:cubicBezTo>
                  <a:cubicBezTo>
                    <a:pt x="119802" y="93089"/>
                    <a:pt x="93355" y="119800"/>
                    <a:pt x="60000" y="119800"/>
                  </a:cubicBezTo>
                  <a:close/>
                  <a:moveTo>
                    <a:pt x="60000" y="11362"/>
                  </a:moveTo>
                  <a:lnTo>
                    <a:pt x="60000" y="11362"/>
                  </a:lnTo>
                  <a:cubicBezTo>
                    <a:pt x="33355" y="11362"/>
                    <a:pt x="11052" y="32491"/>
                    <a:pt x="11052" y="59202"/>
                  </a:cubicBezTo>
                  <a:cubicBezTo>
                    <a:pt x="11052" y="85913"/>
                    <a:pt x="33355" y="108438"/>
                    <a:pt x="60000" y="108438"/>
                  </a:cubicBezTo>
                  <a:cubicBezTo>
                    <a:pt x="86447" y="108438"/>
                    <a:pt x="108750" y="85913"/>
                    <a:pt x="108750" y="59202"/>
                  </a:cubicBezTo>
                  <a:cubicBezTo>
                    <a:pt x="108750" y="32491"/>
                    <a:pt x="86447" y="11362"/>
                    <a:pt x="60000" y="11362"/>
                  </a:cubicBezTo>
                  <a:close/>
                  <a:moveTo>
                    <a:pt x="83684" y="64784"/>
                  </a:moveTo>
                  <a:lnTo>
                    <a:pt x="83684" y="64784"/>
                  </a:lnTo>
                  <a:cubicBezTo>
                    <a:pt x="50131" y="64784"/>
                    <a:pt x="50131" y="64784"/>
                    <a:pt x="50131" y="64784"/>
                  </a:cubicBezTo>
                  <a:cubicBezTo>
                    <a:pt x="58618" y="71960"/>
                    <a:pt x="58618" y="71960"/>
                    <a:pt x="58618" y="71960"/>
                  </a:cubicBezTo>
                  <a:cubicBezTo>
                    <a:pt x="58618" y="73355"/>
                    <a:pt x="60000" y="74750"/>
                    <a:pt x="60000" y="76146"/>
                  </a:cubicBezTo>
                  <a:cubicBezTo>
                    <a:pt x="60000" y="80332"/>
                    <a:pt x="57236" y="81727"/>
                    <a:pt x="54276" y="81727"/>
                  </a:cubicBezTo>
                  <a:cubicBezTo>
                    <a:pt x="52894" y="81727"/>
                    <a:pt x="51513" y="81727"/>
                    <a:pt x="50131" y="80332"/>
                  </a:cubicBezTo>
                  <a:cubicBezTo>
                    <a:pt x="31973" y="63388"/>
                    <a:pt x="31973" y="63388"/>
                    <a:pt x="31973" y="63388"/>
                  </a:cubicBezTo>
                  <a:cubicBezTo>
                    <a:pt x="30592" y="63388"/>
                    <a:pt x="30592" y="61993"/>
                    <a:pt x="30592" y="59202"/>
                  </a:cubicBezTo>
                  <a:cubicBezTo>
                    <a:pt x="30592" y="57807"/>
                    <a:pt x="30592" y="56411"/>
                    <a:pt x="31973" y="55016"/>
                  </a:cubicBezTo>
                  <a:cubicBezTo>
                    <a:pt x="50131" y="38073"/>
                    <a:pt x="50131" y="38073"/>
                    <a:pt x="50131" y="38073"/>
                  </a:cubicBezTo>
                  <a:cubicBezTo>
                    <a:pt x="51513" y="38073"/>
                    <a:pt x="52894" y="36677"/>
                    <a:pt x="54276" y="36677"/>
                  </a:cubicBezTo>
                  <a:cubicBezTo>
                    <a:pt x="57236" y="36677"/>
                    <a:pt x="60000" y="39468"/>
                    <a:pt x="60000" y="42259"/>
                  </a:cubicBezTo>
                  <a:cubicBezTo>
                    <a:pt x="60000" y="45049"/>
                    <a:pt x="58618" y="46644"/>
                    <a:pt x="58618" y="46644"/>
                  </a:cubicBezTo>
                  <a:cubicBezTo>
                    <a:pt x="50131" y="53621"/>
                    <a:pt x="50131" y="53621"/>
                    <a:pt x="50131" y="53621"/>
                  </a:cubicBezTo>
                  <a:cubicBezTo>
                    <a:pt x="83684" y="53621"/>
                    <a:pt x="83684" y="53621"/>
                    <a:pt x="83684" y="53621"/>
                  </a:cubicBezTo>
                  <a:cubicBezTo>
                    <a:pt x="87828" y="53621"/>
                    <a:pt x="89210" y="56411"/>
                    <a:pt x="89210" y="59202"/>
                  </a:cubicBezTo>
                  <a:cubicBezTo>
                    <a:pt x="89210" y="63388"/>
                    <a:pt x="87828" y="64784"/>
                    <a:pt x="83684" y="647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0" name="Shape 4860"/>
            <p:cNvSpPr/>
            <p:nvPr/>
          </p:nvSpPr>
          <p:spPr>
            <a:xfrm>
              <a:off x="4563305" y="2208287"/>
              <a:ext cx="287792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3089"/>
                    <a:pt x="0" y="59202"/>
                  </a:cubicBezTo>
                  <a:cubicBezTo>
                    <a:pt x="0" y="26910"/>
                    <a:pt x="26755" y="0"/>
                    <a:pt x="60698" y="0"/>
                  </a:cubicBezTo>
                  <a:cubicBezTo>
                    <a:pt x="93044" y="0"/>
                    <a:pt x="119800" y="26910"/>
                    <a:pt x="119800" y="59202"/>
                  </a:cubicBezTo>
                  <a:cubicBezTo>
                    <a:pt x="119800" y="93089"/>
                    <a:pt x="93044" y="119800"/>
                    <a:pt x="60698" y="119800"/>
                  </a:cubicBezTo>
                  <a:close/>
                  <a:moveTo>
                    <a:pt x="60698" y="11362"/>
                  </a:moveTo>
                  <a:lnTo>
                    <a:pt x="60698" y="11362"/>
                  </a:lnTo>
                  <a:cubicBezTo>
                    <a:pt x="33743" y="11362"/>
                    <a:pt x="11181" y="32491"/>
                    <a:pt x="11181" y="59202"/>
                  </a:cubicBezTo>
                  <a:cubicBezTo>
                    <a:pt x="11181" y="85913"/>
                    <a:pt x="33743" y="108438"/>
                    <a:pt x="60698" y="108438"/>
                  </a:cubicBezTo>
                  <a:cubicBezTo>
                    <a:pt x="87454" y="108438"/>
                    <a:pt x="108618" y="85913"/>
                    <a:pt x="108618" y="59202"/>
                  </a:cubicBezTo>
                  <a:cubicBezTo>
                    <a:pt x="108618" y="32491"/>
                    <a:pt x="87454" y="11362"/>
                    <a:pt x="60698" y="11362"/>
                  </a:cubicBezTo>
                  <a:close/>
                  <a:moveTo>
                    <a:pt x="77470" y="59202"/>
                  </a:moveTo>
                  <a:lnTo>
                    <a:pt x="77470" y="59202"/>
                  </a:lnTo>
                  <a:cubicBezTo>
                    <a:pt x="74675" y="59202"/>
                    <a:pt x="73277" y="59202"/>
                    <a:pt x="73277" y="57807"/>
                  </a:cubicBezTo>
                  <a:cubicBezTo>
                    <a:pt x="66289" y="49435"/>
                    <a:pt x="66289" y="49435"/>
                    <a:pt x="66289" y="49435"/>
                  </a:cubicBezTo>
                  <a:cubicBezTo>
                    <a:pt x="66289" y="84518"/>
                    <a:pt x="66289" y="84518"/>
                    <a:pt x="66289" y="84518"/>
                  </a:cubicBezTo>
                  <a:cubicBezTo>
                    <a:pt x="66289" y="87308"/>
                    <a:pt x="63494" y="90299"/>
                    <a:pt x="60698" y="90299"/>
                  </a:cubicBezTo>
                  <a:cubicBezTo>
                    <a:pt x="56306" y="90299"/>
                    <a:pt x="54908" y="87308"/>
                    <a:pt x="54908" y="84518"/>
                  </a:cubicBezTo>
                  <a:cubicBezTo>
                    <a:pt x="54908" y="49435"/>
                    <a:pt x="54908" y="49435"/>
                    <a:pt x="54908" y="49435"/>
                  </a:cubicBezTo>
                  <a:cubicBezTo>
                    <a:pt x="47920" y="57807"/>
                    <a:pt x="47920" y="57807"/>
                    <a:pt x="47920" y="57807"/>
                  </a:cubicBezTo>
                  <a:cubicBezTo>
                    <a:pt x="46522" y="59202"/>
                    <a:pt x="45124" y="59202"/>
                    <a:pt x="43727" y="59202"/>
                  </a:cubicBezTo>
                  <a:cubicBezTo>
                    <a:pt x="39334" y="59202"/>
                    <a:pt x="37936" y="57807"/>
                    <a:pt x="37936" y="53621"/>
                  </a:cubicBezTo>
                  <a:cubicBezTo>
                    <a:pt x="37936" y="52225"/>
                    <a:pt x="37936" y="50830"/>
                    <a:pt x="39334" y="50830"/>
                  </a:cubicBezTo>
                  <a:cubicBezTo>
                    <a:pt x="56306" y="31096"/>
                    <a:pt x="56306" y="31096"/>
                    <a:pt x="56306" y="31096"/>
                  </a:cubicBezTo>
                  <a:cubicBezTo>
                    <a:pt x="56306" y="31096"/>
                    <a:pt x="57703" y="29700"/>
                    <a:pt x="60698" y="29700"/>
                  </a:cubicBezTo>
                  <a:cubicBezTo>
                    <a:pt x="62096" y="29700"/>
                    <a:pt x="63494" y="31096"/>
                    <a:pt x="64891" y="31096"/>
                  </a:cubicBezTo>
                  <a:cubicBezTo>
                    <a:pt x="81863" y="50830"/>
                    <a:pt x="81863" y="50830"/>
                    <a:pt x="81863" y="50830"/>
                  </a:cubicBezTo>
                  <a:cubicBezTo>
                    <a:pt x="81863" y="50830"/>
                    <a:pt x="83261" y="52225"/>
                    <a:pt x="83261" y="53621"/>
                  </a:cubicBezTo>
                  <a:cubicBezTo>
                    <a:pt x="83261" y="57807"/>
                    <a:pt x="80266" y="59202"/>
                    <a:pt x="77470" y="59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1" name="Shape 4861"/>
            <p:cNvSpPr/>
            <p:nvPr/>
          </p:nvSpPr>
          <p:spPr>
            <a:xfrm>
              <a:off x="4057555" y="2208287"/>
              <a:ext cx="287792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3089"/>
                    <a:pt x="0" y="59202"/>
                  </a:cubicBezTo>
                  <a:cubicBezTo>
                    <a:pt x="0" y="26910"/>
                    <a:pt x="26755" y="0"/>
                    <a:pt x="59101" y="0"/>
                  </a:cubicBezTo>
                  <a:cubicBezTo>
                    <a:pt x="93044" y="0"/>
                    <a:pt x="119800" y="26910"/>
                    <a:pt x="119800" y="59202"/>
                  </a:cubicBezTo>
                  <a:cubicBezTo>
                    <a:pt x="119800" y="93089"/>
                    <a:pt x="93044" y="119800"/>
                    <a:pt x="59101" y="119800"/>
                  </a:cubicBezTo>
                  <a:close/>
                  <a:moveTo>
                    <a:pt x="59101" y="11362"/>
                  </a:moveTo>
                  <a:lnTo>
                    <a:pt x="59101" y="11362"/>
                  </a:lnTo>
                  <a:cubicBezTo>
                    <a:pt x="32346" y="11362"/>
                    <a:pt x="11181" y="32491"/>
                    <a:pt x="11181" y="59202"/>
                  </a:cubicBezTo>
                  <a:cubicBezTo>
                    <a:pt x="11181" y="85913"/>
                    <a:pt x="32346" y="108438"/>
                    <a:pt x="59101" y="108438"/>
                  </a:cubicBezTo>
                  <a:cubicBezTo>
                    <a:pt x="86056" y="108438"/>
                    <a:pt x="108618" y="85913"/>
                    <a:pt x="108618" y="59202"/>
                  </a:cubicBezTo>
                  <a:cubicBezTo>
                    <a:pt x="108618" y="32491"/>
                    <a:pt x="86056" y="11362"/>
                    <a:pt x="59101" y="11362"/>
                  </a:cubicBezTo>
                  <a:close/>
                  <a:moveTo>
                    <a:pt x="80266" y="69169"/>
                  </a:moveTo>
                  <a:lnTo>
                    <a:pt x="80266" y="69169"/>
                  </a:lnTo>
                  <a:cubicBezTo>
                    <a:pt x="63494" y="87308"/>
                    <a:pt x="63494" y="87308"/>
                    <a:pt x="63494" y="87308"/>
                  </a:cubicBezTo>
                  <a:cubicBezTo>
                    <a:pt x="63494" y="88903"/>
                    <a:pt x="62096" y="90299"/>
                    <a:pt x="59101" y="90299"/>
                  </a:cubicBezTo>
                  <a:cubicBezTo>
                    <a:pt x="57703" y="90299"/>
                    <a:pt x="56306" y="88903"/>
                    <a:pt x="54908" y="87308"/>
                  </a:cubicBezTo>
                  <a:cubicBezTo>
                    <a:pt x="37936" y="69169"/>
                    <a:pt x="37936" y="69169"/>
                    <a:pt x="37936" y="69169"/>
                  </a:cubicBezTo>
                  <a:cubicBezTo>
                    <a:pt x="37936" y="67774"/>
                    <a:pt x="36539" y="66378"/>
                    <a:pt x="36539" y="64784"/>
                  </a:cubicBezTo>
                  <a:cubicBezTo>
                    <a:pt x="36539" y="61993"/>
                    <a:pt x="39334" y="59202"/>
                    <a:pt x="42129" y="59202"/>
                  </a:cubicBezTo>
                  <a:cubicBezTo>
                    <a:pt x="45124" y="59202"/>
                    <a:pt x="46522" y="60598"/>
                    <a:pt x="46522" y="61993"/>
                  </a:cubicBezTo>
                  <a:cubicBezTo>
                    <a:pt x="53510" y="69169"/>
                    <a:pt x="53510" y="69169"/>
                    <a:pt x="53510" y="69169"/>
                  </a:cubicBezTo>
                  <a:cubicBezTo>
                    <a:pt x="53510" y="35282"/>
                    <a:pt x="53510" y="35282"/>
                    <a:pt x="53510" y="35282"/>
                  </a:cubicBezTo>
                  <a:cubicBezTo>
                    <a:pt x="53510" y="32491"/>
                    <a:pt x="56306" y="29700"/>
                    <a:pt x="59101" y="29700"/>
                  </a:cubicBezTo>
                  <a:cubicBezTo>
                    <a:pt x="63494" y="29700"/>
                    <a:pt x="64891" y="32491"/>
                    <a:pt x="64891" y="35282"/>
                  </a:cubicBezTo>
                  <a:cubicBezTo>
                    <a:pt x="64891" y="69169"/>
                    <a:pt x="64891" y="69169"/>
                    <a:pt x="64891" y="69169"/>
                  </a:cubicBezTo>
                  <a:cubicBezTo>
                    <a:pt x="71880" y="61993"/>
                    <a:pt x="71880" y="61993"/>
                    <a:pt x="71880" y="61993"/>
                  </a:cubicBezTo>
                  <a:cubicBezTo>
                    <a:pt x="73277" y="60598"/>
                    <a:pt x="74675" y="59202"/>
                    <a:pt x="76073" y="59202"/>
                  </a:cubicBezTo>
                  <a:cubicBezTo>
                    <a:pt x="80266" y="59202"/>
                    <a:pt x="81663" y="61993"/>
                    <a:pt x="81663" y="64784"/>
                  </a:cubicBezTo>
                  <a:cubicBezTo>
                    <a:pt x="81663" y="66378"/>
                    <a:pt x="81663" y="67774"/>
                    <a:pt x="80266" y="69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2" name="Shape 4862"/>
            <p:cNvSpPr/>
            <p:nvPr/>
          </p:nvSpPr>
          <p:spPr>
            <a:xfrm>
              <a:off x="3549687" y="2208287"/>
              <a:ext cx="292024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3089"/>
                    <a:pt x="0" y="59202"/>
                  </a:cubicBezTo>
                  <a:cubicBezTo>
                    <a:pt x="0" y="26910"/>
                    <a:pt x="26600" y="0"/>
                    <a:pt x="59901" y="0"/>
                  </a:cubicBezTo>
                  <a:cubicBezTo>
                    <a:pt x="93399" y="0"/>
                    <a:pt x="119802" y="26910"/>
                    <a:pt x="119802" y="59202"/>
                  </a:cubicBezTo>
                  <a:cubicBezTo>
                    <a:pt x="119802" y="93089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71133" y="108438"/>
                    <a:pt x="82167" y="104252"/>
                    <a:pt x="90640" y="97275"/>
                  </a:cubicBezTo>
                  <a:cubicBezTo>
                    <a:pt x="22266" y="29700"/>
                    <a:pt x="22266" y="29700"/>
                    <a:pt x="22266" y="29700"/>
                  </a:cubicBezTo>
                  <a:cubicBezTo>
                    <a:pt x="15369" y="38073"/>
                    <a:pt x="11231" y="48039"/>
                    <a:pt x="11231" y="59202"/>
                  </a:cubicBezTo>
                  <a:close/>
                  <a:moveTo>
                    <a:pt x="59901" y="11362"/>
                  </a:moveTo>
                  <a:lnTo>
                    <a:pt x="59901" y="11362"/>
                  </a:lnTo>
                  <a:cubicBezTo>
                    <a:pt x="48866" y="11362"/>
                    <a:pt x="37635" y="14152"/>
                    <a:pt x="29359" y="21129"/>
                  </a:cubicBezTo>
                  <a:cubicBezTo>
                    <a:pt x="97536" y="90299"/>
                    <a:pt x="97536" y="90299"/>
                    <a:pt x="97536" y="90299"/>
                  </a:cubicBezTo>
                  <a:cubicBezTo>
                    <a:pt x="104433" y="81727"/>
                    <a:pt x="108768" y="70564"/>
                    <a:pt x="108768" y="59202"/>
                  </a:cubicBezTo>
                  <a:cubicBezTo>
                    <a:pt x="108768" y="32491"/>
                    <a:pt x="86502" y="11362"/>
                    <a:pt x="59901" y="11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3" name="Shape 4863"/>
            <p:cNvSpPr/>
            <p:nvPr/>
          </p:nvSpPr>
          <p:spPr>
            <a:xfrm>
              <a:off x="3043935" y="2208287"/>
              <a:ext cx="289909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3089"/>
                    <a:pt x="0" y="59202"/>
                  </a:cubicBezTo>
                  <a:cubicBezTo>
                    <a:pt x="0" y="26910"/>
                    <a:pt x="26910" y="0"/>
                    <a:pt x="60598" y="0"/>
                  </a:cubicBezTo>
                  <a:cubicBezTo>
                    <a:pt x="93089" y="0"/>
                    <a:pt x="119800" y="26910"/>
                    <a:pt x="119800" y="59202"/>
                  </a:cubicBezTo>
                  <a:cubicBezTo>
                    <a:pt x="119800" y="93089"/>
                    <a:pt x="93089" y="119800"/>
                    <a:pt x="60598" y="119800"/>
                  </a:cubicBezTo>
                  <a:close/>
                  <a:moveTo>
                    <a:pt x="60598" y="11362"/>
                  </a:moveTo>
                  <a:lnTo>
                    <a:pt x="60598" y="11362"/>
                  </a:lnTo>
                  <a:cubicBezTo>
                    <a:pt x="33887" y="11362"/>
                    <a:pt x="11362" y="32491"/>
                    <a:pt x="11362" y="59202"/>
                  </a:cubicBezTo>
                  <a:cubicBezTo>
                    <a:pt x="11362" y="85913"/>
                    <a:pt x="33887" y="108438"/>
                    <a:pt x="60598" y="108438"/>
                  </a:cubicBezTo>
                  <a:cubicBezTo>
                    <a:pt x="87508" y="108438"/>
                    <a:pt x="108438" y="85913"/>
                    <a:pt x="108438" y="59202"/>
                  </a:cubicBezTo>
                  <a:cubicBezTo>
                    <a:pt x="108438" y="32491"/>
                    <a:pt x="87508" y="11362"/>
                    <a:pt x="60598" y="11362"/>
                  </a:cubicBezTo>
                  <a:close/>
                  <a:moveTo>
                    <a:pt x="80332" y="85913"/>
                  </a:moveTo>
                  <a:lnTo>
                    <a:pt x="80332" y="85913"/>
                  </a:lnTo>
                  <a:cubicBezTo>
                    <a:pt x="78936" y="85913"/>
                    <a:pt x="77541" y="85913"/>
                    <a:pt x="77541" y="84518"/>
                  </a:cubicBezTo>
                  <a:cubicBezTo>
                    <a:pt x="60598" y="67774"/>
                    <a:pt x="60598" y="67774"/>
                    <a:pt x="60598" y="67774"/>
                  </a:cubicBezTo>
                  <a:cubicBezTo>
                    <a:pt x="43654" y="84518"/>
                    <a:pt x="43654" y="84518"/>
                    <a:pt x="43654" y="84518"/>
                  </a:cubicBezTo>
                  <a:cubicBezTo>
                    <a:pt x="42259" y="85913"/>
                    <a:pt x="40863" y="85913"/>
                    <a:pt x="39468" y="85913"/>
                  </a:cubicBezTo>
                  <a:cubicBezTo>
                    <a:pt x="36677" y="85913"/>
                    <a:pt x="33887" y="83122"/>
                    <a:pt x="33887" y="80332"/>
                  </a:cubicBezTo>
                  <a:cubicBezTo>
                    <a:pt x="33887" y="78936"/>
                    <a:pt x="33887" y="77541"/>
                    <a:pt x="35282" y="76146"/>
                  </a:cubicBezTo>
                  <a:cubicBezTo>
                    <a:pt x="52225" y="59202"/>
                    <a:pt x="52225" y="59202"/>
                    <a:pt x="52225" y="59202"/>
                  </a:cubicBezTo>
                  <a:cubicBezTo>
                    <a:pt x="35282" y="42259"/>
                    <a:pt x="35282" y="42259"/>
                    <a:pt x="35282" y="42259"/>
                  </a:cubicBezTo>
                  <a:cubicBezTo>
                    <a:pt x="33887" y="42259"/>
                    <a:pt x="33887" y="40863"/>
                    <a:pt x="33887" y="39468"/>
                  </a:cubicBezTo>
                  <a:cubicBezTo>
                    <a:pt x="33887" y="35282"/>
                    <a:pt x="36677" y="33887"/>
                    <a:pt x="39468" y="33887"/>
                  </a:cubicBezTo>
                  <a:cubicBezTo>
                    <a:pt x="40863" y="33887"/>
                    <a:pt x="42259" y="33887"/>
                    <a:pt x="43654" y="35282"/>
                  </a:cubicBezTo>
                  <a:cubicBezTo>
                    <a:pt x="60598" y="52225"/>
                    <a:pt x="60598" y="52225"/>
                    <a:pt x="60598" y="52225"/>
                  </a:cubicBezTo>
                  <a:cubicBezTo>
                    <a:pt x="77541" y="35282"/>
                    <a:pt x="77541" y="35282"/>
                    <a:pt x="77541" y="35282"/>
                  </a:cubicBezTo>
                  <a:cubicBezTo>
                    <a:pt x="77541" y="33887"/>
                    <a:pt x="78936" y="33887"/>
                    <a:pt x="80332" y="33887"/>
                  </a:cubicBezTo>
                  <a:cubicBezTo>
                    <a:pt x="84518" y="33887"/>
                    <a:pt x="85913" y="35282"/>
                    <a:pt x="85913" y="39468"/>
                  </a:cubicBezTo>
                  <a:cubicBezTo>
                    <a:pt x="85913" y="40863"/>
                    <a:pt x="85913" y="42259"/>
                    <a:pt x="84518" y="42259"/>
                  </a:cubicBezTo>
                  <a:cubicBezTo>
                    <a:pt x="67774" y="59202"/>
                    <a:pt x="67774" y="59202"/>
                    <a:pt x="67774" y="59202"/>
                  </a:cubicBezTo>
                  <a:cubicBezTo>
                    <a:pt x="84518" y="76146"/>
                    <a:pt x="84518" y="76146"/>
                    <a:pt x="84518" y="76146"/>
                  </a:cubicBezTo>
                  <a:cubicBezTo>
                    <a:pt x="85913" y="77541"/>
                    <a:pt x="85913" y="78936"/>
                    <a:pt x="85913" y="80332"/>
                  </a:cubicBezTo>
                  <a:cubicBezTo>
                    <a:pt x="85913" y="83122"/>
                    <a:pt x="84518" y="85913"/>
                    <a:pt x="80332" y="859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4" name="Shape 4864"/>
            <p:cNvSpPr/>
            <p:nvPr/>
          </p:nvSpPr>
          <p:spPr>
            <a:xfrm>
              <a:off x="2538184" y="2208287"/>
              <a:ext cx="289907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3089"/>
                    <a:pt x="0" y="59202"/>
                  </a:cubicBezTo>
                  <a:cubicBezTo>
                    <a:pt x="0" y="26910"/>
                    <a:pt x="26910" y="0"/>
                    <a:pt x="59202" y="0"/>
                  </a:cubicBezTo>
                  <a:cubicBezTo>
                    <a:pt x="93089" y="0"/>
                    <a:pt x="119800" y="26910"/>
                    <a:pt x="119800" y="59202"/>
                  </a:cubicBezTo>
                  <a:cubicBezTo>
                    <a:pt x="119800" y="93089"/>
                    <a:pt x="93089" y="119800"/>
                    <a:pt x="59202" y="119800"/>
                  </a:cubicBezTo>
                  <a:close/>
                  <a:moveTo>
                    <a:pt x="59202" y="11362"/>
                  </a:moveTo>
                  <a:lnTo>
                    <a:pt x="59202" y="11362"/>
                  </a:lnTo>
                  <a:cubicBezTo>
                    <a:pt x="32491" y="11362"/>
                    <a:pt x="11362" y="32491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32491"/>
                    <a:pt x="85913" y="11362"/>
                    <a:pt x="59202" y="11362"/>
                  </a:cubicBezTo>
                  <a:close/>
                  <a:moveTo>
                    <a:pt x="85913" y="48039"/>
                  </a:moveTo>
                  <a:lnTo>
                    <a:pt x="85913" y="48039"/>
                  </a:lnTo>
                  <a:cubicBezTo>
                    <a:pt x="56411" y="78936"/>
                    <a:pt x="56411" y="78936"/>
                    <a:pt x="56411" y="78936"/>
                  </a:cubicBezTo>
                  <a:cubicBezTo>
                    <a:pt x="55016" y="80332"/>
                    <a:pt x="53621" y="80332"/>
                    <a:pt x="52225" y="80332"/>
                  </a:cubicBezTo>
                  <a:cubicBezTo>
                    <a:pt x="50830" y="80332"/>
                    <a:pt x="49435" y="80332"/>
                    <a:pt x="47840" y="78936"/>
                  </a:cubicBezTo>
                  <a:cubicBezTo>
                    <a:pt x="31096" y="61993"/>
                    <a:pt x="31096" y="61993"/>
                    <a:pt x="31096" y="61993"/>
                  </a:cubicBezTo>
                  <a:cubicBezTo>
                    <a:pt x="29700" y="60598"/>
                    <a:pt x="29700" y="59202"/>
                    <a:pt x="29700" y="57807"/>
                  </a:cubicBezTo>
                  <a:cubicBezTo>
                    <a:pt x="29700" y="55016"/>
                    <a:pt x="32491" y="52225"/>
                    <a:pt x="35282" y="52225"/>
                  </a:cubicBezTo>
                  <a:cubicBezTo>
                    <a:pt x="36677" y="52225"/>
                    <a:pt x="38073" y="52225"/>
                    <a:pt x="39468" y="53621"/>
                  </a:cubicBezTo>
                  <a:cubicBezTo>
                    <a:pt x="52225" y="66378"/>
                    <a:pt x="52225" y="66378"/>
                    <a:pt x="52225" y="66378"/>
                  </a:cubicBezTo>
                  <a:cubicBezTo>
                    <a:pt x="78936" y="40863"/>
                    <a:pt x="78936" y="40863"/>
                    <a:pt x="78936" y="40863"/>
                  </a:cubicBezTo>
                  <a:cubicBezTo>
                    <a:pt x="78936" y="39468"/>
                    <a:pt x="80332" y="39468"/>
                    <a:pt x="81727" y="39468"/>
                  </a:cubicBezTo>
                  <a:cubicBezTo>
                    <a:pt x="85913" y="39468"/>
                    <a:pt x="87308" y="40863"/>
                    <a:pt x="87308" y="45049"/>
                  </a:cubicBezTo>
                  <a:cubicBezTo>
                    <a:pt x="87308" y="46644"/>
                    <a:pt x="87308" y="48039"/>
                    <a:pt x="85913" y="48039"/>
                  </a:cubicBezTo>
                  <a:close/>
                  <a:moveTo>
                    <a:pt x="85913" y="39468"/>
                  </a:moveTo>
                  <a:lnTo>
                    <a:pt x="85913" y="39468"/>
                  </a:lnTo>
                  <a:close/>
                  <a:moveTo>
                    <a:pt x="39468" y="85913"/>
                  </a:moveTo>
                  <a:lnTo>
                    <a:pt x="39468" y="85913"/>
                  </a:lnTo>
                  <a:close/>
                  <a:moveTo>
                    <a:pt x="80332" y="85913"/>
                  </a:moveTo>
                  <a:lnTo>
                    <a:pt x="80332" y="85913"/>
                  </a:lnTo>
                  <a:close/>
                  <a:moveTo>
                    <a:pt x="85913" y="80332"/>
                  </a:moveTo>
                  <a:lnTo>
                    <a:pt x="85913" y="80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5" name="Shape 4865"/>
            <p:cNvSpPr/>
            <p:nvPr/>
          </p:nvSpPr>
          <p:spPr>
            <a:xfrm>
              <a:off x="2030317" y="2208287"/>
              <a:ext cx="292024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403" y="119800"/>
                    <a:pt x="0" y="93089"/>
                    <a:pt x="0" y="59202"/>
                  </a:cubicBezTo>
                  <a:cubicBezTo>
                    <a:pt x="0" y="26910"/>
                    <a:pt x="26403" y="0"/>
                    <a:pt x="59901" y="0"/>
                  </a:cubicBezTo>
                  <a:cubicBezTo>
                    <a:pt x="93399" y="0"/>
                    <a:pt x="119802" y="26910"/>
                    <a:pt x="119802" y="59202"/>
                  </a:cubicBezTo>
                  <a:cubicBezTo>
                    <a:pt x="119802" y="93089"/>
                    <a:pt x="93399" y="119800"/>
                    <a:pt x="59901" y="119800"/>
                  </a:cubicBezTo>
                  <a:close/>
                  <a:moveTo>
                    <a:pt x="59901" y="11362"/>
                  </a:moveTo>
                  <a:lnTo>
                    <a:pt x="59901" y="11362"/>
                  </a:lnTo>
                  <a:cubicBezTo>
                    <a:pt x="33497" y="11362"/>
                    <a:pt x="11231" y="32491"/>
                    <a:pt x="11231" y="59202"/>
                  </a:cubicBezTo>
                  <a:cubicBezTo>
                    <a:pt x="11231" y="85913"/>
                    <a:pt x="33497" y="108438"/>
                    <a:pt x="59901" y="108438"/>
                  </a:cubicBezTo>
                  <a:cubicBezTo>
                    <a:pt x="86305" y="108438"/>
                    <a:pt x="108571" y="85913"/>
                    <a:pt x="108571" y="59202"/>
                  </a:cubicBezTo>
                  <a:cubicBezTo>
                    <a:pt x="108571" y="32491"/>
                    <a:pt x="86305" y="11362"/>
                    <a:pt x="59901" y="11362"/>
                  </a:cubicBezTo>
                  <a:close/>
                  <a:moveTo>
                    <a:pt x="83546" y="64784"/>
                  </a:moveTo>
                  <a:lnTo>
                    <a:pt x="83546" y="64784"/>
                  </a:lnTo>
                  <a:cubicBezTo>
                    <a:pt x="72512" y="64784"/>
                    <a:pt x="72512" y="64784"/>
                    <a:pt x="72512" y="64784"/>
                  </a:cubicBezTo>
                  <a:cubicBezTo>
                    <a:pt x="65418" y="64784"/>
                    <a:pt x="65418" y="64784"/>
                    <a:pt x="65418" y="64784"/>
                  </a:cubicBezTo>
                  <a:cubicBezTo>
                    <a:pt x="54384" y="64784"/>
                    <a:pt x="54384" y="64784"/>
                    <a:pt x="54384" y="64784"/>
                  </a:cubicBezTo>
                  <a:cubicBezTo>
                    <a:pt x="47290" y="64784"/>
                    <a:pt x="47290" y="64784"/>
                    <a:pt x="47290" y="64784"/>
                  </a:cubicBezTo>
                  <a:cubicBezTo>
                    <a:pt x="36256" y="64784"/>
                    <a:pt x="36256" y="64784"/>
                    <a:pt x="36256" y="64784"/>
                  </a:cubicBezTo>
                  <a:cubicBezTo>
                    <a:pt x="32118" y="64784"/>
                    <a:pt x="30738" y="63388"/>
                    <a:pt x="30738" y="59202"/>
                  </a:cubicBezTo>
                  <a:cubicBezTo>
                    <a:pt x="30738" y="56411"/>
                    <a:pt x="32118" y="53621"/>
                    <a:pt x="36256" y="53621"/>
                  </a:cubicBezTo>
                  <a:cubicBezTo>
                    <a:pt x="48669" y="53621"/>
                    <a:pt x="48669" y="53621"/>
                    <a:pt x="48669" y="53621"/>
                  </a:cubicBezTo>
                  <a:cubicBezTo>
                    <a:pt x="54384" y="53621"/>
                    <a:pt x="54384" y="53621"/>
                    <a:pt x="54384" y="53621"/>
                  </a:cubicBezTo>
                  <a:cubicBezTo>
                    <a:pt x="65418" y="53621"/>
                    <a:pt x="65418" y="53621"/>
                    <a:pt x="65418" y="53621"/>
                  </a:cubicBezTo>
                  <a:cubicBezTo>
                    <a:pt x="72512" y="53621"/>
                    <a:pt x="72512" y="53621"/>
                    <a:pt x="72512" y="53621"/>
                  </a:cubicBezTo>
                  <a:cubicBezTo>
                    <a:pt x="83546" y="53621"/>
                    <a:pt x="83546" y="53621"/>
                    <a:pt x="83546" y="53621"/>
                  </a:cubicBezTo>
                  <a:cubicBezTo>
                    <a:pt x="87684" y="53621"/>
                    <a:pt x="89064" y="56411"/>
                    <a:pt x="89064" y="59202"/>
                  </a:cubicBezTo>
                  <a:cubicBezTo>
                    <a:pt x="89064" y="63388"/>
                    <a:pt x="87684" y="64784"/>
                    <a:pt x="83546" y="647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6" name="Shape 4866"/>
            <p:cNvSpPr/>
            <p:nvPr/>
          </p:nvSpPr>
          <p:spPr>
            <a:xfrm>
              <a:off x="1524564" y="2208287"/>
              <a:ext cx="289909" cy="2899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710" y="119800"/>
                    <a:pt x="0" y="93089"/>
                    <a:pt x="0" y="59202"/>
                  </a:cubicBezTo>
                  <a:cubicBezTo>
                    <a:pt x="0" y="26910"/>
                    <a:pt x="26710" y="0"/>
                    <a:pt x="60598" y="0"/>
                  </a:cubicBezTo>
                  <a:cubicBezTo>
                    <a:pt x="93089" y="0"/>
                    <a:pt x="119800" y="26910"/>
                    <a:pt x="119800" y="59202"/>
                  </a:cubicBezTo>
                  <a:cubicBezTo>
                    <a:pt x="119800" y="93089"/>
                    <a:pt x="93089" y="119800"/>
                    <a:pt x="60598" y="119800"/>
                  </a:cubicBezTo>
                  <a:close/>
                  <a:moveTo>
                    <a:pt x="60598" y="11362"/>
                  </a:moveTo>
                  <a:lnTo>
                    <a:pt x="60598" y="11362"/>
                  </a:lnTo>
                  <a:cubicBezTo>
                    <a:pt x="33887" y="11362"/>
                    <a:pt x="11362" y="32491"/>
                    <a:pt x="11362" y="59202"/>
                  </a:cubicBezTo>
                  <a:cubicBezTo>
                    <a:pt x="11362" y="85913"/>
                    <a:pt x="33887" y="108438"/>
                    <a:pt x="60598" y="108438"/>
                  </a:cubicBezTo>
                  <a:cubicBezTo>
                    <a:pt x="87308" y="108438"/>
                    <a:pt x="108438" y="85913"/>
                    <a:pt x="108438" y="59202"/>
                  </a:cubicBezTo>
                  <a:cubicBezTo>
                    <a:pt x="108438" y="32491"/>
                    <a:pt x="87308" y="11362"/>
                    <a:pt x="60598" y="11362"/>
                  </a:cubicBezTo>
                  <a:close/>
                  <a:moveTo>
                    <a:pt x="84518" y="64784"/>
                  </a:moveTo>
                  <a:lnTo>
                    <a:pt x="84518" y="64784"/>
                  </a:lnTo>
                  <a:cubicBezTo>
                    <a:pt x="66179" y="64784"/>
                    <a:pt x="66179" y="64784"/>
                    <a:pt x="66179" y="64784"/>
                  </a:cubicBezTo>
                  <a:cubicBezTo>
                    <a:pt x="66179" y="84518"/>
                    <a:pt x="66179" y="84518"/>
                    <a:pt x="66179" y="84518"/>
                  </a:cubicBezTo>
                  <a:cubicBezTo>
                    <a:pt x="66179" y="87308"/>
                    <a:pt x="63388" y="90299"/>
                    <a:pt x="60598" y="90299"/>
                  </a:cubicBezTo>
                  <a:cubicBezTo>
                    <a:pt x="56411" y="90299"/>
                    <a:pt x="55016" y="87308"/>
                    <a:pt x="55016" y="84518"/>
                  </a:cubicBezTo>
                  <a:cubicBezTo>
                    <a:pt x="55016" y="64784"/>
                    <a:pt x="55016" y="64784"/>
                    <a:pt x="55016" y="64784"/>
                  </a:cubicBezTo>
                  <a:cubicBezTo>
                    <a:pt x="35282" y="64784"/>
                    <a:pt x="35282" y="64784"/>
                    <a:pt x="35282" y="64784"/>
                  </a:cubicBezTo>
                  <a:cubicBezTo>
                    <a:pt x="32491" y="64784"/>
                    <a:pt x="29501" y="63388"/>
                    <a:pt x="29501" y="59202"/>
                  </a:cubicBezTo>
                  <a:cubicBezTo>
                    <a:pt x="29501" y="56411"/>
                    <a:pt x="32491" y="53621"/>
                    <a:pt x="35282" y="53621"/>
                  </a:cubicBezTo>
                  <a:cubicBezTo>
                    <a:pt x="55016" y="53621"/>
                    <a:pt x="55016" y="53621"/>
                    <a:pt x="55016" y="53621"/>
                  </a:cubicBezTo>
                  <a:cubicBezTo>
                    <a:pt x="55016" y="35282"/>
                    <a:pt x="55016" y="35282"/>
                    <a:pt x="55016" y="35282"/>
                  </a:cubicBezTo>
                  <a:cubicBezTo>
                    <a:pt x="55016" y="32491"/>
                    <a:pt x="56411" y="29700"/>
                    <a:pt x="60598" y="29700"/>
                  </a:cubicBezTo>
                  <a:cubicBezTo>
                    <a:pt x="63388" y="29700"/>
                    <a:pt x="66179" y="32491"/>
                    <a:pt x="66179" y="35282"/>
                  </a:cubicBezTo>
                  <a:cubicBezTo>
                    <a:pt x="66179" y="53621"/>
                    <a:pt x="66179" y="53621"/>
                    <a:pt x="66179" y="53621"/>
                  </a:cubicBezTo>
                  <a:cubicBezTo>
                    <a:pt x="84518" y="53621"/>
                    <a:pt x="84518" y="53621"/>
                    <a:pt x="84518" y="53621"/>
                  </a:cubicBezTo>
                  <a:cubicBezTo>
                    <a:pt x="87308" y="53621"/>
                    <a:pt x="90099" y="56411"/>
                    <a:pt x="90099" y="59202"/>
                  </a:cubicBezTo>
                  <a:cubicBezTo>
                    <a:pt x="90099" y="63388"/>
                    <a:pt x="87308" y="64784"/>
                    <a:pt x="84518" y="647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7" name="Shape 4867"/>
            <p:cNvSpPr/>
            <p:nvPr/>
          </p:nvSpPr>
          <p:spPr>
            <a:xfrm>
              <a:off x="7096295" y="1700287"/>
              <a:ext cx="289907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2"/>
                  </a:moveTo>
                  <a:lnTo>
                    <a:pt x="59202" y="119802"/>
                  </a:lnTo>
                  <a:cubicBezTo>
                    <a:pt x="26710" y="119802"/>
                    <a:pt x="0" y="93399"/>
                    <a:pt x="0" y="59901"/>
                  </a:cubicBezTo>
                  <a:cubicBezTo>
                    <a:pt x="0" y="26403"/>
                    <a:pt x="26710" y="0"/>
                    <a:pt x="59202" y="0"/>
                  </a:cubicBezTo>
                  <a:cubicBezTo>
                    <a:pt x="92890" y="0"/>
                    <a:pt x="119800" y="26403"/>
                    <a:pt x="119800" y="59901"/>
                  </a:cubicBezTo>
                  <a:cubicBezTo>
                    <a:pt x="119800" y="93399"/>
                    <a:pt x="92890" y="119802"/>
                    <a:pt x="59202" y="119802"/>
                  </a:cubicBezTo>
                  <a:close/>
                  <a:moveTo>
                    <a:pt x="92890" y="25024"/>
                  </a:moveTo>
                  <a:lnTo>
                    <a:pt x="92890" y="25024"/>
                  </a:lnTo>
                  <a:cubicBezTo>
                    <a:pt x="92890" y="25024"/>
                    <a:pt x="92890" y="25024"/>
                    <a:pt x="92890" y="23645"/>
                  </a:cubicBezTo>
                  <a:lnTo>
                    <a:pt x="91495" y="23645"/>
                  </a:lnTo>
                  <a:cubicBezTo>
                    <a:pt x="91495" y="23645"/>
                    <a:pt x="91495" y="23645"/>
                    <a:pt x="91495" y="25024"/>
                  </a:cubicBezTo>
                  <a:cubicBezTo>
                    <a:pt x="91495" y="25024"/>
                    <a:pt x="91495" y="25024"/>
                    <a:pt x="92890" y="25024"/>
                  </a:cubicBezTo>
                  <a:cubicBezTo>
                    <a:pt x="92890" y="26403"/>
                    <a:pt x="92890" y="26403"/>
                    <a:pt x="91495" y="26403"/>
                  </a:cubicBezTo>
                  <a:cubicBezTo>
                    <a:pt x="91495" y="27783"/>
                    <a:pt x="91495" y="27783"/>
                    <a:pt x="91495" y="27783"/>
                  </a:cubicBezTo>
                  <a:lnTo>
                    <a:pt x="90099" y="27783"/>
                  </a:lnTo>
                  <a:cubicBezTo>
                    <a:pt x="90099" y="27783"/>
                    <a:pt x="90099" y="27783"/>
                    <a:pt x="91495" y="27783"/>
                  </a:cubicBezTo>
                  <a:cubicBezTo>
                    <a:pt x="91495" y="27783"/>
                    <a:pt x="91495" y="27783"/>
                    <a:pt x="92890" y="27783"/>
                  </a:cubicBezTo>
                  <a:cubicBezTo>
                    <a:pt x="92890" y="26403"/>
                    <a:pt x="92890" y="26403"/>
                    <a:pt x="92890" y="26403"/>
                  </a:cubicBezTo>
                  <a:cubicBezTo>
                    <a:pt x="92890" y="25024"/>
                    <a:pt x="92890" y="25024"/>
                    <a:pt x="94485" y="25024"/>
                  </a:cubicBezTo>
                  <a:lnTo>
                    <a:pt x="92890" y="25024"/>
                  </a:lnTo>
                  <a:close/>
                  <a:moveTo>
                    <a:pt x="94485" y="26403"/>
                  </a:moveTo>
                  <a:lnTo>
                    <a:pt x="94485" y="26403"/>
                  </a:lnTo>
                  <a:close/>
                  <a:moveTo>
                    <a:pt x="108438" y="66798"/>
                  </a:moveTo>
                  <a:lnTo>
                    <a:pt x="108438" y="66798"/>
                  </a:lnTo>
                  <a:cubicBezTo>
                    <a:pt x="108438" y="65418"/>
                    <a:pt x="108438" y="64039"/>
                    <a:pt x="108438" y="64039"/>
                  </a:cubicBezTo>
                  <a:cubicBezTo>
                    <a:pt x="108438" y="62660"/>
                    <a:pt x="108438" y="64039"/>
                    <a:pt x="107043" y="64039"/>
                  </a:cubicBezTo>
                  <a:cubicBezTo>
                    <a:pt x="107043" y="62660"/>
                    <a:pt x="107043" y="62660"/>
                    <a:pt x="107043" y="62660"/>
                  </a:cubicBezTo>
                  <a:cubicBezTo>
                    <a:pt x="107043" y="62660"/>
                    <a:pt x="107043" y="62660"/>
                    <a:pt x="107043" y="64039"/>
                  </a:cubicBezTo>
                  <a:cubicBezTo>
                    <a:pt x="107043" y="64039"/>
                    <a:pt x="105647" y="65418"/>
                    <a:pt x="107043" y="65418"/>
                  </a:cubicBezTo>
                  <a:cubicBezTo>
                    <a:pt x="107043" y="66798"/>
                    <a:pt x="107043" y="66798"/>
                    <a:pt x="108438" y="66798"/>
                  </a:cubicBezTo>
                  <a:close/>
                  <a:moveTo>
                    <a:pt x="12757" y="71133"/>
                  </a:moveTo>
                  <a:lnTo>
                    <a:pt x="12757" y="71133"/>
                  </a:lnTo>
                  <a:cubicBezTo>
                    <a:pt x="14152" y="71133"/>
                    <a:pt x="14152" y="71133"/>
                    <a:pt x="14152" y="71133"/>
                  </a:cubicBezTo>
                  <a:cubicBezTo>
                    <a:pt x="14152" y="69753"/>
                    <a:pt x="14152" y="69753"/>
                    <a:pt x="14152" y="69753"/>
                  </a:cubicBezTo>
                  <a:cubicBezTo>
                    <a:pt x="14152" y="69753"/>
                    <a:pt x="14152" y="69753"/>
                    <a:pt x="12757" y="69753"/>
                  </a:cubicBezTo>
                  <a:lnTo>
                    <a:pt x="12757" y="71133"/>
                  </a:lnTo>
                  <a:cubicBezTo>
                    <a:pt x="12757" y="69753"/>
                    <a:pt x="12757" y="69753"/>
                    <a:pt x="12757" y="69753"/>
                  </a:cubicBezTo>
                  <a:cubicBezTo>
                    <a:pt x="12757" y="69753"/>
                    <a:pt x="12757" y="69753"/>
                    <a:pt x="11362" y="69753"/>
                  </a:cubicBezTo>
                  <a:cubicBezTo>
                    <a:pt x="12757" y="71133"/>
                    <a:pt x="12757" y="71133"/>
                    <a:pt x="12757" y="71133"/>
                  </a:cubicBezTo>
                  <a:close/>
                  <a:moveTo>
                    <a:pt x="14152" y="53004"/>
                  </a:moveTo>
                  <a:lnTo>
                    <a:pt x="14152" y="53004"/>
                  </a:lnTo>
                  <a:close/>
                  <a:moveTo>
                    <a:pt x="14152" y="44532"/>
                  </a:moveTo>
                  <a:lnTo>
                    <a:pt x="14152" y="44532"/>
                  </a:lnTo>
                  <a:lnTo>
                    <a:pt x="14152" y="43152"/>
                  </a:lnTo>
                  <a:lnTo>
                    <a:pt x="14152" y="44532"/>
                  </a:lnTo>
                  <a:close/>
                  <a:moveTo>
                    <a:pt x="26710" y="25024"/>
                  </a:moveTo>
                  <a:lnTo>
                    <a:pt x="26710" y="25024"/>
                  </a:lnTo>
                  <a:cubicBezTo>
                    <a:pt x="26710" y="25024"/>
                    <a:pt x="26710" y="25024"/>
                    <a:pt x="25315" y="25024"/>
                  </a:cubicBezTo>
                  <a:cubicBezTo>
                    <a:pt x="26710" y="25024"/>
                    <a:pt x="26710" y="25024"/>
                    <a:pt x="26710" y="25024"/>
                  </a:cubicBezTo>
                  <a:close/>
                  <a:moveTo>
                    <a:pt x="25315" y="26403"/>
                  </a:moveTo>
                  <a:lnTo>
                    <a:pt x="25315" y="26403"/>
                  </a:lnTo>
                  <a:close/>
                  <a:moveTo>
                    <a:pt x="38073" y="16748"/>
                  </a:moveTo>
                  <a:lnTo>
                    <a:pt x="38073" y="16748"/>
                  </a:lnTo>
                  <a:lnTo>
                    <a:pt x="39468" y="16748"/>
                  </a:lnTo>
                  <a:lnTo>
                    <a:pt x="38073" y="16748"/>
                  </a:lnTo>
                  <a:cubicBezTo>
                    <a:pt x="39468" y="16748"/>
                    <a:pt x="39468" y="16748"/>
                    <a:pt x="39468" y="16748"/>
                  </a:cubicBezTo>
                  <a:lnTo>
                    <a:pt x="39468" y="18128"/>
                  </a:lnTo>
                  <a:lnTo>
                    <a:pt x="39468" y="16748"/>
                  </a:lnTo>
                  <a:cubicBezTo>
                    <a:pt x="38073" y="16748"/>
                    <a:pt x="38073" y="18128"/>
                    <a:pt x="38073" y="18128"/>
                  </a:cubicBezTo>
                  <a:cubicBezTo>
                    <a:pt x="38073" y="18128"/>
                    <a:pt x="38073" y="18128"/>
                    <a:pt x="38073" y="16748"/>
                  </a:cubicBezTo>
                  <a:cubicBezTo>
                    <a:pt x="38073" y="18128"/>
                    <a:pt x="38073" y="18128"/>
                    <a:pt x="38073" y="18128"/>
                  </a:cubicBezTo>
                  <a:cubicBezTo>
                    <a:pt x="38073" y="18128"/>
                    <a:pt x="38073" y="18128"/>
                    <a:pt x="39468" y="18128"/>
                  </a:cubicBezTo>
                  <a:lnTo>
                    <a:pt x="38073" y="18128"/>
                  </a:lnTo>
                  <a:lnTo>
                    <a:pt x="39468" y="18128"/>
                  </a:lnTo>
                  <a:lnTo>
                    <a:pt x="38073" y="18128"/>
                  </a:lnTo>
                  <a:cubicBezTo>
                    <a:pt x="39468" y="18128"/>
                    <a:pt x="39468" y="18128"/>
                    <a:pt x="39468" y="18128"/>
                  </a:cubicBezTo>
                  <a:cubicBezTo>
                    <a:pt x="39468" y="18128"/>
                    <a:pt x="40863" y="19507"/>
                    <a:pt x="39468" y="19507"/>
                  </a:cubicBezTo>
                  <a:lnTo>
                    <a:pt x="38073" y="19507"/>
                  </a:lnTo>
                  <a:lnTo>
                    <a:pt x="39468" y="19507"/>
                  </a:lnTo>
                  <a:cubicBezTo>
                    <a:pt x="38073" y="19507"/>
                    <a:pt x="38073" y="19507"/>
                    <a:pt x="38073" y="19507"/>
                  </a:cubicBezTo>
                  <a:cubicBezTo>
                    <a:pt x="38073" y="20886"/>
                    <a:pt x="36677" y="20886"/>
                    <a:pt x="38073" y="20886"/>
                  </a:cubicBezTo>
                  <a:cubicBezTo>
                    <a:pt x="38073" y="19507"/>
                    <a:pt x="38073" y="19507"/>
                    <a:pt x="38073" y="19507"/>
                  </a:cubicBezTo>
                  <a:cubicBezTo>
                    <a:pt x="38073" y="20886"/>
                    <a:pt x="38073" y="20886"/>
                    <a:pt x="38073" y="20886"/>
                  </a:cubicBezTo>
                  <a:lnTo>
                    <a:pt x="39468" y="20886"/>
                  </a:lnTo>
                  <a:cubicBezTo>
                    <a:pt x="39468" y="20886"/>
                    <a:pt x="39468" y="20886"/>
                    <a:pt x="40863" y="20886"/>
                  </a:cubicBezTo>
                  <a:cubicBezTo>
                    <a:pt x="42259" y="20886"/>
                    <a:pt x="42259" y="20886"/>
                    <a:pt x="42259" y="20886"/>
                  </a:cubicBezTo>
                  <a:cubicBezTo>
                    <a:pt x="42259" y="22266"/>
                    <a:pt x="42259" y="22266"/>
                    <a:pt x="42259" y="22266"/>
                  </a:cubicBezTo>
                  <a:cubicBezTo>
                    <a:pt x="42259" y="22266"/>
                    <a:pt x="40863" y="22266"/>
                    <a:pt x="40863" y="20886"/>
                  </a:cubicBezTo>
                  <a:cubicBezTo>
                    <a:pt x="40863" y="22266"/>
                    <a:pt x="42259" y="22266"/>
                    <a:pt x="40863" y="22266"/>
                  </a:cubicBezTo>
                  <a:cubicBezTo>
                    <a:pt x="39468" y="20886"/>
                    <a:pt x="39468" y="20886"/>
                    <a:pt x="39468" y="20886"/>
                  </a:cubicBezTo>
                  <a:lnTo>
                    <a:pt x="39468" y="22266"/>
                  </a:lnTo>
                  <a:cubicBezTo>
                    <a:pt x="38073" y="20886"/>
                    <a:pt x="38073" y="20886"/>
                    <a:pt x="38073" y="20886"/>
                  </a:cubicBezTo>
                  <a:cubicBezTo>
                    <a:pt x="38073" y="20886"/>
                    <a:pt x="38073" y="20886"/>
                    <a:pt x="38073" y="22266"/>
                  </a:cubicBezTo>
                  <a:cubicBezTo>
                    <a:pt x="39468" y="22266"/>
                    <a:pt x="39468" y="22266"/>
                    <a:pt x="39468" y="22266"/>
                  </a:cubicBezTo>
                  <a:lnTo>
                    <a:pt x="39468" y="20886"/>
                  </a:lnTo>
                  <a:cubicBezTo>
                    <a:pt x="39468" y="22266"/>
                    <a:pt x="39468" y="22266"/>
                    <a:pt x="39468" y="22266"/>
                  </a:cubicBezTo>
                  <a:lnTo>
                    <a:pt x="38073" y="22266"/>
                  </a:lnTo>
                  <a:cubicBezTo>
                    <a:pt x="39468" y="22266"/>
                    <a:pt x="38073" y="22266"/>
                    <a:pt x="38073" y="23645"/>
                  </a:cubicBezTo>
                  <a:cubicBezTo>
                    <a:pt x="38073" y="23645"/>
                    <a:pt x="38073" y="22266"/>
                    <a:pt x="39468" y="22266"/>
                  </a:cubicBezTo>
                  <a:lnTo>
                    <a:pt x="39468" y="23645"/>
                  </a:lnTo>
                  <a:cubicBezTo>
                    <a:pt x="39468" y="23645"/>
                    <a:pt x="39468" y="23645"/>
                    <a:pt x="39468" y="22266"/>
                  </a:cubicBezTo>
                  <a:lnTo>
                    <a:pt x="40863" y="22266"/>
                  </a:lnTo>
                  <a:cubicBezTo>
                    <a:pt x="40863" y="22266"/>
                    <a:pt x="40863" y="22266"/>
                    <a:pt x="42259" y="22266"/>
                  </a:cubicBezTo>
                  <a:lnTo>
                    <a:pt x="40863" y="22266"/>
                  </a:lnTo>
                  <a:cubicBezTo>
                    <a:pt x="40863" y="23645"/>
                    <a:pt x="40863" y="23645"/>
                    <a:pt x="42259" y="23645"/>
                  </a:cubicBezTo>
                  <a:cubicBezTo>
                    <a:pt x="40863" y="23645"/>
                    <a:pt x="40863" y="23645"/>
                    <a:pt x="40863" y="23645"/>
                  </a:cubicBezTo>
                  <a:lnTo>
                    <a:pt x="40863" y="25024"/>
                  </a:lnTo>
                  <a:cubicBezTo>
                    <a:pt x="39468" y="25024"/>
                    <a:pt x="39468" y="25024"/>
                    <a:pt x="39468" y="25024"/>
                  </a:cubicBezTo>
                  <a:cubicBezTo>
                    <a:pt x="39468" y="25024"/>
                    <a:pt x="39468" y="25024"/>
                    <a:pt x="38073" y="25024"/>
                  </a:cubicBezTo>
                  <a:lnTo>
                    <a:pt x="38073" y="26403"/>
                  </a:lnTo>
                  <a:cubicBezTo>
                    <a:pt x="38073" y="26403"/>
                    <a:pt x="38073" y="26403"/>
                    <a:pt x="38073" y="27783"/>
                  </a:cubicBezTo>
                  <a:cubicBezTo>
                    <a:pt x="38073" y="27783"/>
                    <a:pt x="38073" y="27783"/>
                    <a:pt x="36677" y="27783"/>
                  </a:cubicBezTo>
                  <a:cubicBezTo>
                    <a:pt x="36677" y="27783"/>
                    <a:pt x="36677" y="29359"/>
                    <a:pt x="35282" y="29359"/>
                  </a:cubicBezTo>
                  <a:cubicBezTo>
                    <a:pt x="35282" y="29359"/>
                    <a:pt x="35282" y="29359"/>
                    <a:pt x="35282" y="27783"/>
                  </a:cubicBezTo>
                  <a:cubicBezTo>
                    <a:pt x="35282" y="27783"/>
                    <a:pt x="35282" y="27783"/>
                    <a:pt x="35282" y="29359"/>
                  </a:cubicBezTo>
                  <a:cubicBezTo>
                    <a:pt x="33887" y="29359"/>
                    <a:pt x="35282" y="29359"/>
                    <a:pt x="33887" y="29359"/>
                  </a:cubicBezTo>
                  <a:cubicBezTo>
                    <a:pt x="33887" y="29359"/>
                    <a:pt x="33887" y="29359"/>
                    <a:pt x="35282" y="29359"/>
                  </a:cubicBezTo>
                  <a:cubicBezTo>
                    <a:pt x="33887" y="29359"/>
                    <a:pt x="33887" y="29359"/>
                    <a:pt x="33887" y="29359"/>
                  </a:cubicBezTo>
                  <a:cubicBezTo>
                    <a:pt x="33887" y="30738"/>
                    <a:pt x="33887" y="29359"/>
                    <a:pt x="33887" y="30738"/>
                  </a:cubicBezTo>
                  <a:lnTo>
                    <a:pt x="35282" y="30738"/>
                  </a:lnTo>
                  <a:cubicBezTo>
                    <a:pt x="33887" y="30738"/>
                    <a:pt x="33887" y="30738"/>
                    <a:pt x="33887" y="30738"/>
                  </a:cubicBezTo>
                  <a:cubicBezTo>
                    <a:pt x="33887" y="30738"/>
                    <a:pt x="33887" y="30738"/>
                    <a:pt x="33887" y="32118"/>
                  </a:cubicBezTo>
                  <a:cubicBezTo>
                    <a:pt x="33887" y="32118"/>
                    <a:pt x="33887" y="32118"/>
                    <a:pt x="33887" y="33497"/>
                  </a:cubicBezTo>
                  <a:cubicBezTo>
                    <a:pt x="33887" y="33497"/>
                    <a:pt x="33887" y="33497"/>
                    <a:pt x="33887" y="34876"/>
                  </a:cubicBezTo>
                  <a:cubicBezTo>
                    <a:pt x="33887" y="34876"/>
                    <a:pt x="33887" y="34876"/>
                    <a:pt x="32491" y="34876"/>
                  </a:cubicBezTo>
                  <a:lnTo>
                    <a:pt x="33887" y="34876"/>
                  </a:lnTo>
                  <a:cubicBezTo>
                    <a:pt x="33887" y="34876"/>
                    <a:pt x="33887" y="34876"/>
                    <a:pt x="32491" y="34876"/>
                  </a:cubicBezTo>
                  <a:cubicBezTo>
                    <a:pt x="30897" y="34876"/>
                    <a:pt x="32491" y="34876"/>
                    <a:pt x="30897" y="34876"/>
                  </a:cubicBezTo>
                  <a:lnTo>
                    <a:pt x="32491" y="34876"/>
                  </a:lnTo>
                  <a:lnTo>
                    <a:pt x="30897" y="34876"/>
                  </a:lnTo>
                  <a:lnTo>
                    <a:pt x="30897" y="33497"/>
                  </a:lnTo>
                  <a:lnTo>
                    <a:pt x="30897" y="34876"/>
                  </a:lnTo>
                  <a:cubicBezTo>
                    <a:pt x="30897" y="34876"/>
                    <a:pt x="30897" y="34876"/>
                    <a:pt x="29501" y="34876"/>
                  </a:cubicBezTo>
                  <a:lnTo>
                    <a:pt x="29501" y="33497"/>
                  </a:lnTo>
                  <a:cubicBezTo>
                    <a:pt x="29501" y="34876"/>
                    <a:pt x="29501" y="33497"/>
                    <a:pt x="29501" y="33497"/>
                  </a:cubicBezTo>
                  <a:lnTo>
                    <a:pt x="29501" y="34876"/>
                  </a:lnTo>
                  <a:cubicBezTo>
                    <a:pt x="28106" y="34876"/>
                    <a:pt x="28106" y="34876"/>
                    <a:pt x="28106" y="33497"/>
                  </a:cubicBezTo>
                  <a:cubicBezTo>
                    <a:pt x="28106" y="33497"/>
                    <a:pt x="29501" y="33497"/>
                    <a:pt x="28106" y="33497"/>
                  </a:cubicBezTo>
                  <a:cubicBezTo>
                    <a:pt x="28106" y="32118"/>
                    <a:pt x="28106" y="32118"/>
                    <a:pt x="28106" y="32118"/>
                  </a:cubicBezTo>
                  <a:lnTo>
                    <a:pt x="28106" y="33497"/>
                  </a:lnTo>
                  <a:cubicBezTo>
                    <a:pt x="28106" y="33497"/>
                    <a:pt x="28106" y="33497"/>
                    <a:pt x="28106" y="32118"/>
                  </a:cubicBezTo>
                  <a:lnTo>
                    <a:pt x="28106" y="33497"/>
                  </a:lnTo>
                  <a:cubicBezTo>
                    <a:pt x="26710" y="32118"/>
                    <a:pt x="28106" y="32118"/>
                    <a:pt x="28106" y="32118"/>
                  </a:cubicBezTo>
                  <a:cubicBezTo>
                    <a:pt x="28106" y="32118"/>
                    <a:pt x="28106" y="32118"/>
                    <a:pt x="26710" y="32118"/>
                  </a:cubicBezTo>
                  <a:cubicBezTo>
                    <a:pt x="26710" y="32118"/>
                    <a:pt x="26710" y="32118"/>
                    <a:pt x="28106" y="32118"/>
                  </a:cubicBezTo>
                  <a:cubicBezTo>
                    <a:pt x="28106" y="32118"/>
                    <a:pt x="28106" y="32118"/>
                    <a:pt x="28106" y="30738"/>
                  </a:cubicBezTo>
                  <a:cubicBezTo>
                    <a:pt x="28106" y="32118"/>
                    <a:pt x="28106" y="32118"/>
                    <a:pt x="28106" y="32118"/>
                  </a:cubicBezTo>
                  <a:cubicBezTo>
                    <a:pt x="26710" y="32118"/>
                    <a:pt x="26710" y="32118"/>
                    <a:pt x="26710" y="32118"/>
                  </a:cubicBezTo>
                  <a:cubicBezTo>
                    <a:pt x="26710" y="32118"/>
                    <a:pt x="26710" y="32118"/>
                    <a:pt x="26710" y="30738"/>
                  </a:cubicBezTo>
                  <a:cubicBezTo>
                    <a:pt x="26710" y="30738"/>
                    <a:pt x="26710" y="30738"/>
                    <a:pt x="28106" y="30738"/>
                  </a:cubicBezTo>
                  <a:cubicBezTo>
                    <a:pt x="28106" y="30738"/>
                    <a:pt x="28106" y="30738"/>
                    <a:pt x="26710" y="30738"/>
                  </a:cubicBezTo>
                  <a:lnTo>
                    <a:pt x="26710" y="32118"/>
                  </a:lnTo>
                  <a:cubicBezTo>
                    <a:pt x="26710" y="32118"/>
                    <a:pt x="26710" y="32118"/>
                    <a:pt x="26710" y="30738"/>
                  </a:cubicBezTo>
                  <a:cubicBezTo>
                    <a:pt x="26710" y="30738"/>
                    <a:pt x="26710" y="30738"/>
                    <a:pt x="25315" y="30738"/>
                  </a:cubicBezTo>
                  <a:lnTo>
                    <a:pt x="25315" y="29359"/>
                  </a:lnTo>
                  <a:lnTo>
                    <a:pt x="26710" y="29359"/>
                  </a:lnTo>
                  <a:cubicBezTo>
                    <a:pt x="26710" y="29359"/>
                    <a:pt x="26710" y="29359"/>
                    <a:pt x="28106" y="29359"/>
                  </a:cubicBezTo>
                  <a:cubicBezTo>
                    <a:pt x="26710" y="29359"/>
                    <a:pt x="26710" y="29359"/>
                    <a:pt x="26710" y="29359"/>
                  </a:cubicBezTo>
                  <a:lnTo>
                    <a:pt x="25315" y="29359"/>
                  </a:lnTo>
                  <a:lnTo>
                    <a:pt x="26710" y="29359"/>
                  </a:lnTo>
                  <a:cubicBezTo>
                    <a:pt x="25315" y="29359"/>
                    <a:pt x="25315" y="29359"/>
                    <a:pt x="25315" y="29359"/>
                  </a:cubicBezTo>
                  <a:cubicBezTo>
                    <a:pt x="25315" y="27783"/>
                    <a:pt x="26710" y="27783"/>
                    <a:pt x="26710" y="27783"/>
                  </a:cubicBezTo>
                  <a:cubicBezTo>
                    <a:pt x="25315" y="27783"/>
                    <a:pt x="25315" y="27783"/>
                    <a:pt x="25315" y="27783"/>
                  </a:cubicBezTo>
                  <a:cubicBezTo>
                    <a:pt x="25315" y="27783"/>
                    <a:pt x="25315" y="27783"/>
                    <a:pt x="26710" y="27783"/>
                  </a:cubicBezTo>
                  <a:lnTo>
                    <a:pt x="25315" y="27783"/>
                  </a:lnTo>
                  <a:lnTo>
                    <a:pt x="26710" y="27783"/>
                  </a:lnTo>
                  <a:cubicBezTo>
                    <a:pt x="25315" y="27783"/>
                    <a:pt x="25315" y="27783"/>
                    <a:pt x="25315" y="27783"/>
                  </a:cubicBezTo>
                  <a:cubicBezTo>
                    <a:pt x="25315" y="27783"/>
                    <a:pt x="25315" y="27783"/>
                    <a:pt x="26710" y="27783"/>
                  </a:cubicBezTo>
                  <a:cubicBezTo>
                    <a:pt x="25315" y="27783"/>
                    <a:pt x="25315" y="27783"/>
                    <a:pt x="25315" y="27783"/>
                  </a:cubicBezTo>
                  <a:cubicBezTo>
                    <a:pt x="25315" y="27783"/>
                    <a:pt x="25315" y="27783"/>
                    <a:pt x="26710" y="26403"/>
                  </a:cubicBezTo>
                  <a:cubicBezTo>
                    <a:pt x="26710" y="25024"/>
                    <a:pt x="26710" y="25024"/>
                    <a:pt x="26710" y="25024"/>
                  </a:cubicBezTo>
                  <a:lnTo>
                    <a:pt x="25315" y="25024"/>
                  </a:lnTo>
                  <a:cubicBezTo>
                    <a:pt x="25315" y="25024"/>
                    <a:pt x="25315" y="25024"/>
                    <a:pt x="26710" y="26403"/>
                  </a:cubicBezTo>
                  <a:cubicBezTo>
                    <a:pt x="26710" y="26403"/>
                    <a:pt x="26710" y="26403"/>
                    <a:pt x="25315" y="26403"/>
                  </a:cubicBezTo>
                  <a:cubicBezTo>
                    <a:pt x="23920" y="27783"/>
                    <a:pt x="22524" y="29359"/>
                    <a:pt x="21129" y="30738"/>
                  </a:cubicBezTo>
                  <a:lnTo>
                    <a:pt x="22524" y="30738"/>
                  </a:lnTo>
                  <a:cubicBezTo>
                    <a:pt x="22524" y="30738"/>
                    <a:pt x="22524" y="32118"/>
                    <a:pt x="23920" y="32118"/>
                  </a:cubicBezTo>
                  <a:cubicBezTo>
                    <a:pt x="22524" y="32118"/>
                    <a:pt x="22524" y="32118"/>
                    <a:pt x="22524" y="32118"/>
                  </a:cubicBezTo>
                  <a:lnTo>
                    <a:pt x="22524" y="33497"/>
                  </a:lnTo>
                  <a:lnTo>
                    <a:pt x="21129" y="33497"/>
                  </a:lnTo>
                  <a:cubicBezTo>
                    <a:pt x="21129" y="32118"/>
                    <a:pt x="21129" y="32118"/>
                    <a:pt x="21129" y="32118"/>
                  </a:cubicBezTo>
                  <a:lnTo>
                    <a:pt x="19734" y="32118"/>
                  </a:lnTo>
                  <a:lnTo>
                    <a:pt x="19734" y="33497"/>
                  </a:lnTo>
                  <a:cubicBezTo>
                    <a:pt x="19734" y="33497"/>
                    <a:pt x="19734" y="33497"/>
                    <a:pt x="21129" y="33497"/>
                  </a:cubicBezTo>
                  <a:cubicBezTo>
                    <a:pt x="21129" y="33497"/>
                    <a:pt x="21129" y="33497"/>
                    <a:pt x="21129" y="34876"/>
                  </a:cubicBezTo>
                  <a:lnTo>
                    <a:pt x="21129" y="33497"/>
                  </a:lnTo>
                  <a:cubicBezTo>
                    <a:pt x="21129" y="34876"/>
                    <a:pt x="21129" y="34876"/>
                    <a:pt x="21129" y="34876"/>
                  </a:cubicBezTo>
                  <a:cubicBezTo>
                    <a:pt x="19734" y="34876"/>
                    <a:pt x="19734" y="34876"/>
                    <a:pt x="19734" y="33497"/>
                  </a:cubicBezTo>
                  <a:lnTo>
                    <a:pt x="19734" y="34876"/>
                  </a:lnTo>
                  <a:lnTo>
                    <a:pt x="19734" y="33497"/>
                  </a:lnTo>
                  <a:cubicBezTo>
                    <a:pt x="19734" y="34876"/>
                    <a:pt x="19734" y="34876"/>
                    <a:pt x="19734" y="34876"/>
                  </a:cubicBezTo>
                  <a:cubicBezTo>
                    <a:pt x="19734" y="34876"/>
                    <a:pt x="21129" y="34876"/>
                    <a:pt x="21129" y="36256"/>
                  </a:cubicBezTo>
                  <a:cubicBezTo>
                    <a:pt x="19734" y="36256"/>
                    <a:pt x="19734" y="34876"/>
                    <a:pt x="19734" y="34876"/>
                  </a:cubicBezTo>
                  <a:cubicBezTo>
                    <a:pt x="19734" y="34876"/>
                    <a:pt x="19734" y="34876"/>
                    <a:pt x="18338" y="34876"/>
                  </a:cubicBezTo>
                  <a:cubicBezTo>
                    <a:pt x="18338" y="34876"/>
                    <a:pt x="16943" y="34876"/>
                    <a:pt x="16943" y="36256"/>
                  </a:cubicBezTo>
                  <a:cubicBezTo>
                    <a:pt x="18338" y="36256"/>
                    <a:pt x="18338" y="36256"/>
                    <a:pt x="18338" y="36256"/>
                  </a:cubicBezTo>
                  <a:lnTo>
                    <a:pt x="18338" y="37635"/>
                  </a:lnTo>
                  <a:cubicBezTo>
                    <a:pt x="18338" y="37635"/>
                    <a:pt x="18338" y="37635"/>
                    <a:pt x="18338" y="39014"/>
                  </a:cubicBezTo>
                  <a:cubicBezTo>
                    <a:pt x="18338" y="37635"/>
                    <a:pt x="19734" y="37635"/>
                    <a:pt x="19734" y="39014"/>
                  </a:cubicBezTo>
                  <a:lnTo>
                    <a:pt x="19734" y="37635"/>
                  </a:lnTo>
                  <a:cubicBezTo>
                    <a:pt x="21129" y="37635"/>
                    <a:pt x="21129" y="39014"/>
                    <a:pt x="21129" y="39014"/>
                  </a:cubicBezTo>
                  <a:cubicBezTo>
                    <a:pt x="21129" y="37635"/>
                    <a:pt x="21129" y="37635"/>
                    <a:pt x="21129" y="37635"/>
                  </a:cubicBezTo>
                  <a:lnTo>
                    <a:pt x="22524" y="37635"/>
                  </a:lnTo>
                  <a:cubicBezTo>
                    <a:pt x="22524" y="39014"/>
                    <a:pt x="22524" y="39014"/>
                    <a:pt x="22524" y="39014"/>
                  </a:cubicBezTo>
                  <a:cubicBezTo>
                    <a:pt x="22524" y="39014"/>
                    <a:pt x="22524" y="39014"/>
                    <a:pt x="22524" y="40394"/>
                  </a:cubicBezTo>
                  <a:cubicBezTo>
                    <a:pt x="22524" y="40394"/>
                    <a:pt x="22524" y="39014"/>
                    <a:pt x="22524" y="40394"/>
                  </a:cubicBezTo>
                  <a:cubicBezTo>
                    <a:pt x="23920" y="40394"/>
                    <a:pt x="23920" y="40394"/>
                    <a:pt x="23920" y="40394"/>
                  </a:cubicBezTo>
                  <a:cubicBezTo>
                    <a:pt x="23920" y="40394"/>
                    <a:pt x="23920" y="41773"/>
                    <a:pt x="25315" y="41773"/>
                  </a:cubicBezTo>
                  <a:cubicBezTo>
                    <a:pt x="23920" y="41773"/>
                    <a:pt x="23920" y="41773"/>
                    <a:pt x="23920" y="41773"/>
                  </a:cubicBezTo>
                  <a:cubicBezTo>
                    <a:pt x="25315" y="41773"/>
                    <a:pt x="25315" y="41773"/>
                    <a:pt x="25315" y="41773"/>
                  </a:cubicBezTo>
                  <a:lnTo>
                    <a:pt x="26710" y="41773"/>
                  </a:lnTo>
                  <a:cubicBezTo>
                    <a:pt x="26710" y="43152"/>
                    <a:pt x="26710" y="43152"/>
                    <a:pt x="26710" y="43152"/>
                  </a:cubicBezTo>
                  <a:lnTo>
                    <a:pt x="25315" y="43152"/>
                  </a:lnTo>
                  <a:cubicBezTo>
                    <a:pt x="23920" y="44532"/>
                    <a:pt x="23920" y="44532"/>
                    <a:pt x="23920" y="44532"/>
                  </a:cubicBezTo>
                  <a:cubicBezTo>
                    <a:pt x="23920" y="44532"/>
                    <a:pt x="23920" y="44532"/>
                    <a:pt x="22524" y="44532"/>
                  </a:cubicBezTo>
                  <a:lnTo>
                    <a:pt x="21129" y="44532"/>
                  </a:lnTo>
                  <a:cubicBezTo>
                    <a:pt x="21129" y="44532"/>
                    <a:pt x="21129" y="44532"/>
                    <a:pt x="19734" y="44532"/>
                  </a:cubicBezTo>
                  <a:cubicBezTo>
                    <a:pt x="19734" y="44532"/>
                    <a:pt x="19734" y="44532"/>
                    <a:pt x="19734" y="45911"/>
                  </a:cubicBezTo>
                  <a:cubicBezTo>
                    <a:pt x="18338" y="45911"/>
                    <a:pt x="18338" y="45911"/>
                    <a:pt x="18338" y="47290"/>
                  </a:cubicBezTo>
                  <a:lnTo>
                    <a:pt x="18338" y="45911"/>
                  </a:lnTo>
                  <a:cubicBezTo>
                    <a:pt x="19734" y="45911"/>
                    <a:pt x="19734" y="45911"/>
                    <a:pt x="19734" y="45911"/>
                  </a:cubicBezTo>
                  <a:cubicBezTo>
                    <a:pt x="21129" y="44532"/>
                    <a:pt x="21129" y="44532"/>
                    <a:pt x="21129" y="45911"/>
                  </a:cubicBezTo>
                  <a:cubicBezTo>
                    <a:pt x="21129" y="45911"/>
                    <a:pt x="21129" y="45911"/>
                    <a:pt x="19734" y="45911"/>
                  </a:cubicBezTo>
                  <a:cubicBezTo>
                    <a:pt x="21129" y="45911"/>
                    <a:pt x="21129" y="45911"/>
                    <a:pt x="21129" y="45911"/>
                  </a:cubicBezTo>
                  <a:cubicBezTo>
                    <a:pt x="21129" y="45911"/>
                    <a:pt x="21129" y="45911"/>
                    <a:pt x="21129" y="47290"/>
                  </a:cubicBezTo>
                  <a:cubicBezTo>
                    <a:pt x="21129" y="47290"/>
                    <a:pt x="21129" y="47290"/>
                    <a:pt x="22524" y="47290"/>
                  </a:cubicBezTo>
                  <a:cubicBezTo>
                    <a:pt x="22524" y="47290"/>
                    <a:pt x="22524" y="47290"/>
                    <a:pt x="21129" y="47290"/>
                  </a:cubicBezTo>
                  <a:cubicBezTo>
                    <a:pt x="21129" y="47290"/>
                    <a:pt x="21129" y="47290"/>
                    <a:pt x="22524" y="47290"/>
                  </a:cubicBezTo>
                  <a:cubicBezTo>
                    <a:pt x="23920" y="47290"/>
                    <a:pt x="23920" y="47290"/>
                    <a:pt x="23920" y="47290"/>
                  </a:cubicBezTo>
                  <a:cubicBezTo>
                    <a:pt x="22524" y="47290"/>
                    <a:pt x="23920" y="47290"/>
                    <a:pt x="22524" y="47290"/>
                  </a:cubicBezTo>
                  <a:cubicBezTo>
                    <a:pt x="22524" y="47290"/>
                    <a:pt x="22524" y="47290"/>
                    <a:pt x="22524" y="48669"/>
                  </a:cubicBezTo>
                  <a:lnTo>
                    <a:pt x="22524" y="47290"/>
                  </a:lnTo>
                  <a:cubicBezTo>
                    <a:pt x="22524" y="48669"/>
                    <a:pt x="22524" y="48669"/>
                    <a:pt x="22524" y="48669"/>
                  </a:cubicBezTo>
                  <a:cubicBezTo>
                    <a:pt x="22524" y="48669"/>
                    <a:pt x="22524" y="48669"/>
                    <a:pt x="21129" y="48669"/>
                  </a:cubicBezTo>
                  <a:lnTo>
                    <a:pt x="21129" y="47290"/>
                  </a:lnTo>
                  <a:cubicBezTo>
                    <a:pt x="21129" y="47290"/>
                    <a:pt x="21129" y="47290"/>
                    <a:pt x="21129" y="48669"/>
                  </a:cubicBezTo>
                  <a:lnTo>
                    <a:pt x="21129" y="47290"/>
                  </a:lnTo>
                  <a:lnTo>
                    <a:pt x="22524" y="47290"/>
                  </a:lnTo>
                  <a:cubicBezTo>
                    <a:pt x="21129" y="47290"/>
                    <a:pt x="21129" y="47290"/>
                    <a:pt x="21129" y="47290"/>
                  </a:cubicBezTo>
                  <a:cubicBezTo>
                    <a:pt x="21129" y="47290"/>
                    <a:pt x="21129" y="48669"/>
                    <a:pt x="19734" y="48669"/>
                  </a:cubicBezTo>
                  <a:cubicBezTo>
                    <a:pt x="19734" y="47290"/>
                    <a:pt x="19734" y="47290"/>
                    <a:pt x="19734" y="48669"/>
                  </a:cubicBezTo>
                  <a:lnTo>
                    <a:pt x="19734" y="47290"/>
                  </a:lnTo>
                  <a:cubicBezTo>
                    <a:pt x="19734" y="48669"/>
                    <a:pt x="19734" y="48669"/>
                    <a:pt x="19734" y="48669"/>
                  </a:cubicBezTo>
                  <a:lnTo>
                    <a:pt x="18338" y="48669"/>
                  </a:lnTo>
                  <a:lnTo>
                    <a:pt x="18338" y="50049"/>
                  </a:lnTo>
                  <a:cubicBezTo>
                    <a:pt x="16943" y="50049"/>
                    <a:pt x="16943" y="50049"/>
                    <a:pt x="16943" y="51625"/>
                  </a:cubicBezTo>
                  <a:lnTo>
                    <a:pt x="16943" y="50049"/>
                  </a:lnTo>
                  <a:lnTo>
                    <a:pt x="16943" y="51625"/>
                  </a:lnTo>
                  <a:cubicBezTo>
                    <a:pt x="15548" y="51625"/>
                    <a:pt x="15548" y="51625"/>
                    <a:pt x="15548" y="51625"/>
                  </a:cubicBezTo>
                  <a:cubicBezTo>
                    <a:pt x="15548" y="51625"/>
                    <a:pt x="15548" y="51625"/>
                    <a:pt x="16943" y="51625"/>
                  </a:cubicBezTo>
                  <a:lnTo>
                    <a:pt x="15548" y="51625"/>
                  </a:lnTo>
                  <a:cubicBezTo>
                    <a:pt x="15548" y="53004"/>
                    <a:pt x="15548" y="53004"/>
                    <a:pt x="15548" y="53004"/>
                  </a:cubicBezTo>
                  <a:cubicBezTo>
                    <a:pt x="15548" y="51625"/>
                    <a:pt x="15548" y="51625"/>
                    <a:pt x="15548" y="53004"/>
                  </a:cubicBezTo>
                  <a:cubicBezTo>
                    <a:pt x="15548" y="51625"/>
                    <a:pt x="15548" y="51625"/>
                    <a:pt x="15548" y="51625"/>
                  </a:cubicBezTo>
                  <a:cubicBezTo>
                    <a:pt x="15548" y="51625"/>
                    <a:pt x="15548" y="51625"/>
                    <a:pt x="15548" y="53004"/>
                  </a:cubicBezTo>
                  <a:lnTo>
                    <a:pt x="14152" y="53004"/>
                  </a:lnTo>
                  <a:cubicBezTo>
                    <a:pt x="15548" y="53004"/>
                    <a:pt x="15548" y="53004"/>
                    <a:pt x="15548" y="53004"/>
                  </a:cubicBezTo>
                  <a:lnTo>
                    <a:pt x="14152" y="53004"/>
                  </a:lnTo>
                  <a:lnTo>
                    <a:pt x="15548" y="53004"/>
                  </a:lnTo>
                  <a:lnTo>
                    <a:pt x="14152" y="53004"/>
                  </a:lnTo>
                  <a:lnTo>
                    <a:pt x="15548" y="53004"/>
                  </a:lnTo>
                  <a:cubicBezTo>
                    <a:pt x="15548" y="53004"/>
                    <a:pt x="15548" y="53004"/>
                    <a:pt x="14152" y="53004"/>
                  </a:cubicBezTo>
                  <a:cubicBezTo>
                    <a:pt x="15548" y="53004"/>
                    <a:pt x="15548" y="53004"/>
                    <a:pt x="15548" y="53004"/>
                  </a:cubicBezTo>
                  <a:lnTo>
                    <a:pt x="14152" y="53004"/>
                  </a:lnTo>
                  <a:lnTo>
                    <a:pt x="15548" y="53004"/>
                  </a:lnTo>
                  <a:cubicBezTo>
                    <a:pt x="15548" y="53004"/>
                    <a:pt x="15548" y="53004"/>
                    <a:pt x="15548" y="54384"/>
                  </a:cubicBezTo>
                  <a:lnTo>
                    <a:pt x="14152" y="54384"/>
                  </a:lnTo>
                  <a:cubicBezTo>
                    <a:pt x="15548" y="54384"/>
                    <a:pt x="15548" y="54384"/>
                    <a:pt x="15548" y="54384"/>
                  </a:cubicBezTo>
                  <a:cubicBezTo>
                    <a:pt x="14152" y="54384"/>
                    <a:pt x="14152" y="54384"/>
                    <a:pt x="14152" y="54384"/>
                  </a:cubicBezTo>
                  <a:lnTo>
                    <a:pt x="15548" y="54384"/>
                  </a:lnTo>
                  <a:cubicBezTo>
                    <a:pt x="15548" y="54384"/>
                    <a:pt x="15548" y="54384"/>
                    <a:pt x="14152" y="54384"/>
                  </a:cubicBezTo>
                  <a:lnTo>
                    <a:pt x="15548" y="54384"/>
                  </a:lnTo>
                  <a:cubicBezTo>
                    <a:pt x="14152" y="54384"/>
                    <a:pt x="14152" y="54384"/>
                    <a:pt x="14152" y="54384"/>
                  </a:cubicBezTo>
                  <a:lnTo>
                    <a:pt x="14152" y="55763"/>
                  </a:lnTo>
                  <a:cubicBezTo>
                    <a:pt x="14152" y="55763"/>
                    <a:pt x="14152" y="55763"/>
                    <a:pt x="12757" y="55763"/>
                  </a:cubicBezTo>
                  <a:lnTo>
                    <a:pt x="12757" y="57142"/>
                  </a:lnTo>
                  <a:lnTo>
                    <a:pt x="12757" y="58522"/>
                  </a:lnTo>
                  <a:lnTo>
                    <a:pt x="12757" y="59901"/>
                  </a:lnTo>
                  <a:cubicBezTo>
                    <a:pt x="11362" y="59901"/>
                    <a:pt x="12757" y="59901"/>
                    <a:pt x="11362" y="59901"/>
                  </a:cubicBezTo>
                  <a:lnTo>
                    <a:pt x="11362" y="58522"/>
                  </a:lnTo>
                  <a:cubicBezTo>
                    <a:pt x="11362" y="58522"/>
                    <a:pt x="11362" y="58522"/>
                    <a:pt x="11362" y="57142"/>
                  </a:cubicBezTo>
                  <a:cubicBezTo>
                    <a:pt x="11362" y="58522"/>
                    <a:pt x="11362" y="58522"/>
                    <a:pt x="11362" y="59901"/>
                  </a:cubicBezTo>
                  <a:lnTo>
                    <a:pt x="11362" y="61280"/>
                  </a:lnTo>
                  <a:cubicBezTo>
                    <a:pt x="12757" y="61280"/>
                    <a:pt x="12757" y="61280"/>
                    <a:pt x="12757" y="61280"/>
                  </a:cubicBezTo>
                  <a:cubicBezTo>
                    <a:pt x="12757" y="61280"/>
                    <a:pt x="12757" y="61280"/>
                    <a:pt x="12757" y="62660"/>
                  </a:cubicBezTo>
                  <a:cubicBezTo>
                    <a:pt x="14152" y="62660"/>
                    <a:pt x="14152" y="62660"/>
                    <a:pt x="14152" y="62660"/>
                  </a:cubicBezTo>
                  <a:lnTo>
                    <a:pt x="15548" y="62660"/>
                  </a:lnTo>
                  <a:lnTo>
                    <a:pt x="15548" y="64039"/>
                  </a:lnTo>
                  <a:cubicBezTo>
                    <a:pt x="15548" y="64039"/>
                    <a:pt x="15548" y="64039"/>
                    <a:pt x="15548" y="62660"/>
                  </a:cubicBezTo>
                  <a:cubicBezTo>
                    <a:pt x="14152" y="62660"/>
                    <a:pt x="14152" y="64039"/>
                    <a:pt x="14152" y="64039"/>
                  </a:cubicBezTo>
                  <a:lnTo>
                    <a:pt x="14152" y="62660"/>
                  </a:lnTo>
                  <a:lnTo>
                    <a:pt x="12757" y="62660"/>
                  </a:lnTo>
                  <a:lnTo>
                    <a:pt x="11362" y="62660"/>
                  </a:lnTo>
                  <a:cubicBezTo>
                    <a:pt x="11362" y="62660"/>
                    <a:pt x="11362" y="62660"/>
                    <a:pt x="11362" y="61280"/>
                  </a:cubicBezTo>
                  <a:cubicBezTo>
                    <a:pt x="11362" y="61280"/>
                    <a:pt x="11362" y="61280"/>
                    <a:pt x="11362" y="62660"/>
                  </a:cubicBezTo>
                  <a:cubicBezTo>
                    <a:pt x="11362" y="64039"/>
                    <a:pt x="11362" y="66798"/>
                    <a:pt x="11362" y="69753"/>
                  </a:cubicBezTo>
                  <a:cubicBezTo>
                    <a:pt x="11362" y="69753"/>
                    <a:pt x="11362" y="69753"/>
                    <a:pt x="12757" y="69753"/>
                  </a:cubicBezTo>
                  <a:cubicBezTo>
                    <a:pt x="12757" y="69753"/>
                    <a:pt x="12757" y="69753"/>
                    <a:pt x="14152" y="69753"/>
                  </a:cubicBezTo>
                  <a:cubicBezTo>
                    <a:pt x="14152" y="69753"/>
                    <a:pt x="14152" y="69753"/>
                    <a:pt x="14152" y="71133"/>
                  </a:cubicBezTo>
                  <a:cubicBezTo>
                    <a:pt x="14152" y="69753"/>
                    <a:pt x="14152" y="69753"/>
                    <a:pt x="14152" y="69753"/>
                  </a:cubicBezTo>
                  <a:cubicBezTo>
                    <a:pt x="15548" y="69753"/>
                    <a:pt x="15548" y="69753"/>
                    <a:pt x="15548" y="69753"/>
                  </a:cubicBezTo>
                  <a:cubicBezTo>
                    <a:pt x="14152" y="69753"/>
                    <a:pt x="14152" y="69753"/>
                    <a:pt x="14152" y="71133"/>
                  </a:cubicBezTo>
                  <a:cubicBezTo>
                    <a:pt x="14152" y="71133"/>
                    <a:pt x="14152" y="71133"/>
                    <a:pt x="14152" y="72512"/>
                  </a:cubicBezTo>
                  <a:cubicBezTo>
                    <a:pt x="15548" y="72512"/>
                    <a:pt x="15548" y="71133"/>
                    <a:pt x="15548" y="71133"/>
                  </a:cubicBezTo>
                  <a:cubicBezTo>
                    <a:pt x="15548" y="71133"/>
                    <a:pt x="15548" y="71133"/>
                    <a:pt x="14152" y="71133"/>
                  </a:cubicBezTo>
                  <a:cubicBezTo>
                    <a:pt x="15548" y="71133"/>
                    <a:pt x="15548" y="71133"/>
                    <a:pt x="15548" y="71133"/>
                  </a:cubicBezTo>
                  <a:lnTo>
                    <a:pt x="15548" y="69753"/>
                  </a:lnTo>
                  <a:cubicBezTo>
                    <a:pt x="15548" y="69753"/>
                    <a:pt x="15548" y="69753"/>
                    <a:pt x="15548" y="71133"/>
                  </a:cubicBezTo>
                  <a:lnTo>
                    <a:pt x="16943" y="71133"/>
                  </a:lnTo>
                  <a:cubicBezTo>
                    <a:pt x="18338" y="71133"/>
                    <a:pt x="18338" y="71133"/>
                    <a:pt x="18338" y="71133"/>
                  </a:cubicBezTo>
                  <a:cubicBezTo>
                    <a:pt x="19734" y="71133"/>
                    <a:pt x="19734" y="71133"/>
                    <a:pt x="19734" y="71133"/>
                  </a:cubicBezTo>
                  <a:lnTo>
                    <a:pt x="21129" y="71133"/>
                  </a:lnTo>
                  <a:cubicBezTo>
                    <a:pt x="19734" y="71133"/>
                    <a:pt x="21129" y="72512"/>
                    <a:pt x="19734" y="72512"/>
                  </a:cubicBezTo>
                  <a:cubicBezTo>
                    <a:pt x="19734" y="72512"/>
                    <a:pt x="19734" y="72512"/>
                    <a:pt x="21129" y="72512"/>
                  </a:cubicBezTo>
                  <a:cubicBezTo>
                    <a:pt x="22524" y="72512"/>
                    <a:pt x="22524" y="72512"/>
                    <a:pt x="22524" y="73891"/>
                  </a:cubicBezTo>
                  <a:lnTo>
                    <a:pt x="22524" y="72512"/>
                  </a:lnTo>
                  <a:lnTo>
                    <a:pt x="22524" y="73891"/>
                  </a:lnTo>
                  <a:cubicBezTo>
                    <a:pt x="22524" y="73891"/>
                    <a:pt x="22524" y="73891"/>
                    <a:pt x="23920" y="73891"/>
                  </a:cubicBezTo>
                  <a:lnTo>
                    <a:pt x="25315" y="73891"/>
                  </a:lnTo>
                  <a:lnTo>
                    <a:pt x="25315" y="75270"/>
                  </a:lnTo>
                  <a:lnTo>
                    <a:pt x="26710" y="75270"/>
                  </a:lnTo>
                  <a:lnTo>
                    <a:pt x="26710" y="76650"/>
                  </a:lnTo>
                  <a:lnTo>
                    <a:pt x="25315" y="76650"/>
                  </a:lnTo>
                  <a:lnTo>
                    <a:pt x="25315" y="78029"/>
                  </a:lnTo>
                  <a:cubicBezTo>
                    <a:pt x="26710" y="78029"/>
                    <a:pt x="26710" y="78029"/>
                    <a:pt x="26710" y="78029"/>
                  </a:cubicBezTo>
                  <a:cubicBezTo>
                    <a:pt x="28106" y="78029"/>
                    <a:pt x="28106" y="76650"/>
                    <a:pt x="28106" y="76650"/>
                  </a:cubicBezTo>
                  <a:cubicBezTo>
                    <a:pt x="28106" y="78029"/>
                    <a:pt x="29501" y="78029"/>
                    <a:pt x="29501" y="78029"/>
                  </a:cubicBezTo>
                  <a:cubicBezTo>
                    <a:pt x="30897" y="78029"/>
                    <a:pt x="30897" y="78029"/>
                    <a:pt x="30897" y="78029"/>
                  </a:cubicBezTo>
                  <a:lnTo>
                    <a:pt x="32491" y="78029"/>
                  </a:lnTo>
                  <a:cubicBezTo>
                    <a:pt x="32491" y="78029"/>
                    <a:pt x="32491" y="79408"/>
                    <a:pt x="33887" y="79408"/>
                  </a:cubicBezTo>
                  <a:cubicBezTo>
                    <a:pt x="35282" y="79408"/>
                    <a:pt x="35282" y="80788"/>
                    <a:pt x="35282" y="80788"/>
                  </a:cubicBezTo>
                  <a:cubicBezTo>
                    <a:pt x="35282" y="82167"/>
                    <a:pt x="33887" y="82167"/>
                    <a:pt x="33887" y="82167"/>
                  </a:cubicBezTo>
                  <a:cubicBezTo>
                    <a:pt x="33887" y="82167"/>
                    <a:pt x="33887" y="82167"/>
                    <a:pt x="33887" y="83546"/>
                  </a:cubicBezTo>
                  <a:cubicBezTo>
                    <a:pt x="33887" y="83546"/>
                    <a:pt x="33887" y="83546"/>
                    <a:pt x="32491" y="83546"/>
                  </a:cubicBezTo>
                  <a:cubicBezTo>
                    <a:pt x="32491" y="83546"/>
                    <a:pt x="32491" y="83546"/>
                    <a:pt x="32491" y="84926"/>
                  </a:cubicBezTo>
                  <a:lnTo>
                    <a:pt x="32491" y="86305"/>
                  </a:lnTo>
                  <a:cubicBezTo>
                    <a:pt x="32491" y="86305"/>
                    <a:pt x="32491" y="86305"/>
                    <a:pt x="32491" y="87684"/>
                  </a:cubicBezTo>
                  <a:cubicBezTo>
                    <a:pt x="30897" y="87684"/>
                    <a:pt x="30897" y="87684"/>
                    <a:pt x="30897" y="89064"/>
                  </a:cubicBezTo>
                  <a:cubicBezTo>
                    <a:pt x="30897" y="89064"/>
                    <a:pt x="30897" y="89064"/>
                    <a:pt x="29501" y="89064"/>
                  </a:cubicBezTo>
                  <a:cubicBezTo>
                    <a:pt x="29501" y="89064"/>
                    <a:pt x="29501" y="89064"/>
                    <a:pt x="29501" y="90640"/>
                  </a:cubicBezTo>
                  <a:cubicBezTo>
                    <a:pt x="29501" y="90640"/>
                    <a:pt x="29501" y="89064"/>
                    <a:pt x="28106" y="89064"/>
                  </a:cubicBezTo>
                  <a:cubicBezTo>
                    <a:pt x="28106" y="90640"/>
                    <a:pt x="28106" y="90640"/>
                    <a:pt x="28106" y="90640"/>
                  </a:cubicBezTo>
                  <a:cubicBezTo>
                    <a:pt x="28106" y="90640"/>
                    <a:pt x="28106" y="90640"/>
                    <a:pt x="26710" y="90640"/>
                  </a:cubicBezTo>
                  <a:cubicBezTo>
                    <a:pt x="28106" y="90640"/>
                    <a:pt x="26710" y="92019"/>
                    <a:pt x="26710" y="92019"/>
                  </a:cubicBezTo>
                  <a:cubicBezTo>
                    <a:pt x="28106" y="93399"/>
                    <a:pt x="26710" y="93399"/>
                    <a:pt x="26710" y="93399"/>
                  </a:cubicBezTo>
                  <a:cubicBezTo>
                    <a:pt x="26710" y="94778"/>
                    <a:pt x="25315" y="94778"/>
                    <a:pt x="25315" y="94778"/>
                  </a:cubicBezTo>
                  <a:cubicBezTo>
                    <a:pt x="25315" y="94778"/>
                    <a:pt x="26710" y="94778"/>
                    <a:pt x="26710" y="93399"/>
                  </a:cubicBezTo>
                  <a:lnTo>
                    <a:pt x="25315" y="93399"/>
                  </a:lnTo>
                  <a:cubicBezTo>
                    <a:pt x="25315" y="93399"/>
                    <a:pt x="25315" y="93399"/>
                    <a:pt x="25315" y="94778"/>
                  </a:cubicBezTo>
                  <a:cubicBezTo>
                    <a:pt x="33887" y="103054"/>
                    <a:pt x="46445" y="108571"/>
                    <a:pt x="59202" y="108571"/>
                  </a:cubicBezTo>
                  <a:cubicBezTo>
                    <a:pt x="83122" y="108571"/>
                    <a:pt x="102857" y="90640"/>
                    <a:pt x="107043" y="68374"/>
                  </a:cubicBezTo>
                  <a:cubicBezTo>
                    <a:pt x="107043" y="66798"/>
                    <a:pt x="107043" y="66798"/>
                    <a:pt x="107043" y="66798"/>
                  </a:cubicBezTo>
                  <a:cubicBezTo>
                    <a:pt x="107043" y="65418"/>
                    <a:pt x="105647" y="65418"/>
                    <a:pt x="105647" y="65418"/>
                  </a:cubicBezTo>
                  <a:cubicBezTo>
                    <a:pt x="105647" y="65418"/>
                    <a:pt x="105647" y="65418"/>
                    <a:pt x="105647" y="64039"/>
                  </a:cubicBezTo>
                  <a:cubicBezTo>
                    <a:pt x="105647" y="64039"/>
                    <a:pt x="105647" y="64039"/>
                    <a:pt x="105647" y="62660"/>
                  </a:cubicBezTo>
                  <a:lnTo>
                    <a:pt x="105647" y="61280"/>
                  </a:lnTo>
                  <a:cubicBezTo>
                    <a:pt x="105647" y="61280"/>
                    <a:pt x="105647" y="61280"/>
                    <a:pt x="104252" y="61280"/>
                  </a:cubicBezTo>
                  <a:cubicBezTo>
                    <a:pt x="104252" y="59901"/>
                    <a:pt x="104252" y="59901"/>
                    <a:pt x="104252" y="59901"/>
                  </a:cubicBezTo>
                  <a:cubicBezTo>
                    <a:pt x="102857" y="59901"/>
                    <a:pt x="102857" y="59901"/>
                    <a:pt x="102857" y="59901"/>
                  </a:cubicBezTo>
                  <a:cubicBezTo>
                    <a:pt x="102857" y="59901"/>
                    <a:pt x="102857" y="59901"/>
                    <a:pt x="104252" y="59901"/>
                  </a:cubicBezTo>
                  <a:lnTo>
                    <a:pt x="102857" y="59901"/>
                  </a:lnTo>
                  <a:lnTo>
                    <a:pt x="102857" y="58522"/>
                  </a:lnTo>
                  <a:cubicBezTo>
                    <a:pt x="102857" y="58522"/>
                    <a:pt x="102857" y="58522"/>
                    <a:pt x="102857" y="57142"/>
                  </a:cubicBezTo>
                  <a:cubicBezTo>
                    <a:pt x="102857" y="58522"/>
                    <a:pt x="102857" y="58522"/>
                    <a:pt x="101461" y="58522"/>
                  </a:cubicBezTo>
                  <a:cubicBezTo>
                    <a:pt x="101461" y="57142"/>
                    <a:pt x="101461" y="57142"/>
                    <a:pt x="101461" y="57142"/>
                  </a:cubicBezTo>
                  <a:cubicBezTo>
                    <a:pt x="101461" y="57142"/>
                    <a:pt x="101461" y="57142"/>
                    <a:pt x="101461" y="58522"/>
                  </a:cubicBezTo>
                  <a:cubicBezTo>
                    <a:pt x="101461" y="58522"/>
                    <a:pt x="101461" y="58522"/>
                    <a:pt x="100066" y="58522"/>
                  </a:cubicBezTo>
                  <a:lnTo>
                    <a:pt x="100066" y="59901"/>
                  </a:lnTo>
                  <a:cubicBezTo>
                    <a:pt x="98671" y="59901"/>
                    <a:pt x="98671" y="59901"/>
                    <a:pt x="98671" y="59901"/>
                  </a:cubicBezTo>
                  <a:lnTo>
                    <a:pt x="97275" y="61280"/>
                  </a:lnTo>
                  <a:cubicBezTo>
                    <a:pt x="95880" y="61280"/>
                    <a:pt x="95880" y="61280"/>
                    <a:pt x="95880" y="61280"/>
                  </a:cubicBezTo>
                  <a:cubicBezTo>
                    <a:pt x="95880" y="61280"/>
                    <a:pt x="95880" y="61280"/>
                    <a:pt x="95880" y="62660"/>
                  </a:cubicBezTo>
                  <a:lnTo>
                    <a:pt x="95880" y="64039"/>
                  </a:lnTo>
                  <a:cubicBezTo>
                    <a:pt x="95880" y="64039"/>
                    <a:pt x="95880" y="64039"/>
                    <a:pt x="95880" y="65418"/>
                  </a:cubicBezTo>
                  <a:cubicBezTo>
                    <a:pt x="95880" y="65418"/>
                    <a:pt x="95880" y="65418"/>
                    <a:pt x="94485" y="65418"/>
                  </a:cubicBezTo>
                  <a:cubicBezTo>
                    <a:pt x="94485" y="64039"/>
                    <a:pt x="94485" y="64039"/>
                    <a:pt x="92890" y="64039"/>
                  </a:cubicBezTo>
                  <a:cubicBezTo>
                    <a:pt x="92890" y="64039"/>
                    <a:pt x="92890" y="64039"/>
                    <a:pt x="92890" y="62660"/>
                  </a:cubicBezTo>
                  <a:lnTo>
                    <a:pt x="92890" y="61280"/>
                  </a:lnTo>
                  <a:cubicBezTo>
                    <a:pt x="92890" y="61280"/>
                    <a:pt x="92890" y="59901"/>
                    <a:pt x="91495" y="59901"/>
                  </a:cubicBezTo>
                  <a:cubicBezTo>
                    <a:pt x="91495" y="58522"/>
                    <a:pt x="91495" y="58522"/>
                    <a:pt x="91495" y="58522"/>
                  </a:cubicBezTo>
                  <a:cubicBezTo>
                    <a:pt x="92890" y="58522"/>
                    <a:pt x="91495" y="58522"/>
                    <a:pt x="91495" y="58522"/>
                  </a:cubicBezTo>
                  <a:cubicBezTo>
                    <a:pt x="90099" y="58522"/>
                    <a:pt x="90099" y="58522"/>
                    <a:pt x="90099" y="58522"/>
                  </a:cubicBezTo>
                  <a:cubicBezTo>
                    <a:pt x="90099" y="58522"/>
                    <a:pt x="90099" y="58522"/>
                    <a:pt x="90099" y="57142"/>
                  </a:cubicBezTo>
                  <a:cubicBezTo>
                    <a:pt x="90099" y="58522"/>
                    <a:pt x="90099" y="57142"/>
                    <a:pt x="90099" y="57142"/>
                  </a:cubicBezTo>
                  <a:cubicBezTo>
                    <a:pt x="88704" y="57142"/>
                    <a:pt x="88704" y="57142"/>
                    <a:pt x="88704" y="57142"/>
                  </a:cubicBezTo>
                  <a:cubicBezTo>
                    <a:pt x="88704" y="55763"/>
                    <a:pt x="88704" y="55763"/>
                    <a:pt x="88704" y="55763"/>
                  </a:cubicBezTo>
                  <a:cubicBezTo>
                    <a:pt x="88704" y="55763"/>
                    <a:pt x="87308" y="57142"/>
                    <a:pt x="87308" y="55763"/>
                  </a:cubicBezTo>
                  <a:lnTo>
                    <a:pt x="85913" y="55763"/>
                  </a:lnTo>
                  <a:cubicBezTo>
                    <a:pt x="85913" y="57142"/>
                    <a:pt x="85913" y="57142"/>
                    <a:pt x="85913" y="57142"/>
                  </a:cubicBezTo>
                  <a:lnTo>
                    <a:pt x="85913" y="55763"/>
                  </a:lnTo>
                  <a:cubicBezTo>
                    <a:pt x="84518" y="55763"/>
                    <a:pt x="84518" y="55763"/>
                    <a:pt x="84518" y="55763"/>
                  </a:cubicBezTo>
                  <a:cubicBezTo>
                    <a:pt x="83122" y="55763"/>
                    <a:pt x="83122" y="55763"/>
                    <a:pt x="83122" y="55763"/>
                  </a:cubicBezTo>
                  <a:lnTo>
                    <a:pt x="81727" y="55763"/>
                  </a:lnTo>
                  <a:cubicBezTo>
                    <a:pt x="81727" y="55763"/>
                    <a:pt x="80332" y="55763"/>
                    <a:pt x="80332" y="54384"/>
                  </a:cubicBezTo>
                  <a:cubicBezTo>
                    <a:pt x="80332" y="54384"/>
                    <a:pt x="80332" y="54384"/>
                    <a:pt x="80332" y="53004"/>
                  </a:cubicBezTo>
                  <a:cubicBezTo>
                    <a:pt x="78936" y="53004"/>
                    <a:pt x="78936" y="53004"/>
                    <a:pt x="78936" y="53004"/>
                  </a:cubicBezTo>
                  <a:cubicBezTo>
                    <a:pt x="78936" y="53004"/>
                    <a:pt x="78936" y="53004"/>
                    <a:pt x="78936" y="54384"/>
                  </a:cubicBezTo>
                  <a:cubicBezTo>
                    <a:pt x="78936" y="54384"/>
                    <a:pt x="78936" y="54384"/>
                    <a:pt x="78936" y="55763"/>
                  </a:cubicBezTo>
                  <a:cubicBezTo>
                    <a:pt x="78936" y="55763"/>
                    <a:pt x="78936" y="55763"/>
                    <a:pt x="80332" y="55763"/>
                  </a:cubicBezTo>
                  <a:cubicBezTo>
                    <a:pt x="80332" y="55763"/>
                    <a:pt x="80332" y="55763"/>
                    <a:pt x="78936" y="55763"/>
                  </a:cubicBezTo>
                  <a:lnTo>
                    <a:pt x="80332" y="55763"/>
                  </a:lnTo>
                  <a:cubicBezTo>
                    <a:pt x="78936" y="55763"/>
                    <a:pt x="78936" y="55763"/>
                    <a:pt x="80332" y="55763"/>
                  </a:cubicBezTo>
                  <a:lnTo>
                    <a:pt x="80332" y="57142"/>
                  </a:lnTo>
                  <a:cubicBezTo>
                    <a:pt x="80332" y="55763"/>
                    <a:pt x="80332" y="55763"/>
                    <a:pt x="80332" y="55763"/>
                  </a:cubicBezTo>
                  <a:lnTo>
                    <a:pt x="80332" y="57142"/>
                  </a:lnTo>
                  <a:cubicBezTo>
                    <a:pt x="81727" y="57142"/>
                    <a:pt x="81727" y="57142"/>
                    <a:pt x="81727" y="57142"/>
                  </a:cubicBezTo>
                  <a:cubicBezTo>
                    <a:pt x="83122" y="55763"/>
                    <a:pt x="83122" y="55763"/>
                    <a:pt x="83122" y="55763"/>
                  </a:cubicBezTo>
                  <a:lnTo>
                    <a:pt x="83122" y="57142"/>
                  </a:lnTo>
                  <a:lnTo>
                    <a:pt x="84518" y="57142"/>
                  </a:lnTo>
                  <a:cubicBezTo>
                    <a:pt x="84518" y="57142"/>
                    <a:pt x="84518" y="57142"/>
                    <a:pt x="84518" y="58522"/>
                  </a:cubicBezTo>
                  <a:cubicBezTo>
                    <a:pt x="84518" y="59901"/>
                    <a:pt x="84518" y="59901"/>
                    <a:pt x="84518" y="59901"/>
                  </a:cubicBezTo>
                  <a:cubicBezTo>
                    <a:pt x="83122" y="59901"/>
                    <a:pt x="83122" y="59901"/>
                    <a:pt x="83122" y="59901"/>
                  </a:cubicBezTo>
                  <a:lnTo>
                    <a:pt x="83122" y="61280"/>
                  </a:lnTo>
                  <a:cubicBezTo>
                    <a:pt x="81727" y="61280"/>
                    <a:pt x="81727" y="61280"/>
                    <a:pt x="81727" y="61280"/>
                  </a:cubicBezTo>
                  <a:lnTo>
                    <a:pt x="80332" y="61280"/>
                  </a:lnTo>
                  <a:cubicBezTo>
                    <a:pt x="80332" y="62660"/>
                    <a:pt x="80332" y="62660"/>
                    <a:pt x="78936" y="62660"/>
                  </a:cubicBezTo>
                  <a:lnTo>
                    <a:pt x="77541" y="62660"/>
                  </a:lnTo>
                  <a:cubicBezTo>
                    <a:pt x="76146" y="64039"/>
                    <a:pt x="76146" y="64039"/>
                    <a:pt x="76146" y="62660"/>
                  </a:cubicBezTo>
                  <a:cubicBezTo>
                    <a:pt x="76146" y="62660"/>
                    <a:pt x="76146" y="62660"/>
                    <a:pt x="76146" y="61280"/>
                  </a:cubicBezTo>
                  <a:cubicBezTo>
                    <a:pt x="76146" y="61280"/>
                    <a:pt x="74750" y="61280"/>
                    <a:pt x="74750" y="59901"/>
                  </a:cubicBezTo>
                  <a:cubicBezTo>
                    <a:pt x="74750" y="59901"/>
                    <a:pt x="74750" y="59901"/>
                    <a:pt x="73355" y="58522"/>
                  </a:cubicBezTo>
                  <a:cubicBezTo>
                    <a:pt x="73355" y="58522"/>
                    <a:pt x="73355" y="58522"/>
                    <a:pt x="73355" y="57142"/>
                  </a:cubicBezTo>
                  <a:cubicBezTo>
                    <a:pt x="73355" y="55763"/>
                    <a:pt x="71960" y="55763"/>
                    <a:pt x="71960" y="55763"/>
                  </a:cubicBezTo>
                  <a:cubicBezTo>
                    <a:pt x="71960" y="54384"/>
                    <a:pt x="71960" y="54384"/>
                    <a:pt x="71960" y="54384"/>
                  </a:cubicBezTo>
                  <a:cubicBezTo>
                    <a:pt x="71960" y="53004"/>
                    <a:pt x="70365" y="53004"/>
                    <a:pt x="70365" y="53004"/>
                  </a:cubicBezTo>
                  <a:cubicBezTo>
                    <a:pt x="70365" y="53004"/>
                    <a:pt x="70365" y="53004"/>
                    <a:pt x="71960" y="51625"/>
                  </a:cubicBezTo>
                  <a:cubicBezTo>
                    <a:pt x="71960" y="50049"/>
                    <a:pt x="71960" y="50049"/>
                    <a:pt x="71960" y="50049"/>
                  </a:cubicBezTo>
                  <a:cubicBezTo>
                    <a:pt x="71960" y="50049"/>
                    <a:pt x="71960" y="50049"/>
                    <a:pt x="70365" y="50049"/>
                  </a:cubicBezTo>
                  <a:cubicBezTo>
                    <a:pt x="70365" y="50049"/>
                    <a:pt x="70365" y="50049"/>
                    <a:pt x="68970" y="50049"/>
                  </a:cubicBezTo>
                  <a:cubicBezTo>
                    <a:pt x="68970" y="50049"/>
                    <a:pt x="68970" y="48669"/>
                    <a:pt x="68970" y="50049"/>
                  </a:cubicBezTo>
                  <a:cubicBezTo>
                    <a:pt x="68970" y="50049"/>
                    <a:pt x="68970" y="50049"/>
                    <a:pt x="67574" y="50049"/>
                  </a:cubicBezTo>
                  <a:cubicBezTo>
                    <a:pt x="67574" y="48669"/>
                    <a:pt x="67574" y="48669"/>
                    <a:pt x="67574" y="48669"/>
                  </a:cubicBezTo>
                  <a:cubicBezTo>
                    <a:pt x="66179" y="48669"/>
                    <a:pt x="66179" y="48669"/>
                    <a:pt x="66179" y="48669"/>
                  </a:cubicBezTo>
                  <a:cubicBezTo>
                    <a:pt x="67574" y="48669"/>
                    <a:pt x="67574" y="48669"/>
                    <a:pt x="66179" y="48669"/>
                  </a:cubicBezTo>
                  <a:lnTo>
                    <a:pt x="67574" y="48669"/>
                  </a:lnTo>
                  <a:lnTo>
                    <a:pt x="66179" y="48669"/>
                  </a:lnTo>
                  <a:cubicBezTo>
                    <a:pt x="66179" y="47290"/>
                    <a:pt x="66179" y="47290"/>
                    <a:pt x="66179" y="47290"/>
                  </a:cubicBezTo>
                  <a:cubicBezTo>
                    <a:pt x="66179" y="47290"/>
                    <a:pt x="66179" y="47290"/>
                    <a:pt x="67574" y="47290"/>
                  </a:cubicBezTo>
                  <a:cubicBezTo>
                    <a:pt x="66179" y="47290"/>
                    <a:pt x="66179" y="47290"/>
                    <a:pt x="66179" y="47290"/>
                  </a:cubicBezTo>
                  <a:lnTo>
                    <a:pt x="67574" y="47290"/>
                  </a:lnTo>
                  <a:lnTo>
                    <a:pt x="68970" y="47290"/>
                  </a:lnTo>
                  <a:cubicBezTo>
                    <a:pt x="68970" y="47290"/>
                    <a:pt x="68970" y="47290"/>
                    <a:pt x="67574" y="47290"/>
                  </a:cubicBezTo>
                  <a:cubicBezTo>
                    <a:pt x="67574" y="47290"/>
                    <a:pt x="67574" y="47290"/>
                    <a:pt x="67574" y="45911"/>
                  </a:cubicBezTo>
                  <a:lnTo>
                    <a:pt x="68970" y="47290"/>
                  </a:lnTo>
                  <a:lnTo>
                    <a:pt x="68970" y="45911"/>
                  </a:lnTo>
                  <a:cubicBezTo>
                    <a:pt x="68970" y="47290"/>
                    <a:pt x="68970" y="47290"/>
                    <a:pt x="68970" y="47290"/>
                  </a:cubicBezTo>
                  <a:cubicBezTo>
                    <a:pt x="68970" y="45911"/>
                    <a:pt x="68970" y="45911"/>
                    <a:pt x="68970" y="45911"/>
                  </a:cubicBezTo>
                  <a:lnTo>
                    <a:pt x="70365" y="45911"/>
                  </a:lnTo>
                  <a:cubicBezTo>
                    <a:pt x="70365" y="45911"/>
                    <a:pt x="70365" y="45911"/>
                    <a:pt x="71960" y="45911"/>
                  </a:cubicBezTo>
                  <a:cubicBezTo>
                    <a:pt x="71960" y="45911"/>
                    <a:pt x="71960" y="47290"/>
                    <a:pt x="73355" y="47290"/>
                  </a:cubicBezTo>
                  <a:lnTo>
                    <a:pt x="74750" y="47290"/>
                  </a:lnTo>
                  <a:lnTo>
                    <a:pt x="74750" y="45911"/>
                  </a:lnTo>
                  <a:cubicBezTo>
                    <a:pt x="74750" y="44532"/>
                    <a:pt x="74750" y="44532"/>
                    <a:pt x="74750" y="44532"/>
                  </a:cubicBezTo>
                  <a:lnTo>
                    <a:pt x="73355" y="44532"/>
                  </a:lnTo>
                  <a:lnTo>
                    <a:pt x="71960" y="44532"/>
                  </a:lnTo>
                  <a:cubicBezTo>
                    <a:pt x="71960" y="44532"/>
                    <a:pt x="73355" y="44532"/>
                    <a:pt x="73355" y="43152"/>
                  </a:cubicBezTo>
                  <a:cubicBezTo>
                    <a:pt x="73355" y="43152"/>
                    <a:pt x="73355" y="43152"/>
                    <a:pt x="71960" y="43152"/>
                  </a:cubicBezTo>
                  <a:cubicBezTo>
                    <a:pt x="70365" y="43152"/>
                    <a:pt x="70365" y="43152"/>
                    <a:pt x="70365" y="43152"/>
                  </a:cubicBezTo>
                  <a:cubicBezTo>
                    <a:pt x="70365" y="43152"/>
                    <a:pt x="71960" y="43152"/>
                    <a:pt x="71960" y="44532"/>
                  </a:cubicBezTo>
                  <a:cubicBezTo>
                    <a:pt x="71960" y="44532"/>
                    <a:pt x="71960" y="44532"/>
                    <a:pt x="70365" y="44532"/>
                  </a:cubicBezTo>
                  <a:cubicBezTo>
                    <a:pt x="70365" y="43152"/>
                    <a:pt x="70365" y="43152"/>
                    <a:pt x="70365" y="43152"/>
                  </a:cubicBezTo>
                  <a:cubicBezTo>
                    <a:pt x="70365" y="43152"/>
                    <a:pt x="70365" y="43152"/>
                    <a:pt x="68970" y="43152"/>
                  </a:cubicBezTo>
                  <a:cubicBezTo>
                    <a:pt x="68970" y="43152"/>
                    <a:pt x="68970" y="43152"/>
                    <a:pt x="70365" y="43152"/>
                  </a:cubicBezTo>
                  <a:cubicBezTo>
                    <a:pt x="68970" y="43152"/>
                    <a:pt x="68970" y="43152"/>
                    <a:pt x="68970" y="43152"/>
                  </a:cubicBezTo>
                  <a:cubicBezTo>
                    <a:pt x="68970" y="43152"/>
                    <a:pt x="67574" y="43152"/>
                    <a:pt x="68970" y="43152"/>
                  </a:cubicBezTo>
                  <a:cubicBezTo>
                    <a:pt x="68970" y="44532"/>
                    <a:pt x="68970" y="44532"/>
                    <a:pt x="68970" y="44532"/>
                  </a:cubicBezTo>
                  <a:cubicBezTo>
                    <a:pt x="68970" y="44532"/>
                    <a:pt x="68970" y="44532"/>
                    <a:pt x="67574" y="44532"/>
                  </a:cubicBezTo>
                  <a:cubicBezTo>
                    <a:pt x="67574" y="44532"/>
                    <a:pt x="67574" y="44532"/>
                    <a:pt x="67574" y="45911"/>
                  </a:cubicBezTo>
                  <a:cubicBezTo>
                    <a:pt x="67574" y="47290"/>
                    <a:pt x="67574" y="47290"/>
                    <a:pt x="67574" y="47290"/>
                  </a:cubicBezTo>
                  <a:lnTo>
                    <a:pt x="66179" y="47290"/>
                  </a:lnTo>
                  <a:cubicBezTo>
                    <a:pt x="66179" y="47290"/>
                    <a:pt x="66179" y="47290"/>
                    <a:pt x="64784" y="47290"/>
                  </a:cubicBezTo>
                  <a:cubicBezTo>
                    <a:pt x="64784" y="47290"/>
                    <a:pt x="64784" y="47290"/>
                    <a:pt x="64784" y="48669"/>
                  </a:cubicBezTo>
                  <a:cubicBezTo>
                    <a:pt x="64784" y="48669"/>
                    <a:pt x="64784" y="48669"/>
                    <a:pt x="64784" y="50049"/>
                  </a:cubicBezTo>
                  <a:lnTo>
                    <a:pt x="64784" y="48669"/>
                  </a:lnTo>
                  <a:cubicBezTo>
                    <a:pt x="64784" y="48669"/>
                    <a:pt x="64784" y="48669"/>
                    <a:pt x="63388" y="50049"/>
                  </a:cubicBezTo>
                  <a:cubicBezTo>
                    <a:pt x="63388" y="48669"/>
                    <a:pt x="63388" y="48669"/>
                    <a:pt x="63388" y="48669"/>
                  </a:cubicBezTo>
                  <a:lnTo>
                    <a:pt x="64784" y="48669"/>
                  </a:lnTo>
                  <a:lnTo>
                    <a:pt x="63388" y="48669"/>
                  </a:lnTo>
                  <a:cubicBezTo>
                    <a:pt x="63388" y="48669"/>
                    <a:pt x="63388" y="48669"/>
                    <a:pt x="63388" y="47290"/>
                  </a:cubicBezTo>
                  <a:cubicBezTo>
                    <a:pt x="63388" y="48669"/>
                    <a:pt x="63388" y="47290"/>
                    <a:pt x="63388" y="47290"/>
                  </a:cubicBezTo>
                  <a:lnTo>
                    <a:pt x="63388" y="45911"/>
                  </a:lnTo>
                  <a:cubicBezTo>
                    <a:pt x="63388" y="45911"/>
                    <a:pt x="63388" y="45911"/>
                    <a:pt x="61993" y="45911"/>
                  </a:cubicBezTo>
                  <a:lnTo>
                    <a:pt x="60598" y="44532"/>
                  </a:lnTo>
                  <a:cubicBezTo>
                    <a:pt x="59202" y="44532"/>
                    <a:pt x="59202" y="44532"/>
                    <a:pt x="59202" y="44532"/>
                  </a:cubicBezTo>
                  <a:lnTo>
                    <a:pt x="59202" y="43152"/>
                  </a:lnTo>
                  <a:lnTo>
                    <a:pt x="59202" y="44532"/>
                  </a:lnTo>
                  <a:cubicBezTo>
                    <a:pt x="59202" y="45911"/>
                    <a:pt x="59202" y="45911"/>
                    <a:pt x="59202" y="45911"/>
                  </a:cubicBezTo>
                  <a:lnTo>
                    <a:pt x="60598" y="45911"/>
                  </a:lnTo>
                  <a:cubicBezTo>
                    <a:pt x="61993" y="47290"/>
                    <a:pt x="61993" y="47290"/>
                    <a:pt x="61993" y="47290"/>
                  </a:cubicBezTo>
                  <a:lnTo>
                    <a:pt x="60598" y="47290"/>
                  </a:lnTo>
                  <a:cubicBezTo>
                    <a:pt x="61993" y="47290"/>
                    <a:pt x="61993" y="47290"/>
                    <a:pt x="61993" y="47290"/>
                  </a:cubicBezTo>
                  <a:cubicBezTo>
                    <a:pt x="61993" y="47290"/>
                    <a:pt x="61993" y="47290"/>
                    <a:pt x="61993" y="48669"/>
                  </a:cubicBezTo>
                  <a:cubicBezTo>
                    <a:pt x="61993" y="48669"/>
                    <a:pt x="61993" y="48669"/>
                    <a:pt x="60598" y="48669"/>
                  </a:cubicBezTo>
                  <a:lnTo>
                    <a:pt x="60598" y="47290"/>
                  </a:lnTo>
                  <a:cubicBezTo>
                    <a:pt x="60598" y="47290"/>
                    <a:pt x="60598" y="47290"/>
                    <a:pt x="59202" y="47290"/>
                  </a:cubicBezTo>
                  <a:cubicBezTo>
                    <a:pt x="59202" y="45911"/>
                    <a:pt x="59202" y="47290"/>
                    <a:pt x="59202" y="45911"/>
                  </a:cubicBezTo>
                  <a:cubicBezTo>
                    <a:pt x="59202" y="45911"/>
                    <a:pt x="59202" y="45911"/>
                    <a:pt x="57807" y="45911"/>
                  </a:cubicBezTo>
                  <a:lnTo>
                    <a:pt x="57807" y="44532"/>
                  </a:lnTo>
                  <a:lnTo>
                    <a:pt x="56411" y="44532"/>
                  </a:lnTo>
                  <a:cubicBezTo>
                    <a:pt x="56411" y="44532"/>
                    <a:pt x="56411" y="45911"/>
                    <a:pt x="55016" y="45911"/>
                  </a:cubicBezTo>
                  <a:cubicBezTo>
                    <a:pt x="55016" y="44532"/>
                    <a:pt x="55016" y="45911"/>
                    <a:pt x="55016" y="45911"/>
                  </a:cubicBezTo>
                  <a:cubicBezTo>
                    <a:pt x="55016" y="45911"/>
                    <a:pt x="55016" y="44532"/>
                    <a:pt x="53621" y="45911"/>
                  </a:cubicBezTo>
                  <a:cubicBezTo>
                    <a:pt x="53621" y="47290"/>
                    <a:pt x="52225" y="45911"/>
                    <a:pt x="52225" y="47290"/>
                  </a:cubicBezTo>
                  <a:cubicBezTo>
                    <a:pt x="52225" y="47290"/>
                    <a:pt x="52225" y="47290"/>
                    <a:pt x="52225" y="48669"/>
                  </a:cubicBezTo>
                  <a:lnTo>
                    <a:pt x="50830" y="48669"/>
                  </a:lnTo>
                  <a:cubicBezTo>
                    <a:pt x="50830" y="48669"/>
                    <a:pt x="50830" y="48669"/>
                    <a:pt x="50830" y="50049"/>
                  </a:cubicBezTo>
                  <a:lnTo>
                    <a:pt x="49435" y="50049"/>
                  </a:lnTo>
                  <a:cubicBezTo>
                    <a:pt x="49435" y="50049"/>
                    <a:pt x="49435" y="50049"/>
                    <a:pt x="47840" y="50049"/>
                  </a:cubicBezTo>
                  <a:cubicBezTo>
                    <a:pt x="47840" y="48669"/>
                    <a:pt x="47840" y="48669"/>
                    <a:pt x="47840" y="48669"/>
                  </a:cubicBezTo>
                  <a:cubicBezTo>
                    <a:pt x="46445" y="48669"/>
                    <a:pt x="47840" y="48669"/>
                    <a:pt x="47840" y="48669"/>
                  </a:cubicBezTo>
                  <a:lnTo>
                    <a:pt x="46445" y="48669"/>
                  </a:lnTo>
                  <a:cubicBezTo>
                    <a:pt x="46445" y="48669"/>
                    <a:pt x="46445" y="48669"/>
                    <a:pt x="47840" y="48669"/>
                  </a:cubicBezTo>
                  <a:cubicBezTo>
                    <a:pt x="47840" y="48669"/>
                    <a:pt x="47840" y="48669"/>
                    <a:pt x="46445" y="48669"/>
                  </a:cubicBezTo>
                  <a:lnTo>
                    <a:pt x="46445" y="47290"/>
                  </a:lnTo>
                  <a:cubicBezTo>
                    <a:pt x="47840" y="47290"/>
                    <a:pt x="47840" y="47290"/>
                    <a:pt x="47840" y="45911"/>
                  </a:cubicBezTo>
                  <a:cubicBezTo>
                    <a:pt x="47840" y="45911"/>
                    <a:pt x="47840" y="45911"/>
                    <a:pt x="46445" y="45911"/>
                  </a:cubicBezTo>
                  <a:lnTo>
                    <a:pt x="47840" y="45911"/>
                  </a:lnTo>
                  <a:cubicBezTo>
                    <a:pt x="47840" y="44532"/>
                    <a:pt x="47840" y="44532"/>
                    <a:pt x="47840" y="44532"/>
                  </a:cubicBezTo>
                  <a:lnTo>
                    <a:pt x="49435" y="44532"/>
                  </a:lnTo>
                  <a:cubicBezTo>
                    <a:pt x="49435" y="44532"/>
                    <a:pt x="50830" y="45911"/>
                    <a:pt x="50830" y="44532"/>
                  </a:cubicBezTo>
                  <a:lnTo>
                    <a:pt x="50830" y="45911"/>
                  </a:lnTo>
                  <a:cubicBezTo>
                    <a:pt x="50830" y="44532"/>
                    <a:pt x="50830" y="44532"/>
                    <a:pt x="50830" y="44532"/>
                  </a:cubicBezTo>
                  <a:cubicBezTo>
                    <a:pt x="52225" y="44532"/>
                    <a:pt x="52225" y="44532"/>
                    <a:pt x="52225" y="44532"/>
                  </a:cubicBezTo>
                  <a:lnTo>
                    <a:pt x="50830" y="44532"/>
                  </a:lnTo>
                  <a:cubicBezTo>
                    <a:pt x="50830" y="44532"/>
                    <a:pt x="50830" y="44532"/>
                    <a:pt x="52225" y="43152"/>
                  </a:cubicBezTo>
                  <a:cubicBezTo>
                    <a:pt x="52225" y="44532"/>
                    <a:pt x="52225" y="44532"/>
                    <a:pt x="52225" y="44532"/>
                  </a:cubicBezTo>
                  <a:lnTo>
                    <a:pt x="52225" y="43152"/>
                  </a:lnTo>
                  <a:cubicBezTo>
                    <a:pt x="50830" y="43152"/>
                    <a:pt x="52225" y="43152"/>
                    <a:pt x="50830" y="43152"/>
                  </a:cubicBezTo>
                  <a:cubicBezTo>
                    <a:pt x="50830" y="41773"/>
                    <a:pt x="50830" y="41773"/>
                    <a:pt x="50830" y="41773"/>
                  </a:cubicBezTo>
                  <a:lnTo>
                    <a:pt x="50830" y="43152"/>
                  </a:lnTo>
                  <a:cubicBezTo>
                    <a:pt x="50830" y="41773"/>
                    <a:pt x="50830" y="41773"/>
                    <a:pt x="49435" y="41773"/>
                  </a:cubicBezTo>
                  <a:lnTo>
                    <a:pt x="50830" y="41773"/>
                  </a:lnTo>
                  <a:cubicBezTo>
                    <a:pt x="50830" y="41773"/>
                    <a:pt x="50830" y="41773"/>
                    <a:pt x="50830" y="40394"/>
                  </a:cubicBezTo>
                  <a:cubicBezTo>
                    <a:pt x="50830" y="40394"/>
                    <a:pt x="50830" y="40394"/>
                    <a:pt x="52225" y="40394"/>
                  </a:cubicBezTo>
                  <a:lnTo>
                    <a:pt x="52225" y="41773"/>
                  </a:lnTo>
                  <a:cubicBezTo>
                    <a:pt x="52225" y="40394"/>
                    <a:pt x="52225" y="41773"/>
                    <a:pt x="52225" y="41773"/>
                  </a:cubicBezTo>
                  <a:cubicBezTo>
                    <a:pt x="52225" y="40394"/>
                    <a:pt x="52225" y="40394"/>
                    <a:pt x="52225" y="40394"/>
                  </a:cubicBezTo>
                  <a:cubicBezTo>
                    <a:pt x="52225" y="40394"/>
                    <a:pt x="52225" y="40394"/>
                    <a:pt x="53621" y="40394"/>
                  </a:cubicBezTo>
                  <a:cubicBezTo>
                    <a:pt x="53621" y="39014"/>
                    <a:pt x="53621" y="39014"/>
                    <a:pt x="53621" y="39014"/>
                  </a:cubicBezTo>
                  <a:lnTo>
                    <a:pt x="55016" y="39014"/>
                  </a:lnTo>
                  <a:cubicBezTo>
                    <a:pt x="55016" y="39014"/>
                    <a:pt x="55016" y="37635"/>
                    <a:pt x="56411" y="39014"/>
                  </a:cubicBezTo>
                  <a:cubicBezTo>
                    <a:pt x="56411" y="39014"/>
                    <a:pt x="56411" y="39014"/>
                    <a:pt x="56411" y="37635"/>
                  </a:cubicBezTo>
                  <a:cubicBezTo>
                    <a:pt x="56411" y="37635"/>
                    <a:pt x="56411" y="37635"/>
                    <a:pt x="56411" y="39014"/>
                  </a:cubicBezTo>
                  <a:cubicBezTo>
                    <a:pt x="56411" y="39014"/>
                    <a:pt x="56411" y="39014"/>
                    <a:pt x="56411" y="37635"/>
                  </a:cubicBezTo>
                  <a:cubicBezTo>
                    <a:pt x="56411" y="37635"/>
                    <a:pt x="56411" y="37635"/>
                    <a:pt x="57807" y="37635"/>
                  </a:cubicBezTo>
                  <a:lnTo>
                    <a:pt x="56411" y="37635"/>
                  </a:lnTo>
                  <a:cubicBezTo>
                    <a:pt x="56411" y="37635"/>
                    <a:pt x="56411" y="37635"/>
                    <a:pt x="56411" y="36256"/>
                  </a:cubicBezTo>
                  <a:cubicBezTo>
                    <a:pt x="56411" y="36256"/>
                    <a:pt x="56411" y="36256"/>
                    <a:pt x="57807" y="36256"/>
                  </a:cubicBezTo>
                  <a:lnTo>
                    <a:pt x="57807" y="37635"/>
                  </a:lnTo>
                  <a:lnTo>
                    <a:pt x="59202" y="37635"/>
                  </a:lnTo>
                  <a:lnTo>
                    <a:pt x="60598" y="37635"/>
                  </a:lnTo>
                  <a:cubicBezTo>
                    <a:pt x="60598" y="37635"/>
                    <a:pt x="60598" y="37635"/>
                    <a:pt x="61993" y="37635"/>
                  </a:cubicBezTo>
                  <a:lnTo>
                    <a:pt x="63388" y="37635"/>
                  </a:lnTo>
                  <a:cubicBezTo>
                    <a:pt x="63388" y="36256"/>
                    <a:pt x="63388" y="37635"/>
                    <a:pt x="63388" y="36256"/>
                  </a:cubicBezTo>
                  <a:lnTo>
                    <a:pt x="63388" y="34876"/>
                  </a:lnTo>
                  <a:cubicBezTo>
                    <a:pt x="64784" y="34876"/>
                    <a:pt x="64784" y="34876"/>
                    <a:pt x="64784" y="34876"/>
                  </a:cubicBezTo>
                  <a:cubicBezTo>
                    <a:pt x="64784" y="34876"/>
                    <a:pt x="64784" y="34876"/>
                    <a:pt x="64784" y="36256"/>
                  </a:cubicBezTo>
                  <a:cubicBezTo>
                    <a:pt x="64784" y="36256"/>
                    <a:pt x="64784" y="36256"/>
                    <a:pt x="64784" y="34876"/>
                  </a:cubicBezTo>
                  <a:cubicBezTo>
                    <a:pt x="64784" y="34876"/>
                    <a:pt x="64784" y="34876"/>
                    <a:pt x="66179" y="34876"/>
                  </a:cubicBezTo>
                  <a:lnTo>
                    <a:pt x="64784" y="34876"/>
                  </a:lnTo>
                  <a:cubicBezTo>
                    <a:pt x="64784" y="34876"/>
                    <a:pt x="64784" y="34876"/>
                    <a:pt x="64784" y="33497"/>
                  </a:cubicBezTo>
                  <a:cubicBezTo>
                    <a:pt x="66179" y="33497"/>
                    <a:pt x="66179" y="33497"/>
                    <a:pt x="66179" y="33497"/>
                  </a:cubicBezTo>
                  <a:lnTo>
                    <a:pt x="67574" y="33497"/>
                  </a:lnTo>
                  <a:lnTo>
                    <a:pt x="68970" y="33497"/>
                  </a:lnTo>
                  <a:lnTo>
                    <a:pt x="67574" y="33497"/>
                  </a:lnTo>
                  <a:lnTo>
                    <a:pt x="67574" y="32118"/>
                  </a:lnTo>
                  <a:lnTo>
                    <a:pt x="67574" y="33497"/>
                  </a:lnTo>
                  <a:cubicBezTo>
                    <a:pt x="67574" y="33497"/>
                    <a:pt x="67574" y="33497"/>
                    <a:pt x="66179" y="33497"/>
                  </a:cubicBezTo>
                  <a:cubicBezTo>
                    <a:pt x="64784" y="33497"/>
                    <a:pt x="64784" y="33497"/>
                    <a:pt x="64784" y="33497"/>
                  </a:cubicBezTo>
                  <a:cubicBezTo>
                    <a:pt x="63388" y="33497"/>
                    <a:pt x="63388" y="32118"/>
                    <a:pt x="63388" y="32118"/>
                  </a:cubicBezTo>
                  <a:cubicBezTo>
                    <a:pt x="63388" y="32118"/>
                    <a:pt x="63388" y="32118"/>
                    <a:pt x="63388" y="30738"/>
                  </a:cubicBezTo>
                  <a:lnTo>
                    <a:pt x="64784" y="30738"/>
                  </a:lnTo>
                  <a:lnTo>
                    <a:pt x="66179" y="29359"/>
                  </a:lnTo>
                  <a:cubicBezTo>
                    <a:pt x="66179" y="27783"/>
                    <a:pt x="66179" y="27783"/>
                    <a:pt x="66179" y="27783"/>
                  </a:cubicBezTo>
                  <a:cubicBezTo>
                    <a:pt x="66179" y="27783"/>
                    <a:pt x="66179" y="27783"/>
                    <a:pt x="64784" y="27783"/>
                  </a:cubicBezTo>
                  <a:cubicBezTo>
                    <a:pt x="64784" y="27783"/>
                    <a:pt x="64784" y="27783"/>
                    <a:pt x="64784" y="29359"/>
                  </a:cubicBezTo>
                  <a:cubicBezTo>
                    <a:pt x="63388" y="29359"/>
                    <a:pt x="63388" y="29359"/>
                    <a:pt x="63388" y="29359"/>
                  </a:cubicBezTo>
                  <a:cubicBezTo>
                    <a:pt x="63388" y="29359"/>
                    <a:pt x="63388" y="29359"/>
                    <a:pt x="63388" y="30738"/>
                  </a:cubicBezTo>
                  <a:cubicBezTo>
                    <a:pt x="61993" y="30738"/>
                    <a:pt x="61993" y="30738"/>
                    <a:pt x="61993" y="30738"/>
                  </a:cubicBezTo>
                  <a:cubicBezTo>
                    <a:pt x="61993" y="32118"/>
                    <a:pt x="61993" y="32118"/>
                    <a:pt x="61993" y="32118"/>
                  </a:cubicBezTo>
                  <a:cubicBezTo>
                    <a:pt x="61993" y="33497"/>
                    <a:pt x="61993" y="33497"/>
                    <a:pt x="61993" y="33497"/>
                  </a:cubicBezTo>
                  <a:lnTo>
                    <a:pt x="60598" y="33497"/>
                  </a:lnTo>
                  <a:cubicBezTo>
                    <a:pt x="61993" y="33497"/>
                    <a:pt x="61993" y="33497"/>
                    <a:pt x="61993" y="33497"/>
                  </a:cubicBezTo>
                  <a:lnTo>
                    <a:pt x="61993" y="34876"/>
                  </a:lnTo>
                  <a:lnTo>
                    <a:pt x="60598" y="34876"/>
                  </a:lnTo>
                  <a:lnTo>
                    <a:pt x="61993" y="34876"/>
                  </a:lnTo>
                  <a:cubicBezTo>
                    <a:pt x="60598" y="34876"/>
                    <a:pt x="60598" y="34876"/>
                    <a:pt x="60598" y="34876"/>
                  </a:cubicBezTo>
                  <a:cubicBezTo>
                    <a:pt x="60598" y="36256"/>
                    <a:pt x="60598" y="36256"/>
                    <a:pt x="60598" y="36256"/>
                  </a:cubicBezTo>
                  <a:cubicBezTo>
                    <a:pt x="60598" y="36256"/>
                    <a:pt x="60598" y="36256"/>
                    <a:pt x="59202" y="36256"/>
                  </a:cubicBezTo>
                  <a:cubicBezTo>
                    <a:pt x="59202" y="36256"/>
                    <a:pt x="59202" y="36256"/>
                    <a:pt x="59202" y="34876"/>
                  </a:cubicBezTo>
                  <a:cubicBezTo>
                    <a:pt x="59202" y="34876"/>
                    <a:pt x="59202" y="34876"/>
                    <a:pt x="57807" y="34876"/>
                  </a:cubicBezTo>
                  <a:cubicBezTo>
                    <a:pt x="57807" y="34876"/>
                    <a:pt x="57807" y="34876"/>
                    <a:pt x="57807" y="33497"/>
                  </a:cubicBezTo>
                  <a:lnTo>
                    <a:pt x="57807" y="34876"/>
                  </a:lnTo>
                  <a:cubicBezTo>
                    <a:pt x="56411" y="34876"/>
                    <a:pt x="56411" y="34876"/>
                    <a:pt x="56411" y="34876"/>
                  </a:cubicBezTo>
                  <a:cubicBezTo>
                    <a:pt x="55016" y="34876"/>
                    <a:pt x="55016" y="34876"/>
                    <a:pt x="55016" y="34876"/>
                  </a:cubicBezTo>
                  <a:lnTo>
                    <a:pt x="55016" y="33497"/>
                  </a:lnTo>
                  <a:cubicBezTo>
                    <a:pt x="55016" y="33497"/>
                    <a:pt x="55016" y="33497"/>
                    <a:pt x="55016" y="34876"/>
                  </a:cubicBezTo>
                  <a:cubicBezTo>
                    <a:pt x="55016" y="33497"/>
                    <a:pt x="55016" y="33497"/>
                    <a:pt x="55016" y="33497"/>
                  </a:cubicBezTo>
                  <a:lnTo>
                    <a:pt x="55016" y="32118"/>
                  </a:lnTo>
                  <a:cubicBezTo>
                    <a:pt x="55016" y="33497"/>
                    <a:pt x="55016" y="32118"/>
                    <a:pt x="55016" y="32118"/>
                  </a:cubicBezTo>
                  <a:lnTo>
                    <a:pt x="55016" y="30738"/>
                  </a:lnTo>
                  <a:cubicBezTo>
                    <a:pt x="56411" y="30738"/>
                    <a:pt x="56411" y="30738"/>
                    <a:pt x="56411" y="30738"/>
                  </a:cubicBezTo>
                  <a:cubicBezTo>
                    <a:pt x="56411" y="30738"/>
                    <a:pt x="56411" y="30738"/>
                    <a:pt x="57807" y="30738"/>
                  </a:cubicBezTo>
                  <a:cubicBezTo>
                    <a:pt x="57807" y="30738"/>
                    <a:pt x="57807" y="30738"/>
                    <a:pt x="57807" y="29359"/>
                  </a:cubicBezTo>
                  <a:cubicBezTo>
                    <a:pt x="59202" y="29359"/>
                    <a:pt x="59202" y="29359"/>
                    <a:pt x="59202" y="29359"/>
                  </a:cubicBezTo>
                  <a:cubicBezTo>
                    <a:pt x="59202" y="27783"/>
                    <a:pt x="59202" y="27783"/>
                    <a:pt x="59202" y="27783"/>
                  </a:cubicBezTo>
                  <a:cubicBezTo>
                    <a:pt x="59202" y="26403"/>
                    <a:pt x="60598" y="26403"/>
                    <a:pt x="60598" y="26403"/>
                  </a:cubicBezTo>
                  <a:cubicBezTo>
                    <a:pt x="61993" y="26403"/>
                    <a:pt x="61993" y="26403"/>
                    <a:pt x="61993" y="26403"/>
                  </a:cubicBezTo>
                  <a:cubicBezTo>
                    <a:pt x="61993" y="26403"/>
                    <a:pt x="61993" y="26403"/>
                    <a:pt x="61993" y="25024"/>
                  </a:cubicBezTo>
                  <a:cubicBezTo>
                    <a:pt x="61993" y="25024"/>
                    <a:pt x="61993" y="25024"/>
                    <a:pt x="63388" y="25024"/>
                  </a:cubicBezTo>
                  <a:cubicBezTo>
                    <a:pt x="63388" y="25024"/>
                    <a:pt x="63388" y="25024"/>
                    <a:pt x="63388" y="23645"/>
                  </a:cubicBezTo>
                  <a:cubicBezTo>
                    <a:pt x="63388" y="25024"/>
                    <a:pt x="63388" y="25024"/>
                    <a:pt x="64784" y="25024"/>
                  </a:cubicBezTo>
                  <a:cubicBezTo>
                    <a:pt x="64784" y="23645"/>
                    <a:pt x="64784" y="23645"/>
                    <a:pt x="64784" y="23645"/>
                  </a:cubicBezTo>
                  <a:cubicBezTo>
                    <a:pt x="66179" y="23645"/>
                    <a:pt x="66179" y="23645"/>
                    <a:pt x="66179" y="23645"/>
                  </a:cubicBezTo>
                  <a:cubicBezTo>
                    <a:pt x="67574" y="23645"/>
                    <a:pt x="67574" y="23645"/>
                    <a:pt x="67574" y="23645"/>
                  </a:cubicBezTo>
                  <a:cubicBezTo>
                    <a:pt x="67574" y="23645"/>
                    <a:pt x="67574" y="23645"/>
                    <a:pt x="68970" y="23645"/>
                  </a:cubicBezTo>
                  <a:cubicBezTo>
                    <a:pt x="68970" y="23645"/>
                    <a:pt x="68970" y="23645"/>
                    <a:pt x="67574" y="23645"/>
                  </a:cubicBezTo>
                  <a:cubicBezTo>
                    <a:pt x="67574" y="25024"/>
                    <a:pt x="67574" y="25024"/>
                    <a:pt x="68970" y="25024"/>
                  </a:cubicBezTo>
                  <a:cubicBezTo>
                    <a:pt x="68970" y="25024"/>
                    <a:pt x="68970" y="25024"/>
                    <a:pt x="70365" y="25024"/>
                  </a:cubicBezTo>
                  <a:lnTo>
                    <a:pt x="71960" y="25024"/>
                  </a:lnTo>
                  <a:cubicBezTo>
                    <a:pt x="71960" y="25024"/>
                    <a:pt x="71960" y="25024"/>
                    <a:pt x="73355" y="25024"/>
                  </a:cubicBezTo>
                  <a:lnTo>
                    <a:pt x="73355" y="26403"/>
                  </a:lnTo>
                  <a:cubicBezTo>
                    <a:pt x="73355" y="26403"/>
                    <a:pt x="73355" y="26403"/>
                    <a:pt x="74750" y="26403"/>
                  </a:cubicBezTo>
                  <a:cubicBezTo>
                    <a:pt x="74750" y="27783"/>
                    <a:pt x="74750" y="27783"/>
                    <a:pt x="74750" y="27783"/>
                  </a:cubicBezTo>
                  <a:cubicBezTo>
                    <a:pt x="73355" y="27783"/>
                    <a:pt x="71960" y="27783"/>
                    <a:pt x="70365" y="27783"/>
                  </a:cubicBezTo>
                  <a:lnTo>
                    <a:pt x="70365" y="26403"/>
                  </a:lnTo>
                  <a:cubicBezTo>
                    <a:pt x="70365" y="27783"/>
                    <a:pt x="70365" y="27783"/>
                    <a:pt x="70365" y="27783"/>
                  </a:cubicBezTo>
                  <a:cubicBezTo>
                    <a:pt x="71960" y="27783"/>
                    <a:pt x="71960" y="27783"/>
                    <a:pt x="70365" y="27783"/>
                  </a:cubicBezTo>
                  <a:cubicBezTo>
                    <a:pt x="70365" y="29359"/>
                    <a:pt x="71960" y="29359"/>
                    <a:pt x="71960" y="29359"/>
                  </a:cubicBezTo>
                  <a:cubicBezTo>
                    <a:pt x="73355" y="30738"/>
                    <a:pt x="73355" y="30738"/>
                    <a:pt x="73355" y="29359"/>
                  </a:cubicBezTo>
                  <a:cubicBezTo>
                    <a:pt x="71960" y="29359"/>
                    <a:pt x="71960" y="29359"/>
                    <a:pt x="71960" y="29359"/>
                  </a:cubicBezTo>
                  <a:cubicBezTo>
                    <a:pt x="73355" y="29359"/>
                    <a:pt x="73355" y="29359"/>
                    <a:pt x="73355" y="29359"/>
                  </a:cubicBezTo>
                  <a:cubicBezTo>
                    <a:pt x="73355" y="29359"/>
                    <a:pt x="73355" y="29359"/>
                    <a:pt x="74750" y="29359"/>
                  </a:cubicBezTo>
                  <a:cubicBezTo>
                    <a:pt x="74750" y="29359"/>
                    <a:pt x="74750" y="29359"/>
                    <a:pt x="74750" y="27783"/>
                  </a:cubicBezTo>
                  <a:cubicBezTo>
                    <a:pt x="76146" y="27783"/>
                    <a:pt x="76146" y="27783"/>
                    <a:pt x="76146" y="27783"/>
                  </a:cubicBezTo>
                  <a:cubicBezTo>
                    <a:pt x="76146" y="27783"/>
                    <a:pt x="76146" y="27783"/>
                    <a:pt x="76146" y="26403"/>
                  </a:cubicBezTo>
                  <a:cubicBezTo>
                    <a:pt x="76146" y="26403"/>
                    <a:pt x="76146" y="26403"/>
                    <a:pt x="76146" y="25024"/>
                  </a:cubicBezTo>
                  <a:lnTo>
                    <a:pt x="76146" y="26403"/>
                  </a:lnTo>
                  <a:cubicBezTo>
                    <a:pt x="76146" y="26403"/>
                    <a:pt x="77541" y="26403"/>
                    <a:pt x="77541" y="25024"/>
                  </a:cubicBezTo>
                  <a:cubicBezTo>
                    <a:pt x="77541" y="26403"/>
                    <a:pt x="77541" y="26403"/>
                    <a:pt x="77541" y="26403"/>
                  </a:cubicBezTo>
                  <a:cubicBezTo>
                    <a:pt x="77541" y="26403"/>
                    <a:pt x="77541" y="26403"/>
                    <a:pt x="76146" y="26403"/>
                  </a:cubicBezTo>
                  <a:cubicBezTo>
                    <a:pt x="77541" y="26403"/>
                    <a:pt x="77541" y="27783"/>
                    <a:pt x="77541" y="27783"/>
                  </a:cubicBezTo>
                  <a:cubicBezTo>
                    <a:pt x="77541" y="27783"/>
                    <a:pt x="77541" y="27783"/>
                    <a:pt x="78936" y="27783"/>
                  </a:cubicBezTo>
                  <a:cubicBezTo>
                    <a:pt x="78936" y="26403"/>
                    <a:pt x="78936" y="26403"/>
                    <a:pt x="78936" y="26403"/>
                  </a:cubicBezTo>
                  <a:lnTo>
                    <a:pt x="80332" y="26403"/>
                  </a:lnTo>
                  <a:cubicBezTo>
                    <a:pt x="80332" y="26403"/>
                    <a:pt x="80332" y="26403"/>
                    <a:pt x="80332" y="25024"/>
                  </a:cubicBezTo>
                  <a:lnTo>
                    <a:pt x="80332" y="26403"/>
                  </a:lnTo>
                  <a:cubicBezTo>
                    <a:pt x="81727" y="26403"/>
                    <a:pt x="80332" y="25024"/>
                    <a:pt x="81727" y="25024"/>
                  </a:cubicBezTo>
                  <a:cubicBezTo>
                    <a:pt x="81727" y="25024"/>
                    <a:pt x="81727" y="25024"/>
                    <a:pt x="81727" y="26403"/>
                  </a:cubicBezTo>
                  <a:cubicBezTo>
                    <a:pt x="81727" y="26403"/>
                    <a:pt x="81727" y="26403"/>
                    <a:pt x="83122" y="25024"/>
                  </a:cubicBezTo>
                  <a:cubicBezTo>
                    <a:pt x="83122" y="25024"/>
                    <a:pt x="83122" y="26403"/>
                    <a:pt x="83122" y="25024"/>
                  </a:cubicBezTo>
                  <a:cubicBezTo>
                    <a:pt x="83122" y="25024"/>
                    <a:pt x="83122" y="25024"/>
                    <a:pt x="84518" y="25024"/>
                  </a:cubicBezTo>
                  <a:cubicBezTo>
                    <a:pt x="84518" y="26403"/>
                    <a:pt x="84518" y="26403"/>
                    <a:pt x="84518" y="26403"/>
                  </a:cubicBezTo>
                  <a:lnTo>
                    <a:pt x="84518" y="25024"/>
                  </a:lnTo>
                  <a:cubicBezTo>
                    <a:pt x="85913" y="25024"/>
                    <a:pt x="85913" y="25024"/>
                    <a:pt x="85913" y="25024"/>
                  </a:cubicBezTo>
                  <a:cubicBezTo>
                    <a:pt x="85913" y="25024"/>
                    <a:pt x="85913" y="25024"/>
                    <a:pt x="87308" y="25024"/>
                  </a:cubicBezTo>
                  <a:cubicBezTo>
                    <a:pt x="87308" y="25024"/>
                    <a:pt x="88704" y="25024"/>
                    <a:pt x="90099" y="26403"/>
                  </a:cubicBezTo>
                  <a:lnTo>
                    <a:pt x="90099" y="25024"/>
                  </a:lnTo>
                  <a:cubicBezTo>
                    <a:pt x="88704" y="25024"/>
                    <a:pt x="90099" y="25024"/>
                    <a:pt x="88704" y="25024"/>
                  </a:cubicBezTo>
                  <a:cubicBezTo>
                    <a:pt x="88704" y="23645"/>
                    <a:pt x="88704" y="23645"/>
                    <a:pt x="88704" y="23645"/>
                  </a:cubicBezTo>
                  <a:cubicBezTo>
                    <a:pt x="88704" y="23645"/>
                    <a:pt x="88704" y="22266"/>
                    <a:pt x="90099" y="22266"/>
                  </a:cubicBezTo>
                  <a:cubicBezTo>
                    <a:pt x="88704" y="20886"/>
                    <a:pt x="87308" y="19507"/>
                    <a:pt x="85913" y="19507"/>
                  </a:cubicBezTo>
                  <a:cubicBezTo>
                    <a:pt x="84518" y="19507"/>
                    <a:pt x="84518" y="19507"/>
                    <a:pt x="84518" y="19507"/>
                  </a:cubicBezTo>
                  <a:cubicBezTo>
                    <a:pt x="84518" y="19507"/>
                    <a:pt x="84518" y="19507"/>
                    <a:pt x="83122" y="19507"/>
                  </a:cubicBezTo>
                  <a:cubicBezTo>
                    <a:pt x="83122" y="19507"/>
                    <a:pt x="83122" y="19507"/>
                    <a:pt x="83122" y="20886"/>
                  </a:cubicBezTo>
                  <a:cubicBezTo>
                    <a:pt x="83122" y="20886"/>
                    <a:pt x="83122" y="20886"/>
                    <a:pt x="84518" y="20886"/>
                  </a:cubicBezTo>
                  <a:cubicBezTo>
                    <a:pt x="83122" y="20886"/>
                    <a:pt x="83122" y="20886"/>
                    <a:pt x="83122" y="20886"/>
                  </a:cubicBezTo>
                  <a:cubicBezTo>
                    <a:pt x="81727" y="20886"/>
                    <a:pt x="81727" y="20886"/>
                    <a:pt x="81727" y="20886"/>
                  </a:cubicBezTo>
                  <a:cubicBezTo>
                    <a:pt x="81727" y="20886"/>
                    <a:pt x="81727" y="19507"/>
                    <a:pt x="83122" y="19507"/>
                  </a:cubicBezTo>
                  <a:cubicBezTo>
                    <a:pt x="83122" y="19507"/>
                    <a:pt x="83122" y="19507"/>
                    <a:pt x="83122" y="18128"/>
                  </a:cubicBezTo>
                  <a:lnTo>
                    <a:pt x="83122" y="19507"/>
                  </a:lnTo>
                  <a:cubicBezTo>
                    <a:pt x="84518" y="18128"/>
                    <a:pt x="84518" y="18128"/>
                    <a:pt x="84518" y="18128"/>
                  </a:cubicBezTo>
                  <a:cubicBezTo>
                    <a:pt x="77541" y="13990"/>
                    <a:pt x="68970" y="11231"/>
                    <a:pt x="59202" y="11231"/>
                  </a:cubicBezTo>
                  <a:cubicBezTo>
                    <a:pt x="52225" y="11231"/>
                    <a:pt x="45049" y="13990"/>
                    <a:pt x="38073" y="16748"/>
                  </a:cubicBezTo>
                  <a:close/>
                  <a:moveTo>
                    <a:pt x="39468" y="18128"/>
                  </a:moveTo>
                  <a:lnTo>
                    <a:pt x="39468" y="18128"/>
                  </a:lnTo>
                  <a:close/>
                  <a:moveTo>
                    <a:pt x="81727" y="45911"/>
                  </a:moveTo>
                  <a:lnTo>
                    <a:pt x="81727" y="45911"/>
                  </a:lnTo>
                  <a:cubicBezTo>
                    <a:pt x="81727" y="45911"/>
                    <a:pt x="81727" y="45911"/>
                    <a:pt x="80332" y="45911"/>
                  </a:cubicBezTo>
                  <a:cubicBezTo>
                    <a:pt x="81727" y="45911"/>
                    <a:pt x="81727" y="45911"/>
                    <a:pt x="81727" y="45911"/>
                  </a:cubicBezTo>
                  <a:lnTo>
                    <a:pt x="80332" y="45911"/>
                  </a:lnTo>
                  <a:cubicBezTo>
                    <a:pt x="80332" y="44532"/>
                    <a:pt x="80332" y="44532"/>
                    <a:pt x="80332" y="44532"/>
                  </a:cubicBezTo>
                  <a:lnTo>
                    <a:pt x="80332" y="43152"/>
                  </a:lnTo>
                  <a:lnTo>
                    <a:pt x="81727" y="44532"/>
                  </a:lnTo>
                  <a:cubicBezTo>
                    <a:pt x="81727" y="43152"/>
                    <a:pt x="81727" y="43152"/>
                    <a:pt x="81727" y="43152"/>
                  </a:cubicBezTo>
                  <a:cubicBezTo>
                    <a:pt x="81727" y="43152"/>
                    <a:pt x="81727" y="43152"/>
                    <a:pt x="80332" y="43152"/>
                  </a:cubicBezTo>
                  <a:cubicBezTo>
                    <a:pt x="80332" y="43152"/>
                    <a:pt x="80332" y="43152"/>
                    <a:pt x="78936" y="43152"/>
                  </a:cubicBezTo>
                  <a:lnTo>
                    <a:pt x="77541" y="44532"/>
                  </a:lnTo>
                  <a:lnTo>
                    <a:pt x="78936" y="44532"/>
                  </a:lnTo>
                  <a:cubicBezTo>
                    <a:pt x="78936" y="44532"/>
                    <a:pt x="77541" y="45911"/>
                    <a:pt x="78936" y="45911"/>
                  </a:cubicBezTo>
                  <a:cubicBezTo>
                    <a:pt x="78936" y="45911"/>
                    <a:pt x="78936" y="45911"/>
                    <a:pt x="78936" y="47290"/>
                  </a:cubicBezTo>
                  <a:lnTo>
                    <a:pt x="80332" y="47290"/>
                  </a:lnTo>
                  <a:cubicBezTo>
                    <a:pt x="78936" y="47290"/>
                    <a:pt x="78936" y="47290"/>
                    <a:pt x="78936" y="47290"/>
                  </a:cubicBezTo>
                  <a:cubicBezTo>
                    <a:pt x="78936" y="48669"/>
                    <a:pt x="78936" y="48669"/>
                    <a:pt x="78936" y="48669"/>
                  </a:cubicBezTo>
                  <a:cubicBezTo>
                    <a:pt x="78936" y="48669"/>
                    <a:pt x="78936" y="48669"/>
                    <a:pt x="80332" y="48669"/>
                  </a:cubicBezTo>
                  <a:cubicBezTo>
                    <a:pt x="80332" y="50049"/>
                    <a:pt x="80332" y="50049"/>
                    <a:pt x="81727" y="50049"/>
                  </a:cubicBezTo>
                  <a:cubicBezTo>
                    <a:pt x="81727" y="48669"/>
                    <a:pt x="81727" y="48669"/>
                    <a:pt x="81727" y="48669"/>
                  </a:cubicBezTo>
                  <a:cubicBezTo>
                    <a:pt x="81727" y="47290"/>
                    <a:pt x="81727" y="47290"/>
                    <a:pt x="81727" y="47290"/>
                  </a:cubicBezTo>
                  <a:cubicBezTo>
                    <a:pt x="81727" y="45911"/>
                    <a:pt x="81727" y="45911"/>
                    <a:pt x="81727" y="45911"/>
                  </a:cubicBezTo>
                  <a:cubicBezTo>
                    <a:pt x="81727" y="45911"/>
                    <a:pt x="81727" y="45911"/>
                    <a:pt x="81727" y="47290"/>
                  </a:cubicBezTo>
                  <a:cubicBezTo>
                    <a:pt x="81727" y="45911"/>
                    <a:pt x="81727" y="45911"/>
                    <a:pt x="81727" y="45911"/>
                  </a:cubicBezTo>
                  <a:close/>
                  <a:moveTo>
                    <a:pt x="66179" y="45911"/>
                  </a:moveTo>
                  <a:lnTo>
                    <a:pt x="66179" y="45911"/>
                  </a:lnTo>
                  <a:close/>
                  <a:moveTo>
                    <a:pt x="83122" y="20886"/>
                  </a:moveTo>
                  <a:lnTo>
                    <a:pt x="83122" y="20886"/>
                  </a:lnTo>
                  <a:cubicBezTo>
                    <a:pt x="83122" y="22266"/>
                    <a:pt x="83122" y="20886"/>
                    <a:pt x="83122" y="22266"/>
                  </a:cubicBezTo>
                  <a:lnTo>
                    <a:pt x="83122" y="23645"/>
                  </a:lnTo>
                  <a:cubicBezTo>
                    <a:pt x="83122" y="23645"/>
                    <a:pt x="83122" y="23645"/>
                    <a:pt x="81727" y="23645"/>
                  </a:cubicBezTo>
                  <a:lnTo>
                    <a:pt x="81727" y="22266"/>
                  </a:lnTo>
                  <a:cubicBezTo>
                    <a:pt x="80332" y="22266"/>
                    <a:pt x="80332" y="22266"/>
                    <a:pt x="80332" y="22266"/>
                  </a:cubicBezTo>
                  <a:cubicBezTo>
                    <a:pt x="81727" y="22266"/>
                    <a:pt x="81727" y="22266"/>
                    <a:pt x="81727" y="22266"/>
                  </a:cubicBezTo>
                  <a:cubicBezTo>
                    <a:pt x="81727" y="22266"/>
                    <a:pt x="81727" y="22266"/>
                    <a:pt x="80332" y="20886"/>
                  </a:cubicBezTo>
                  <a:lnTo>
                    <a:pt x="81727" y="20886"/>
                  </a:lnTo>
                  <a:lnTo>
                    <a:pt x="83122" y="20886"/>
                  </a:lnTo>
                  <a:close/>
                  <a:moveTo>
                    <a:pt x="66179" y="13990"/>
                  </a:moveTo>
                  <a:lnTo>
                    <a:pt x="66179" y="13990"/>
                  </a:lnTo>
                  <a:cubicBezTo>
                    <a:pt x="64784" y="13990"/>
                    <a:pt x="64784" y="13990"/>
                    <a:pt x="64784" y="13990"/>
                  </a:cubicBezTo>
                  <a:cubicBezTo>
                    <a:pt x="64784" y="13990"/>
                    <a:pt x="64784" y="13990"/>
                    <a:pt x="63388" y="13990"/>
                  </a:cubicBezTo>
                  <a:cubicBezTo>
                    <a:pt x="63388" y="13990"/>
                    <a:pt x="63388" y="13990"/>
                    <a:pt x="64784" y="13990"/>
                  </a:cubicBezTo>
                  <a:cubicBezTo>
                    <a:pt x="63388" y="13990"/>
                    <a:pt x="61993" y="13990"/>
                    <a:pt x="61993" y="13990"/>
                  </a:cubicBezTo>
                  <a:cubicBezTo>
                    <a:pt x="61993" y="13990"/>
                    <a:pt x="61993" y="13990"/>
                    <a:pt x="61993" y="12610"/>
                  </a:cubicBezTo>
                  <a:cubicBezTo>
                    <a:pt x="63388" y="12610"/>
                    <a:pt x="63388" y="12610"/>
                    <a:pt x="63388" y="12610"/>
                  </a:cubicBezTo>
                  <a:cubicBezTo>
                    <a:pt x="63388" y="13990"/>
                    <a:pt x="63388" y="12610"/>
                    <a:pt x="64784" y="13990"/>
                  </a:cubicBezTo>
                  <a:lnTo>
                    <a:pt x="64784" y="12610"/>
                  </a:lnTo>
                  <a:cubicBezTo>
                    <a:pt x="64784" y="12610"/>
                    <a:pt x="64784" y="12610"/>
                    <a:pt x="64784" y="13990"/>
                  </a:cubicBezTo>
                  <a:cubicBezTo>
                    <a:pt x="64784" y="12610"/>
                    <a:pt x="64784" y="12610"/>
                    <a:pt x="66179" y="12610"/>
                  </a:cubicBezTo>
                  <a:cubicBezTo>
                    <a:pt x="66179" y="12610"/>
                    <a:pt x="66179" y="13990"/>
                    <a:pt x="67574" y="13990"/>
                  </a:cubicBezTo>
                  <a:cubicBezTo>
                    <a:pt x="66179" y="13990"/>
                    <a:pt x="66179" y="13990"/>
                    <a:pt x="66179" y="13990"/>
                  </a:cubicBezTo>
                  <a:close/>
                  <a:moveTo>
                    <a:pt x="61993" y="13990"/>
                  </a:moveTo>
                  <a:lnTo>
                    <a:pt x="61993" y="13990"/>
                  </a:lnTo>
                  <a:cubicBezTo>
                    <a:pt x="63388" y="13990"/>
                    <a:pt x="63388" y="13990"/>
                    <a:pt x="63388" y="13990"/>
                  </a:cubicBezTo>
                  <a:lnTo>
                    <a:pt x="63388" y="15369"/>
                  </a:lnTo>
                  <a:cubicBezTo>
                    <a:pt x="61993" y="15369"/>
                    <a:pt x="61993" y="15369"/>
                    <a:pt x="61993" y="15369"/>
                  </a:cubicBezTo>
                  <a:cubicBezTo>
                    <a:pt x="61993" y="16748"/>
                    <a:pt x="61993" y="16748"/>
                    <a:pt x="61993" y="16748"/>
                  </a:cubicBezTo>
                  <a:cubicBezTo>
                    <a:pt x="60598" y="16748"/>
                    <a:pt x="60598" y="16748"/>
                    <a:pt x="60598" y="16748"/>
                  </a:cubicBezTo>
                  <a:cubicBezTo>
                    <a:pt x="60598" y="16748"/>
                    <a:pt x="60598" y="16748"/>
                    <a:pt x="61993" y="16748"/>
                  </a:cubicBezTo>
                  <a:cubicBezTo>
                    <a:pt x="60598" y="16748"/>
                    <a:pt x="60598" y="15369"/>
                    <a:pt x="60598" y="15369"/>
                  </a:cubicBezTo>
                  <a:lnTo>
                    <a:pt x="60598" y="16748"/>
                  </a:lnTo>
                  <a:cubicBezTo>
                    <a:pt x="59202" y="16748"/>
                    <a:pt x="59202" y="15369"/>
                    <a:pt x="59202" y="15369"/>
                  </a:cubicBezTo>
                  <a:cubicBezTo>
                    <a:pt x="60598" y="15369"/>
                    <a:pt x="60598" y="15369"/>
                    <a:pt x="60598" y="15369"/>
                  </a:cubicBezTo>
                  <a:cubicBezTo>
                    <a:pt x="60598" y="15369"/>
                    <a:pt x="60598" y="15369"/>
                    <a:pt x="59202" y="15369"/>
                  </a:cubicBezTo>
                  <a:cubicBezTo>
                    <a:pt x="59202" y="15369"/>
                    <a:pt x="59202" y="15369"/>
                    <a:pt x="59202" y="13990"/>
                  </a:cubicBezTo>
                  <a:cubicBezTo>
                    <a:pt x="59202" y="13990"/>
                    <a:pt x="59202" y="13990"/>
                    <a:pt x="57807" y="13990"/>
                  </a:cubicBezTo>
                  <a:cubicBezTo>
                    <a:pt x="57807" y="13990"/>
                    <a:pt x="57807" y="13990"/>
                    <a:pt x="59202" y="13990"/>
                  </a:cubicBezTo>
                  <a:cubicBezTo>
                    <a:pt x="59202" y="13990"/>
                    <a:pt x="59202" y="13990"/>
                    <a:pt x="60598" y="13990"/>
                  </a:cubicBezTo>
                  <a:lnTo>
                    <a:pt x="61993" y="13990"/>
                  </a:lnTo>
                  <a:close/>
                  <a:moveTo>
                    <a:pt x="52225" y="40394"/>
                  </a:moveTo>
                  <a:lnTo>
                    <a:pt x="52225" y="40394"/>
                  </a:lnTo>
                  <a:lnTo>
                    <a:pt x="53621" y="40394"/>
                  </a:lnTo>
                  <a:cubicBezTo>
                    <a:pt x="52225" y="40394"/>
                    <a:pt x="52225" y="40394"/>
                    <a:pt x="52225" y="40394"/>
                  </a:cubicBezTo>
                  <a:cubicBezTo>
                    <a:pt x="50830" y="40394"/>
                    <a:pt x="50830" y="40394"/>
                    <a:pt x="50830" y="40394"/>
                  </a:cubicBezTo>
                  <a:cubicBezTo>
                    <a:pt x="50830" y="40394"/>
                    <a:pt x="50830" y="40394"/>
                    <a:pt x="49435" y="40394"/>
                  </a:cubicBezTo>
                  <a:cubicBezTo>
                    <a:pt x="50830" y="40394"/>
                    <a:pt x="50830" y="40394"/>
                    <a:pt x="50830" y="40394"/>
                  </a:cubicBezTo>
                  <a:lnTo>
                    <a:pt x="50830" y="39014"/>
                  </a:lnTo>
                  <a:lnTo>
                    <a:pt x="50830" y="40394"/>
                  </a:lnTo>
                  <a:cubicBezTo>
                    <a:pt x="50830" y="39014"/>
                    <a:pt x="49435" y="39014"/>
                    <a:pt x="49435" y="39014"/>
                  </a:cubicBezTo>
                  <a:lnTo>
                    <a:pt x="50830" y="39014"/>
                  </a:lnTo>
                  <a:cubicBezTo>
                    <a:pt x="50830" y="37635"/>
                    <a:pt x="50830" y="37635"/>
                    <a:pt x="50830" y="37635"/>
                  </a:cubicBezTo>
                  <a:cubicBezTo>
                    <a:pt x="50830" y="37635"/>
                    <a:pt x="50830" y="37635"/>
                    <a:pt x="49435" y="37635"/>
                  </a:cubicBezTo>
                  <a:lnTo>
                    <a:pt x="49435" y="36256"/>
                  </a:lnTo>
                  <a:cubicBezTo>
                    <a:pt x="49435" y="34876"/>
                    <a:pt x="49435" y="34876"/>
                    <a:pt x="49435" y="34876"/>
                  </a:cubicBezTo>
                  <a:lnTo>
                    <a:pt x="50830" y="34876"/>
                  </a:lnTo>
                  <a:lnTo>
                    <a:pt x="49435" y="34876"/>
                  </a:lnTo>
                  <a:cubicBezTo>
                    <a:pt x="50830" y="34876"/>
                    <a:pt x="50830" y="34876"/>
                    <a:pt x="50830" y="34876"/>
                  </a:cubicBezTo>
                  <a:cubicBezTo>
                    <a:pt x="50830" y="36256"/>
                    <a:pt x="50830" y="36256"/>
                    <a:pt x="50830" y="36256"/>
                  </a:cubicBezTo>
                  <a:cubicBezTo>
                    <a:pt x="50830" y="37635"/>
                    <a:pt x="50830" y="37635"/>
                    <a:pt x="50830" y="37635"/>
                  </a:cubicBezTo>
                  <a:cubicBezTo>
                    <a:pt x="52225" y="37635"/>
                    <a:pt x="52225" y="37635"/>
                    <a:pt x="52225" y="37635"/>
                  </a:cubicBezTo>
                  <a:cubicBezTo>
                    <a:pt x="52225" y="39014"/>
                    <a:pt x="52225" y="39014"/>
                    <a:pt x="52225" y="39014"/>
                  </a:cubicBezTo>
                  <a:lnTo>
                    <a:pt x="53621" y="39014"/>
                  </a:lnTo>
                  <a:cubicBezTo>
                    <a:pt x="53621" y="39014"/>
                    <a:pt x="52225" y="39014"/>
                    <a:pt x="52225" y="40394"/>
                  </a:cubicBezTo>
                  <a:close/>
                  <a:moveTo>
                    <a:pt x="49435" y="36256"/>
                  </a:moveTo>
                  <a:lnTo>
                    <a:pt x="49435" y="36256"/>
                  </a:lnTo>
                  <a:close/>
                  <a:moveTo>
                    <a:pt x="49435" y="37635"/>
                  </a:moveTo>
                  <a:lnTo>
                    <a:pt x="49435" y="37635"/>
                  </a:lnTo>
                  <a:cubicBezTo>
                    <a:pt x="49435" y="37635"/>
                    <a:pt x="49435" y="37635"/>
                    <a:pt x="47840" y="37635"/>
                  </a:cubicBezTo>
                  <a:cubicBezTo>
                    <a:pt x="49435" y="37635"/>
                    <a:pt x="49435" y="39014"/>
                    <a:pt x="49435" y="39014"/>
                  </a:cubicBezTo>
                  <a:cubicBezTo>
                    <a:pt x="47840" y="39014"/>
                    <a:pt x="47840" y="39014"/>
                    <a:pt x="47840" y="39014"/>
                  </a:cubicBezTo>
                  <a:cubicBezTo>
                    <a:pt x="46445" y="39014"/>
                    <a:pt x="46445" y="40394"/>
                    <a:pt x="46445" y="40394"/>
                  </a:cubicBezTo>
                  <a:cubicBezTo>
                    <a:pt x="46445" y="39014"/>
                    <a:pt x="46445" y="39014"/>
                    <a:pt x="46445" y="39014"/>
                  </a:cubicBezTo>
                  <a:cubicBezTo>
                    <a:pt x="46445" y="39014"/>
                    <a:pt x="46445" y="39014"/>
                    <a:pt x="47840" y="39014"/>
                  </a:cubicBezTo>
                  <a:cubicBezTo>
                    <a:pt x="46445" y="39014"/>
                    <a:pt x="46445" y="39014"/>
                    <a:pt x="46445" y="37635"/>
                  </a:cubicBezTo>
                  <a:cubicBezTo>
                    <a:pt x="46445" y="37635"/>
                    <a:pt x="46445" y="37635"/>
                    <a:pt x="47840" y="37635"/>
                  </a:cubicBezTo>
                  <a:cubicBezTo>
                    <a:pt x="47840" y="37635"/>
                    <a:pt x="47840" y="37635"/>
                    <a:pt x="47840" y="36256"/>
                  </a:cubicBezTo>
                  <a:cubicBezTo>
                    <a:pt x="47840" y="37635"/>
                    <a:pt x="47840" y="37635"/>
                    <a:pt x="47840" y="37635"/>
                  </a:cubicBezTo>
                  <a:cubicBezTo>
                    <a:pt x="47840" y="37635"/>
                    <a:pt x="49435" y="36256"/>
                    <a:pt x="49435" y="37635"/>
                  </a:cubicBezTo>
                  <a:close/>
                  <a:moveTo>
                    <a:pt x="46445" y="53004"/>
                  </a:moveTo>
                  <a:lnTo>
                    <a:pt x="46445" y="53004"/>
                  </a:lnTo>
                  <a:lnTo>
                    <a:pt x="46445" y="51625"/>
                  </a:lnTo>
                  <a:lnTo>
                    <a:pt x="47840" y="51625"/>
                  </a:lnTo>
                  <a:lnTo>
                    <a:pt x="49435" y="50049"/>
                  </a:lnTo>
                  <a:lnTo>
                    <a:pt x="50830" y="50049"/>
                  </a:lnTo>
                  <a:cubicBezTo>
                    <a:pt x="50830" y="50049"/>
                    <a:pt x="50830" y="50049"/>
                    <a:pt x="52225" y="50049"/>
                  </a:cubicBezTo>
                  <a:lnTo>
                    <a:pt x="53621" y="50049"/>
                  </a:lnTo>
                  <a:cubicBezTo>
                    <a:pt x="53621" y="50049"/>
                    <a:pt x="53621" y="50049"/>
                    <a:pt x="53621" y="48669"/>
                  </a:cubicBezTo>
                  <a:cubicBezTo>
                    <a:pt x="55016" y="48669"/>
                    <a:pt x="55016" y="50049"/>
                    <a:pt x="55016" y="50049"/>
                  </a:cubicBezTo>
                  <a:lnTo>
                    <a:pt x="55016" y="48669"/>
                  </a:lnTo>
                  <a:cubicBezTo>
                    <a:pt x="56411" y="48669"/>
                    <a:pt x="56411" y="48669"/>
                    <a:pt x="56411" y="48669"/>
                  </a:cubicBezTo>
                  <a:lnTo>
                    <a:pt x="56411" y="50049"/>
                  </a:lnTo>
                  <a:lnTo>
                    <a:pt x="57807" y="48669"/>
                  </a:lnTo>
                  <a:cubicBezTo>
                    <a:pt x="57807" y="48669"/>
                    <a:pt x="57807" y="48669"/>
                    <a:pt x="57807" y="50049"/>
                  </a:cubicBezTo>
                  <a:cubicBezTo>
                    <a:pt x="57807" y="48669"/>
                    <a:pt x="57807" y="48669"/>
                    <a:pt x="57807" y="48669"/>
                  </a:cubicBezTo>
                  <a:cubicBezTo>
                    <a:pt x="57807" y="50049"/>
                    <a:pt x="57807" y="50049"/>
                    <a:pt x="57807" y="50049"/>
                  </a:cubicBezTo>
                  <a:lnTo>
                    <a:pt x="57807" y="51625"/>
                  </a:lnTo>
                  <a:cubicBezTo>
                    <a:pt x="59202" y="51625"/>
                    <a:pt x="59202" y="51625"/>
                    <a:pt x="59202" y="51625"/>
                  </a:cubicBezTo>
                  <a:cubicBezTo>
                    <a:pt x="59202" y="51625"/>
                    <a:pt x="59202" y="51625"/>
                    <a:pt x="60598" y="51625"/>
                  </a:cubicBezTo>
                  <a:cubicBezTo>
                    <a:pt x="60598" y="53004"/>
                    <a:pt x="60598" y="53004"/>
                    <a:pt x="60598" y="53004"/>
                  </a:cubicBezTo>
                  <a:lnTo>
                    <a:pt x="61993" y="53004"/>
                  </a:lnTo>
                  <a:lnTo>
                    <a:pt x="63388" y="53004"/>
                  </a:lnTo>
                  <a:cubicBezTo>
                    <a:pt x="63388" y="51625"/>
                    <a:pt x="63388" y="51625"/>
                    <a:pt x="64784" y="51625"/>
                  </a:cubicBezTo>
                  <a:lnTo>
                    <a:pt x="64784" y="53004"/>
                  </a:lnTo>
                  <a:cubicBezTo>
                    <a:pt x="66179" y="53004"/>
                    <a:pt x="66179" y="53004"/>
                    <a:pt x="66179" y="53004"/>
                  </a:cubicBezTo>
                  <a:lnTo>
                    <a:pt x="67574" y="53004"/>
                  </a:lnTo>
                  <a:cubicBezTo>
                    <a:pt x="67574" y="53004"/>
                    <a:pt x="67574" y="53004"/>
                    <a:pt x="68970" y="53004"/>
                  </a:cubicBezTo>
                  <a:cubicBezTo>
                    <a:pt x="70365" y="53004"/>
                    <a:pt x="70365" y="53004"/>
                    <a:pt x="70365" y="53004"/>
                  </a:cubicBezTo>
                  <a:cubicBezTo>
                    <a:pt x="70365" y="53004"/>
                    <a:pt x="70365" y="53004"/>
                    <a:pt x="71960" y="54384"/>
                  </a:cubicBezTo>
                  <a:cubicBezTo>
                    <a:pt x="70365" y="54384"/>
                    <a:pt x="70365" y="54384"/>
                    <a:pt x="70365" y="54384"/>
                  </a:cubicBezTo>
                  <a:cubicBezTo>
                    <a:pt x="70365" y="55763"/>
                    <a:pt x="70365" y="55763"/>
                    <a:pt x="70365" y="55763"/>
                  </a:cubicBezTo>
                  <a:lnTo>
                    <a:pt x="71960" y="57142"/>
                  </a:lnTo>
                  <a:lnTo>
                    <a:pt x="71960" y="58522"/>
                  </a:lnTo>
                  <a:cubicBezTo>
                    <a:pt x="73355" y="58522"/>
                    <a:pt x="71960" y="59901"/>
                    <a:pt x="73355" y="59901"/>
                  </a:cubicBezTo>
                  <a:cubicBezTo>
                    <a:pt x="73355" y="61280"/>
                    <a:pt x="73355" y="61280"/>
                    <a:pt x="74750" y="62660"/>
                  </a:cubicBezTo>
                  <a:lnTo>
                    <a:pt x="74750" y="61280"/>
                  </a:lnTo>
                  <a:lnTo>
                    <a:pt x="74750" y="62660"/>
                  </a:lnTo>
                  <a:cubicBezTo>
                    <a:pt x="74750" y="62660"/>
                    <a:pt x="74750" y="62660"/>
                    <a:pt x="76146" y="62660"/>
                  </a:cubicBezTo>
                  <a:lnTo>
                    <a:pt x="76146" y="64039"/>
                  </a:lnTo>
                  <a:cubicBezTo>
                    <a:pt x="77541" y="64039"/>
                    <a:pt x="77541" y="64039"/>
                    <a:pt x="77541" y="64039"/>
                  </a:cubicBezTo>
                  <a:cubicBezTo>
                    <a:pt x="78936" y="64039"/>
                    <a:pt x="78936" y="64039"/>
                    <a:pt x="78936" y="64039"/>
                  </a:cubicBezTo>
                  <a:lnTo>
                    <a:pt x="80332" y="64039"/>
                  </a:lnTo>
                  <a:cubicBezTo>
                    <a:pt x="80332" y="64039"/>
                    <a:pt x="80332" y="64039"/>
                    <a:pt x="80332" y="65418"/>
                  </a:cubicBezTo>
                  <a:lnTo>
                    <a:pt x="78936" y="65418"/>
                  </a:lnTo>
                  <a:cubicBezTo>
                    <a:pt x="78936" y="65418"/>
                    <a:pt x="78936" y="65418"/>
                    <a:pt x="78936" y="66798"/>
                  </a:cubicBezTo>
                  <a:cubicBezTo>
                    <a:pt x="78936" y="68374"/>
                    <a:pt x="78936" y="68374"/>
                    <a:pt x="77541" y="68374"/>
                  </a:cubicBezTo>
                  <a:cubicBezTo>
                    <a:pt x="77541" y="68374"/>
                    <a:pt x="77541" y="68374"/>
                    <a:pt x="77541" y="69753"/>
                  </a:cubicBezTo>
                  <a:lnTo>
                    <a:pt x="76146" y="69753"/>
                  </a:lnTo>
                  <a:cubicBezTo>
                    <a:pt x="76146" y="71133"/>
                    <a:pt x="74750" y="71133"/>
                    <a:pt x="74750" y="71133"/>
                  </a:cubicBezTo>
                  <a:cubicBezTo>
                    <a:pt x="74750" y="72512"/>
                    <a:pt x="74750" y="72512"/>
                    <a:pt x="74750" y="72512"/>
                  </a:cubicBezTo>
                  <a:lnTo>
                    <a:pt x="73355" y="72512"/>
                  </a:lnTo>
                  <a:lnTo>
                    <a:pt x="73355" y="73891"/>
                  </a:lnTo>
                  <a:cubicBezTo>
                    <a:pt x="73355" y="73891"/>
                    <a:pt x="73355" y="73891"/>
                    <a:pt x="73355" y="75270"/>
                  </a:cubicBezTo>
                  <a:cubicBezTo>
                    <a:pt x="74750" y="76650"/>
                    <a:pt x="74750" y="76650"/>
                    <a:pt x="74750" y="76650"/>
                  </a:cubicBezTo>
                  <a:cubicBezTo>
                    <a:pt x="74750" y="78029"/>
                    <a:pt x="74750" y="78029"/>
                    <a:pt x="74750" y="78029"/>
                  </a:cubicBezTo>
                  <a:lnTo>
                    <a:pt x="74750" y="79408"/>
                  </a:lnTo>
                  <a:cubicBezTo>
                    <a:pt x="74750" y="79408"/>
                    <a:pt x="74750" y="79408"/>
                    <a:pt x="73355" y="79408"/>
                  </a:cubicBezTo>
                  <a:cubicBezTo>
                    <a:pt x="71960" y="80788"/>
                    <a:pt x="71960" y="80788"/>
                    <a:pt x="71960" y="80788"/>
                  </a:cubicBezTo>
                  <a:lnTo>
                    <a:pt x="71960" y="82167"/>
                  </a:lnTo>
                  <a:lnTo>
                    <a:pt x="71960" y="83546"/>
                  </a:lnTo>
                  <a:cubicBezTo>
                    <a:pt x="71960" y="83546"/>
                    <a:pt x="70365" y="83546"/>
                    <a:pt x="70365" y="84926"/>
                  </a:cubicBezTo>
                  <a:lnTo>
                    <a:pt x="70365" y="86305"/>
                  </a:lnTo>
                  <a:lnTo>
                    <a:pt x="68970" y="86305"/>
                  </a:lnTo>
                  <a:cubicBezTo>
                    <a:pt x="68970" y="87684"/>
                    <a:pt x="67574" y="87684"/>
                    <a:pt x="67574" y="89064"/>
                  </a:cubicBezTo>
                  <a:cubicBezTo>
                    <a:pt x="66179" y="89064"/>
                    <a:pt x="66179" y="89064"/>
                    <a:pt x="66179" y="89064"/>
                  </a:cubicBezTo>
                  <a:cubicBezTo>
                    <a:pt x="64784" y="89064"/>
                    <a:pt x="64784" y="89064"/>
                    <a:pt x="64784" y="89064"/>
                  </a:cubicBezTo>
                  <a:lnTo>
                    <a:pt x="63388" y="89064"/>
                  </a:lnTo>
                  <a:cubicBezTo>
                    <a:pt x="63388" y="90640"/>
                    <a:pt x="63388" y="89064"/>
                    <a:pt x="63388" y="89064"/>
                  </a:cubicBezTo>
                  <a:cubicBezTo>
                    <a:pt x="63388" y="90640"/>
                    <a:pt x="63388" y="90640"/>
                    <a:pt x="63388" y="90640"/>
                  </a:cubicBezTo>
                  <a:cubicBezTo>
                    <a:pt x="61993" y="90640"/>
                    <a:pt x="61993" y="89064"/>
                    <a:pt x="61993" y="89064"/>
                  </a:cubicBezTo>
                  <a:cubicBezTo>
                    <a:pt x="61993" y="87684"/>
                    <a:pt x="61993" y="87684"/>
                    <a:pt x="61993" y="87684"/>
                  </a:cubicBezTo>
                  <a:cubicBezTo>
                    <a:pt x="61993" y="87684"/>
                    <a:pt x="61993" y="86305"/>
                    <a:pt x="60598" y="86305"/>
                  </a:cubicBezTo>
                  <a:cubicBezTo>
                    <a:pt x="60598" y="84926"/>
                    <a:pt x="60598" y="84926"/>
                    <a:pt x="60598" y="84926"/>
                  </a:cubicBezTo>
                  <a:cubicBezTo>
                    <a:pt x="60598" y="84926"/>
                    <a:pt x="60598" y="84926"/>
                    <a:pt x="60598" y="83546"/>
                  </a:cubicBezTo>
                  <a:cubicBezTo>
                    <a:pt x="60598" y="82167"/>
                    <a:pt x="59202" y="82167"/>
                    <a:pt x="59202" y="82167"/>
                  </a:cubicBezTo>
                  <a:lnTo>
                    <a:pt x="59202" y="80788"/>
                  </a:lnTo>
                  <a:cubicBezTo>
                    <a:pt x="59202" y="79408"/>
                    <a:pt x="59202" y="79408"/>
                    <a:pt x="59202" y="79408"/>
                  </a:cubicBezTo>
                  <a:lnTo>
                    <a:pt x="59202" y="78029"/>
                  </a:lnTo>
                  <a:cubicBezTo>
                    <a:pt x="59202" y="76650"/>
                    <a:pt x="59202" y="76650"/>
                    <a:pt x="59202" y="76650"/>
                  </a:cubicBezTo>
                  <a:cubicBezTo>
                    <a:pt x="59202" y="75270"/>
                    <a:pt x="59202" y="75270"/>
                    <a:pt x="59202" y="75270"/>
                  </a:cubicBezTo>
                  <a:cubicBezTo>
                    <a:pt x="59202" y="75270"/>
                    <a:pt x="59202" y="75270"/>
                    <a:pt x="59202" y="73891"/>
                  </a:cubicBezTo>
                  <a:lnTo>
                    <a:pt x="59202" y="72512"/>
                  </a:lnTo>
                  <a:cubicBezTo>
                    <a:pt x="57807" y="72512"/>
                    <a:pt x="57807" y="72512"/>
                    <a:pt x="57807" y="72512"/>
                  </a:cubicBezTo>
                  <a:cubicBezTo>
                    <a:pt x="57807" y="71133"/>
                    <a:pt x="57807" y="71133"/>
                    <a:pt x="57807" y="71133"/>
                  </a:cubicBezTo>
                  <a:cubicBezTo>
                    <a:pt x="56411" y="71133"/>
                    <a:pt x="56411" y="71133"/>
                    <a:pt x="56411" y="71133"/>
                  </a:cubicBezTo>
                  <a:cubicBezTo>
                    <a:pt x="57807" y="71133"/>
                    <a:pt x="57807" y="71133"/>
                    <a:pt x="57807" y="69753"/>
                  </a:cubicBezTo>
                  <a:lnTo>
                    <a:pt x="57807" y="68374"/>
                  </a:lnTo>
                  <a:cubicBezTo>
                    <a:pt x="56411" y="68374"/>
                    <a:pt x="57807" y="68374"/>
                    <a:pt x="56411" y="68374"/>
                  </a:cubicBezTo>
                  <a:cubicBezTo>
                    <a:pt x="56411" y="68374"/>
                    <a:pt x="55016" y="68374"/>
                    <a:pt x="55016" y="66798"/>
                  </a:cubicBezTo>
                  <a:cubicBezTo>
                    <a:pt x="55016" y="66798"/>
                    <a:pt x="55016" y="66798"/>
                    <a:pt x="53621" y="66798"/>
                  </a:cubicBezTo>
                  <a:cubicBezTo>
                    <a:pt x="52225" y="66798"/>
                    <a:pt x="52225" y="66798"/>
                    <a:pt x="52225" y="66798"/>
                  </a:cubicBezTo>
                  <a:lnTo>
                    <a:pt x="50830" y="68374"/>
                  </a:lnTo>
                  <a:lnTo>
                    <a:pt x="50830" y="66798"/>
                  </a:lnTo>
                  <a:cubicBezTo>
                    <a:pt x="50830" y="66798"/>
                    <a:pt x="50830" y="66798"/>
                    <a:pt x="50830" y="68374"/>
                  </a:cubicBezTo>
                  <a:cubicBezTo>
                    <a:pt x="50830" y="68374"/>
                    <a:pt x="50830" y="66798"/>
                    <a:pt x="49435" y="66798"/>
                  </a:cubicBezTo>
                  <a:cubicBezTo>
                    <a:pt x="49435" y="68374"/>
                    <a:pt x="49435" y="68374"/>
                    <a:pt x="49435" y="68374"/>
                  </a:cubicBezTo>
                  <a:cubicBezTo>
                    <a:pt x="47840" y="68374"/>
                    <a:pt x="47840" y="68374"/>
                    <a:pt x="47840" y="68374"/>
                  </a:cubicBezTo>
                  <a:cubicBezTo>
                    <a:pt x="46445" y="66798"/>
                    <a:pt x="46445" y="66798"/>
                    <a:pt x="46445" y="66798"/>
                  </a:cubicBezTo>
                  <a:cubicBezTo>
                    <a:pt x="45049" y="66798"/>
                    <a:pt x="45049" y="66798"/>
                    <a:pt x="45049" y="66798"/>
                  </a:cubicBezTo>
                  <a:cubicBezTo>
                    <a:pt x="45049" y="65418"/>
                    <a:pt x="45049" y="65418"/>
                    <a:pt x="45049" y="65418"/>
                  </a:cubicBezTo>
                  <a:cubicBezTo>
                    <a:pt x="45049" y="65418"/>
                    <a:pt x="43654" y="65418"/>
                    <a:pt x="43654" y="64039"/>
                  </a:cubicBezTo>
                  <a:cubicBezTo>
                    <a:pt x="43654" y="64039"/>
                    <a:pt x="43654" y="64039"/>
                    <a:pt x="42259" y="64039"/>
                  </a:cubicBezTo>
                  <a:cubicBezTo>
                    <a:pt x="42259" y="62660"/>
                    <a:pt x="42259" y="62660"/>
                    <a:pt x="42259" y="62660"/>
                  </a:cubicBezTo>
                  <a:cubicBezTo>
                    <a:pt x="43654" y="62660"/>
                    <a:pt x="43654" y="62660"/>
                    <a:pt x="43654" y="62660"/>
                  </a:cubicBezTo>
                  <a:cubicBezTo>
                    <a:pt x="42259" y="62660"/>
                    <a:pt x="42259" y="62660"/>
                    <a:pt x="42259" y="62660"/>
                  </a:cubicBezTo>
                  <a:lnTo>
                    <a:pt x="43654" y="61280"/>
                  </a:lnTo>
                  <a:lnTo>
                    <a:pt x="43654" y="59901"/>
                  </a:lnTo>
                  <a:cubicBezTo>
                    <a:pt x="43654" y="59901"/>
                    <a:pt x="43654" y="58522"/>
                    <a:pt x="42259" y="58522"/>
                  </a:cubicBezTo>
                  <a:cubicBezTo>
                    <a:pt x="43654" y="58522"/>
                    <a:pt x="43654" y="58522"/>
                    <a:pt x="43654" y="58522"/>
                  </a:cubicBezTo>
                  <a:cubicBezTo>
                    <a:pt x="43654" y="57142"/>
                    <a:pt x="43654" y="57142"/>
                    <a:pt x="43654" y="57142"/>
                  </a:cubicBezTo>
                  <a:cubicBezTo>
                    <a:pt x="43654" y="55763"/>
                    <a:pt x="43654" y="55763"/>
                    <a:pt x="43654" y="55763"/>
                  </a:cubicBezTo>
                  <a:lnTo>
                    <a:pt x="45049" y="55763"/>
                  </a:lnTo>
                  <a:lnTo>
                    <a:pt x="45049" y="54384"/>
                  </a:lnTo>
                  <a:cubicBezTo>
                    <a:pt x="46445" y="54384"/>
                    <a:pt x="46445" y="54384"/>
                    <a:pt x="46445" y="54384"/>
                  </a:cubicBezTo>
                  <a:cubicBezTo>
                    <a:pt x="46445" y="53004"/>
                    <a:pt x="46445" y="53004"/>
                    <a:pt x="46445" y="53004"/>
                  </a:cubicBezTo>
                  <a:close/>
                  <a:moveTo>
                    <a:pt x="43654" y="29359"/>
                  </a:moveTo>
                  <a:lnTo>
                    <a:pt x="43654" y="29359"/>
                  </a:lnTo>
                  <a:cubicBezTo>
                    <a:pt x="43654" y="29359"/>
                    <a:pt x="43654" y="29359"/>
                    <a:pt x="43654" y="30738"/>
                  </a:cubicBezTo>
                  <a:cubicBezTo>
                    <a:pt x="42259" y="30738"/>
                    <a:pt x="42259" y="30738"/>
                    <a:pt x="42259" y="30738"/>
                  </a:cubicBezTo>
                  <a:lnTo>
                    <a:pt x="40863" y="30738"/>
                  </a:lnTo>
                  <a:lnTo>
                    <a:pt x="39468" y="30738"/>
                  </a:lnTo>
                  <a:cubicBezTo>
                    <a:pt x="39468" y="29359"/>
                    <a:pt x="40863" y="29359"/>
                    <a:pt x="40863" y="29359"/>
                  </a:cubicBezTo>
                  <a:cubicBezTo>
                    <a:pt x="39468" y="29359"/>
                    <a:pt x="39468" y="29359"/>
                    <a:pt x="39468" y="29359"/>
                  </a:cubicBezTo>
                  <a:cubicBezTo>
                    <a:pt x="39468" y="29359"/>
                    <a:pt x="39468" y="29359"/>
                    <a:pt x="40863" y="29359"/>
                  </a:cubicBezTo>
                  <a:cubicBezTo>
                    <a:pt x="39468" y="29359"/>
                    <a:pt x="39468" y="29359"/>
                    <a:pt x="39468" y="27783"/>
                  </a:cubicBezTo>
                  <a:cubicBezTo>
                    <a:pt x="39468" y="27783"/>
                    <a:pt x="39468" y="29359"/>
                    <a:pt x="39468" y="27783"/>
                  </a:cubicBezTo>
                  <a:lnTo>
                    <a:pt x="40863" y="27783"/>
                  </a:lnTo>
                  <a:cubicBezTo>
                    <a:pt x="40863" y="29359"/>
                    <a:pt x="40863" y="29359"/>
                    <a:pt x="40863" y="29359"/>
                  </a:cubicBezTo>
                  <a:cubicBezTo>
                    <a:pt x="40863" y="27783"/>
                    <a:pt x="40863" y="27783"/>
                    <a:pt x="40863" y="27783"/>
                  </a:cubicBezTo>
                  <a:lnTo>
                    <a:pt x="42259" y="27783"/>
                  </a:lnTo>
                  <a:cubicBezTo>
                    <a:pt x="42259" y="27783"/>
                    <a:pt x="42259" y="27783"/>
                    <a:pt x="43654" y="27783"/>
                  </a:cubicBezTo>
                  <a:lnTo>
                    <a:pt x="45049" y="27783"/>
                  </a:lnTo>
                  <a:cubicBezTo>
                    <a:pt x="45049" y="29359"/>
                    <a:pt x="45049" y="29359"/>
                    <a:pt x="45049" y="29359"/>
                  </a:cubicBezTo>
                  <a:cubicBezTo>
                    <a:pt x="45049" y="29359"/>
                    <a:pt x="45049" y="29359"/>
                    <a:pt x="43654" y="29359"/>
                  </a:cubicBezTo>
                  <a:close/>
                  <a:moveTo>
                    <a:pt x="56411" y="68374"/>
                  </a:moveTo>
                  <a:lnTo>
                    <a:pt x="56411" y="68374"/>
                  </a:lnTo>
                  <a:close/>
                  <a:moveTo>
                    <a:pt x="76146" y="82167"/>
                  </a:moveTo>
                  <a:lnTo>
                    <a:pt x="76146" y="82167"/>
                  </a:lnTo>
                  <a:lnTo>
                    <a:pt x="76146" y="80788"/>
                  </a:lnTo>
                  <a:cubicBezTo>
                    <a:pt x="76146" y="80788"/>
                    <a:pt x="76146" y="80788"/>
                    <a:pt x="76146" y="79408"/>
                  </a:cubicBezTo>
                  <a:cubicBezTo>
                    <a:pt x="77541" y="79408"/>
                    <a:pt x="77541" y="79408"/>
                    <a:pt x="77541" y="79408"/>
                  </a:cubicBezTo>
                  <a:cubicBezTo>
                    <a:pt x="77541" y="78029"/>
                    <a:pt x="77541" y="78029"/>
                    <a:pt x="77541" y="78029"/>
                  </a:cubicBezTo>
                  <a:cubicBezTo>
                    <a:pt x="77541" y="78029"/>
                    <a:pt x="77541" y="78029"/>
                    <a:pt x="78936" y="78029"/>
                  </a:cubicBezTo>
                  <a:cubicBezTo>
                    <a:pt x="78936" y="78029"/>
                    <a:pt x="78936" y="78029"/>
                    <a:pt x="78936" y="76650"/>
                  </a:cubicBezTo>
                  <a:cubicBezTo>
                    <a:pt x="78936" y="76650"/>
                    <a:pt x="78936" y="76650"/>
                    <a:pt x="78936" y="78029"/>
                  </a:cubicBezTo>
                  <a:cubicBezTo>
                    <a:pt x="80332" y="78029"/>
                    <a:pt x="78936" y="78029"/>
                    <a:pt x="80332" y="78029"/>
                  </a:cubicBezTo>
                  <a:cubicBezTo>
                    <a:pt x="80332" y="78029"/>
                    <a:pt x="80332" y="78029"/>
                    <a:pt x="80332" y="79408"/>
                  </a:cubicBezTo>
                  <a:cubicBezTo>
                    <a:pt x="78936" y="79408"/>
                    <a:pt x="78936" y="79408"/>
                    <a:pt x="78936" y="79408"/>
                  </a:cubicBezTo>
                  <a:lnTo>
                    <a:pt x="78936" y="80788"/>
                  </a:lnTo>
                  <a:cubicBezTo>
                    <a:pt x="78936" y="80788"/>
                    <a:pt x="78936" y="82167"/>
                    <a:pt x="78936" y="83546"/>
                  </a:cubicBezTo>
                  <a:cubicBezTo>
                    <a:pt x="78936" y="83546"/>
                    <a:pt x="77541" y="83546"/>
                    <a:pt x="77541" y="84926"/>
                  </a:cubicBezTo>
                  <a:cubicBezTo>
                    <a:pt x="76146" y="84926"/>
                    <a:pt x="76146" y="84926"/>
                    <a:pt x="76146" y="83546"/>
                  </a:cubicBezTo>
                  <a:cubicBezTo>
                    <a:pt x="76146" y="83546"/>
                    <a:pt x="76146" y="83546"/>
                    <a:pt x="76146" y="82167"/>
                  </a:cubicBezTo>
                  <a:close/>
                  <a:moveTo>
                    <a:pt x="70365" y="50049"/>
                  </a:moveTo>
                  <a:lnTo>
                    <a:pt x="70365" y="50049"/>
                  </a:lnTo>
                  <a:close/>
                  <a:moveTo>
                    <a:pt x="66179" y="50049"/>
                  </a:moveTo>
                  <a:lnTo>
                    <a:pt x="66179" y="50049"/>
                  </a:lnTo>
                  <a:cubicBezTo>
                    <a:pt x="64784" y="50049"/>
                    <a:pt x="64784" y="50049"/>
                    <a:pt x="64784" y="50049"/>
                  </a:cubicBezTo>
                  <a:cubicBezTo>
                    <a:pt x="66179" y="50049"/>
                    <a:pt x="66179" y="50049"/>
                    <a:pt x="66179" y="50049"/>
                  </a:cubicBezTo>
                  <a:close/>
                  <a:moveTo>
                    <a:pt x="60598" y="48669"/>
                  </a:moveTo>
                  <a:lnTo>
                    <a:pt x="60598" y="48669"/>
                  </a:lnTo>
                  <a:lnTo>
                    <a:pt x="60598" y="50049"/>
                  </a:lnTo>
                  <a:cubicBezTo>
                    <a:pt x="60598" y="48669"/>
                    <a:pt x="59202" y="48669"/>
                    <a:pt x="59202" y="48669"/>
                  </a:cubicBezTo>
                  <a:lnTo>
                    <a:pt x="60598" y="48669"/>
                  </a:lnTo>
                  <a:close/>
                  <a:moveTo>
                    <a:pt x="57807" y="47290"/>
                  </a:moveTo>
                  <a:lnTo>
                    <a:pt x="57807" y="47290"/>
                  </a:lnTo>
                  <a:cubicBezTo>
                    <a:pt x="56411" y="47290"/>
                    <a:pt x="56411" y="48669"/>
                    <a:pt x="56411" y="48669"/>
                  </a:cubicBezTo>
                  <a:cubicBezTo>
                    <a:pt x="56411" y="47290"/>
                    <a:pt x="56411" y="47290"/>
                    <a:pt x="56411" y="47290"/>
                  </a:cubicBezTo>
                  <a:cubicBezTo>
                    <a:pt x="56411" y="47290"/>
                    <a:pt x="56411" y="47290"/>
                    <a:pt x="57807" y="47290"/>
                  </a:cubicBezTo>
                  <a:close/>
                  <a:moveTo>
                    <a:pt x="57807" y="45911"/>
                  </a:moveTo>
                  <a:lnTo>
                    <a:pt x="57807" y="45911"/>
                  </a:lnTo>
                  <a:cubicBezTo>
                    <a:pt x="56411" y="45911"/>
                    <a:pt x="56411" y="45911"/>
                    <a:pt x="56411" y="45911"/>
                  </a:cubicBezTo>
                  <a:lnTo>
                    <a:pt x="57807" y="45911"/>
                  </a:lnTo>
                  <a:close/>
                  <a:moveTo>
                    <a:pt x="40863" y="20886"/>
                  </a:moveTo>
                  <a:lnTo>
                    <a:pt x="40863" y="20886"/>
                  </a:lnTo>
                  <a:lnTo>
                    <a:pt x="39468" y="20886"/>
                  </a:lnTo>
                  <a:cubicBezTo>
                    <a:pt x="39468" y="20886"/>
                    <a:pt x="39468" y="20886"/>
                    <a:pt x="39468" y="19507"/>
                  </a:cubicBezTo>
                  <a:cubicBezTo>
                    <a:pt x="39468" y="19507"/>
                    <a:pt x="39468" y="19507"/>
                    <a:pt x="40863" y="19507"/>
                  </a:cubicBezTo>
                  <a:cubicBezTo>
                    <a:pt x="40863" y="19507"/>
                    <a:pt x="39468" y="19507"/>
                    <a:pt x="39468" y="20886"/>
                  </a:cubicBezTo>
                  <a:cubicBezTo>
                    <a:pt x="40863" y="20886"/>
                    <a:pt x="40863" y="20886"/>
                    <a:pt x="40863" y="20886"/>
                  </a:cubicBezTo>
                  <a:close/>
                  <a:moveTo>
                    <a:pt x="39468" y="19507"/>
                  </a:moveTo>
                  <a:lnTo>
                    <a:pt x="39468" y="19507"/>
                  </a:lnTo>
                  <a:close/>
                  <a:moveTo>
                    <a:pt x="38073" y="19507"/>
                  </a:moveTo>
                  <a:lnTo>
                    <a:pt x="38073" y="19507"/>
                  </a:lnTo>
                  <a:lnTo>
                    <a:pt x="39468" y="19507"/>
                  </a:lnTo>
                  <a:lnTo>
                    <a:pt x="38073" y="19507"/>
                  </a:lnTo>
                  <a:close/>
                  <a:moveTo>
                    <a:pt x="39468" y="18128"/>
                  </a:moveTo>
                  <a:lnTo>
                    <a:pt x="39468" y="18128"/>
                  </a:lnTo>
                  <a:lnTo>
                    <a:pt x="39468" y="16748"/>
                  </a:lnTo>
                  <a:lnTo>
                    <a:pt x="39468" y="18128"/>
                  </a:lnTo>
                  <a:close/>
                  <a:moveTo>
                    <a:pt x="39468" y="18128"/>
                  </a:moveTo>
                  <a:lnTo>
                    <a:pt x="39468" y="18128"/>
                  </a:lnTo>
                  <a:close/>
                  <a:moveTo>
                    <a:pt x="39468" y="18128"/>
                  </a:moveTo>
                  <a:lnTo>
                    <a:pt x="39468" y="18128"/>
                  </a:lnTo>
                  <a:close/>
                  <a:moveTo>
                    <a:pt x="39468" y="18128"/>
                  </a:moveTo>
                  <a:lnTo>
                    <a:pt x="39468" y="18128"/>
                  </a:lnTo>
                  <a:close/>
                  <a:moveTo>
                    <a:pt x="39468" y="22266"/>
                  </a:moveTo>
                  <a:lnTo>
                    <a:pt x="39468" y="22266"/>
                  </a:lnTo>
                  <a:close/>
                  <a:moveTo>
                    <a:pt x="30897" y="34876"/>
                  </a:moveTo>
                  <a:lnTo>
                    <a:pt x="30897" y="34876"/>
                  </a:lnTo>
                  <a:close/>
                  <a:moveTo>
                    <a:pt x="26710" y="47290"/>
                  </a:moveTo>
                  <a:lnTo>
                    <a:pt x="26710" y="47290"/>
                  </a:lnTo>
                  <a:cubicBezTo>
                    <a:pt x="26710" y="45911"/>
                    <a:pt x="26710" y="45911"/>
                    <a:pt x="26710" y="45911"/>
                  </a:cubicBezTo>
                  <a:lnTo>
                    <a:pt x="26710" y="47290"/>
                  </a:lnTo>
                  <a:lnTo>
                    <a:pt x="26710" y="45911"/>
                  </a:lnTo>
                  <a:cubicBezTo>
                    <a:pt x="25315" y="45911"/>
                    <a:pt x="25315" y="45911"/>
                    <a:pt x="25315" y="45911"/>
                  </a:cubicBezTo>
                  <a:lnTo>
                    <a:pt x="23920" y="45911"/>
                  </a:lnTo>
                  <a:lnTo>
                    <a:pt x="25315" y="45911"/>
                  </a:lnTo>
                  <a:cubicBezTo>
                    <a:pt x="25315" y="44532"/>
                    <a:pt x="25315" y="44532"/>
                    <a:pt x="25315" y="44532"/>
                  </a:cubicBezTo>
                  <a:cubicBezTo>
                    <a:pt x="25315" y="44532"/>
                    <a:pt x="25315" y="44532"/>
                    <a:pt x="25315" y="43152"/>
                  </a:cubicBezTo>
                  <a:lnTo>
                    <a:pt x="26710" y="43152"/>
                  </a:lnTo>
                  <a:cubicBezTo>
                    <a:pt x="26710" y="44532"/>
                    <a:pt x="25315" y="44532"/>
                    <a:pt x="25315" y="44532"/>
                  </a:cubicBezTo>
                  <a:cubicBezTo>
                    <a:pt x="25315" y="44532"/>
                    <a:pt x="25315" y="44532"/>
                    <a:pt x="26710" y="44532"/>
                  </a:cubicBezTo>
                  <a:cubicBezTo>
                    <a:pt x="26710" y="44532"/>
                    <a:pt x="26710" y="45911"/>
                    <a:pt x="26710" y="44532"/>
                  </a:cubicBezTo>
                  <a:cubicBezTo>
                    <a:pt x="26710" y="44532"/>
                    <a:pt x="26710" y="44532"/>
                    <a:pt x="28106" y="44532"/>
                  </a:cubicBezTo>
                  <a:cubicBezTo>
                    <a:pt x="26710" y="45911"/>
                    <a:pt x="26710" y="45911"/>
                    <a:pt x="26710" y="45911"/>
                  </a:cubicBezTo>
                  <a:lnTo>
                    <a:pt x="28106" y="45911"/>
                  </a:lnTo>
                  <a:cubicBezTo>
                    <a:pt x="28106" y="45911"/>
                    <a:pt x="28106" y="45911"/>
                    <a:pt x="26710" y="45911"/>
                  </a:cubicBezTo>
                  <a:cubicBezTo>
                    <a:pt x="28106" y="45911"/>
                    <a:pt x="28106" y="45911"/>
                    <a:pt x="28106" y="45911"/>
                  </a:cubicBezTo>
                  <a:lnTo>
                    <a:pt x="28106" y="47290"/>
                  </a:lnTo>
                  <a:cubicBezTo>
                    <a:pt x="28106" y="47290"/>
                    <a:pt x="28106" y="47290"/>
                    <a:pt x="26710" y="47290"/>
                  </a:cubicBezTo>
                  <a:close/>
                  <a:moveTo>
                    <a:pt x="26710" y="78029"/>
                  </a:moveTo>
                  <a:lnTo>
                    <a:pt x="26710" y="78029"/>
                  </a:lnTo>
                  <a:lnTo>
                    <a:pt x="26710" y="76650"/>
                  </a:lnTo>
                  <a:lnTo>
                    <a:pt x="26710" y="78029"/>
                  </a:lnTo>
                  <a:close/>
                  <a:moveTo>
                    <a:pt x="26710" y="25024"/>
                  </a:moveTo>
                  <a:lnTo>
                    <a:pt x="26710" y="25024"/>
                  </a:lnTo>
                  <a:cubicBezTo>
                    <a:pt x="26710" y="26403"/>
                    <a:pt x="26710" y="26403"/>
                    <a:pt x="26710" y="26403"/>
                  </a:cubicBezTo>
                  <a:cubicBezTo>
                    <a:pt x="26710" y="26403"/>
                    <a:pt x="26710" y="26403"/>
                    <a:pt x="26710" y="25024"/>
                  </a:cubicBezTo>
                  <a:close/>
                  <a:moveTo>
                    <a:pt x="22524" y="47290"/>
                  </a:moveTo>
                  <a:lnTo>
                    <a:pt x="22524" y="47290"/>
                  </a:lnTo>
                  <a:lnTo>
                    <a:pt x="23920" y="47290"/>
                  </a:lnTo>
                  <a:cubicBezTo>
                    <a:pt x="23920" y="47290"/>
                    <a:pt x="23920" y="47290"/>
                    <a:pt x="22524" y="47290"/>
                  </a:cubicBezTo>
                  <a:close/>
                  <a:moveTo>
                    <a:pt x="19734" y="64039"/>
                  </a:moveTo>
                  <a:lnTo>
                    <a:pt x="19734" y="64039"/>
                  </a:lnTo>
                  <a:lnTo>
                    <a:pt x="21129" y="64039"/>
                  </a:lnTo>
                  <a:cubicBezTo>
                    <a:pt x="21129" y="64039"/>
                    <a:pt x="21129" y="64039"/>
                    <a:pt x="19734" y="64039"/>
                  </a:cubicBezTo>
                  <a:close/>
                  <a:moveTo>
                    <a:pt x="19734" y="71133"/>
                  </a:moveTo>
                  <a:lnTo>
                    <a:pt x="19734" y="71133"/>
                  </a:lnTo>
                  <a:lnTo>
                    <a:pt x="21129" y="71133"/>
                  </a:lnTo>
                  <a:cubicBezTo>
                    <a:pt x="19734" y="71133"/>
                    <a:pt x="21129" y="71133"/>
                    <a:pt x="19734" y="71133"/>
                  </a:cubicBezTo>
                  <a:close/>
                  <a:moveTo>
                    <a:pt x="18338" y="64039"/>
                  </a:moveTo>
                  <a:lnTo>
                    <a:pt x="18338" y="64039"/>
                  </a:lnTo>
                  <a:cubicBezTo>
                    <a:pt x="18338" y="64039"/>
                    <a:pt x="18338" y="64039"/>
                    <a:pt x="16943" y="64039"/>
                  </a:cubicBezTo>
                  <a:cubicBezTo>
                    <a:pt x="16943" y="64039"/>
                    <a:pt x="16943" y="64039"/>
                    <a:pt x="15548" y="64039"/>
                  </a:cubicBezTo>
                  <a:cubicBezTo>
                    <a:pt x="16943" y="64039"/>
                    <a:pt x="16943" y="64039"/>
                    <a:pt x="16943" y="64039"/>
                  </a:cubicBezTo>
                  <a:lnTo>
                    <a:pt x="18338" y="64039"/>
                  </a:lnTo>
                  <a:lnTo>
                    <a:pt x="19734" y="64039"/>
                  </a:lnTo>
                  <a:cubicBezTo>
                    <a:pt x="18338" y="64039"/>
                    <a:pt x="18338" y="64039"/>
                    <a:pt x="18338" y="64039"/>
                  </a:cubicBezTo>
                  <a:close/>
                  <a:moveTo>
                    <a:pt x="15548" y="54384"/>
                  </a:moveTo>
                  <a:lnTo>
                    <a:pt x="15548" y="54384"/>
                  </a:lnTo>
                  <a:close/>
                  <a:moveTo>
                    <a:pt x="15548" y="54384"/>
                  </a:moveTo>
                  <a:lnTo>
                    <a:pt x="15548" y="54384"/>
                  </a:lnTo>
                  <a:close/>
                  <a:moveTo>
                    <a:pt x="15548" y="54384"/>
                  </a:moveTo>
                  <a:lnTo>
                    <a:pt x="15548" y="54384"/>
                  </a:lnTo>
                  <a:close/>
                  <a:moveTo>
                    <a:pt x="14152" y="64039"/>
                  </a:moveTo>
                  <a:lnTo>
                    <a:pt x="14152" y="64039"/>
                  </a:lnTo>
                  <a:cubicBezTo>
                    <a:pt x="14152" y="64039"/>
                    <a:pt x="14152" y="64039"/>
                    <a:pt x="15548" y="64039"/>
                  </a:cubicBezTo>
                  <a:cubicBezTo>
                    <a:pt x="14152" y="64039"/>
                    <a:pt x="14152" y="64039"/>
                    <a:pt x="14152" y="64039"/>
                  </a:cubicBezTo>
                  <a:close/>
                  <a:moveTo>
                    <a:pt x="95880" y="65418"/>
                  </a:moveTo>
                  <a:lnTo>
                    <a:pt x="95880" y="65418"/>
                  </a:lnTo>
                  <a:lnTo>
                    <a:pt x="97275" y="65418"/>
                  </a:lnTo>
                  <a:lnTo>
                    <a:pt x="97275" y="66798"/>
                  </a:lnTo>
                  <a:cubicBezTo>
                    <a:pt x="97275" y="66798"/>
                    <a:pt x="97275" y="66798"/>
                    <a:pt x="95880" y="66798"/>
                  </a:cubicBezTo>
                  <a:lnTo>
                    <a:pt x="95880" y="65418"/>
                  </a:lnTo>
                  <a:close/>
                  <a:moveTo>
                    <a:pt x="57807" y="34876"/>
                  </a:moveTo>
                  <a:lnTo>
                    <a:pt x="57807" y="34876"/>
                  </a:lnTo>
                  <a:cubicBezTo>
                    <a:pt x="57807" y="34876"/>
                    <a:pt x="57807" y="34876"/>
                    <a:pt x="57807" y="36256"/>
                  </a:cubicBezTo>
                  <a:cubicBezTo>
                    <a:pt x="57807" y="36256"/>
                    <a:pt x="57807" y="36256"/>
                    <a:pt x="56411" y="36256"/>
                  </a:cubicBezTo>
                  <a:cubicBezTo>
                    <a:pt x="56411" y="36256"/>
                    <a:pt x="56411" y="36256"/>
                    <a:pt x="56411" y="34876"/>
                  </a:cubicBezTo>
                  <a:lnTo>
                    <a:pt x="57807" y="34876"/>
                  </a:lnTo>
                  <a:close/>
                  <a:moveTo>
                    <a:pt x="59202" y="36256"/>
                  </a:moveTo>
                  <a:lnTo>
                    <a:pt x="59202" y="36256"/>
                  </a:lnTo>
                  <a:cubicBezTo>
                    <a:pt x="59202" y="37635"/>
                    <a:pt x="59202" y="36256"/>
                    <a:pt x="59202" y="37635"/>
                  </a:cubicBezTo>
                  <a:lnTo>
                    <a:pt x="57807" y="37635"/>
                  </a:lnTo>
                  <a:cubicBezTo>
                    <a:pt x="57807" y="36256"/>
                    <a:pt x="57807" y="36256"/>
                    <a:pt x="59202" y="36256"/>
                  </a:cubicBezTo>
                  <a:close/>
                  <a:moveTo>
                    <a:pt x="18338" y="50049"/>
                  </a:moveTo>
                  <a:lnTo>
                    <a:pt x="18338" y="50049"/>
                  </a:lnTo>
                  <a:close/>
                  <a:moveTo>
                    <a:pt x="18338" y="50049"/>
                  </a:moveTo>
                  <a:lnTo>
                    <a:pt x="18338" y="50049"/>
                  </a:lnTo>
                  <a:close/>
                  <a:moveTo>
                    <a:pt x="15548" y="53004"/>
                  </a:moveTo>
                  <a:lnTo>
                    <a:pt x="15548" y="53004"/>
                  </a:lnTo>
                  <a:close/>
                  <a:moveTo>
                    <a:pt x="15548" y="54384"/>
                  </a:moveTo>
                  <a:lnTo>
                    <a:pt x="15548" y="54384"/>
                  </a:lnTo>
                  <a:cubicBezTo>
                    <a:pt x="15548" y="53004"/>
                    <a:pt x="15548" y="53004"/>
                    <a:pt x="15548" y="53004"/>
                  </a:cubicBezTo>
                  <a:cubicBezTo>
                    <a:pt x="15548" y="53004"/>
                    <a:pt x="15548" y="53004"/>
                    <a:pt x="15548" y="54384"/>
                  </a:cubicBezTo>
                  <a:close/>
                  <a:moveTo>
                    <a:pt x="15548" y="53004"/>
                  </a:moveTo>
                  <a:lnTo>
                    <a:pt x="15548" y="53004"/>
                  </a:lnTo>
                  <a:close/>
                  <a:moveTo>
                    <a:pt x="15548" y="53004"/>
                  </a:moveTo>
                  <a:lnTo>
                    <a:pt x="15548" y="530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8" name="Shape 4868"/>
            <p:cNvSpPr/>
            <p:nvPr/>
          </p:nvSpPr>
          <p:spPr>
            <a:xfrm>
              <a:off x="6586312" y="1700287"/>
              <a:ext cx="292024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59901" y="119802"/>
                  </a:lnTo>
                  <a:cubicBezTo>
                    <a:pt x="26403" y="119802"/>
                    <a:pt x="0" y="93399"/>
                    <a:pt x="0" y="59901"/>
                  </a:cubicBezTo>
                  <a:cubicBezTo>
                    <a:pt x="0" y="26403"/>
                    <a:pt x="26403" y="0"/>
                    <a:pt x="59901" y="0"/>
                  </a:cubicBezTo>
                  <a:cubicBezTo>
                    <a:pt x="93201" y="0"/>
                    <a:pt x="119802" y="26403"/>
                    <a:pt x="119802" y="59901"/>
                  </a:cubicBezTo>
                  <a:cubicBezTo>
                    <a:pt x="119802" y="93399"/>
                    <a:pt x="93201" y="119802"/>
                    <a:pt x="59901" y="119802"/>
                  </a:cubicBezTo>
                  <a:close/>
                  <a:moveTo>
                    <a:pt x="59901" y="11231"/>
                  </a:moveTo>
                  <a:lnTo>
                    <a:pt x="59901" y="11231"/>
                  </a:lnTo>
                  <a:cubicBezTo>
                    <a:pt x="33300" y="11231"/>
                    <a:pt x="11034" y="33497"/>
                    <a:pt x="11034" y="59901"/>
                  </a:cubicBezTo>
                  <a:cubicBezTo>
                    <a:pt x="11034" y="86305"/>
                    <a:pt x="33300" y="108571"/>
                    <a:pt x="59901" y="108571"/>
                  </a:cubicBezTo>
                  <a:cubicBezTo>
                    <a:pt x="86305" y="108571"/>
                    <a:pt x="108571" y="86305"/>
                    <a:pt x="108571" y="59901"/>
                  </a:cubicBezTo>
                  <a:cubicBezTo>
                    <a:pt x="108571" y="33497"/>
                    <a:pt x="86305" y="11231"/>
                    <a:pt x="59901" y="11231"/>
                  </a:cubicBezTo>
                  <a:close/>
                  <a:moveTo>
                    <a:pt x="47290" y="71133"/>
                  </a:moveTo>
                  <a:lnTo>
                    <a:pt x="47290" y="71133"/>
                  </a:lnTo>
                  <a:cubicBezTo>
                    <a:pt x="30541" y="30738"/>
                    <a:pt x="30541" y="30738"/>
                    <a:pt x="30541" y="30738"/>
                  </a:cubicBezTo>
                  <a:cubicBezTo>
                    <a:pt x="72315" y="47290"/>
                    <a:pt x="72315" y="47290"/>
                    <a:pt x="72315" y="47290"/>
                  </a:cubicBezTo>
                  <a:cubicBezTo>
                    <a:pt x="89064" y="89064"/>
                    <a:pt x="89064" y="89064"/>
                    <a:pt x="89064" y="89064"/>
                  </a:cubicBezTo>
                  <a:lnTo>
                    <a:pt x="47290" y="71133"/>
                  </a:lnTo>
                  <a:close/>
                  <a:moveTo>
                    <a:pt x="59901" y="54384"/>
                  </a:moveTo>
                  <a:lnTo>
                    <a:pt x="59901" y="54384"/>
                  </a:lnTo>
                  <a:cubicBezTo>
                    <a:pt x="57142" y="54384"/>
                    <a:pt x="54384" y="57142"/>
                    <a:pt x="54384" y="59901"/>
                  </a:cubicBezTo>
                  <a:cubicBezTo>
                    <a:pt x="54384" y="62660"/>
                    <a:pt x="57142" y="65418"/>
                    <a:pt x="59901" y="65418"/>
                  </a:cubicBezTo>
                  <a:cubicBezTo>
                    <a:pt x="62660" y="65418"/>
                    <a:pt x="65418" y="62660"/>
                    <a:pt x="65418" y="59901"/>
                  </a:cubicBezTo>
                  <a:cubicBezTo>
                    <a:pt x="65418" y="57142"/>
                    <a:pt x="62660" y="54384"/>
                    <a:pt x="59901" y="543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9" name="Shape 4869"/>
            <p:cNvSpPr/>
            <p:nvPr/>
          </p:nvSpPr>
          <p:spPr>
            <a:xfrm>
              <a:off x="6082676" y="1700287"/>
              <a:ext cx="28990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9" y="65418"/>
                  </a:moveTo>
                  <a:lnTo>
                    <a:pt x="114019" y="65418"/>
                  </a:lnTo>
                  <a:cubicBezTo>
                    <a:pt x="108438" y="65418"/>
                    <a:pt x="108438" y="65418"/>
                    <a:pt x="108438" y="65418"/>
                  </a:cubicBezTo>
                  <a:cubicBezTo>
                    <a:pt x="105647" y="87684"/>
                    <a:pt x="88704" y="105812"/>
                    <a:pt x="66179" y="107192"/>
                  </a:cubicBezTo>
                  <a:cubicBezTo>
                    <a:pt x="66179" y="114285"/>
                    <a:pt x="66179" y="114285"/>
                    <a:pt x="66179" y="114285"/>
                  </a:cubicBezTo>
                  <a:cubicBezTo>
                    <a:pt x="66179" y="117044"/>
                    <a:pt x="63388" y="119802"/>
                    <a:pt x="60598" y="119802"/>
                  </a:cubicBezTo>
                  <a:cubicBezTo>
                    <a:pt x="56411" y="119802"/>
                    <a:pt x="55016" y="117044"/>
                    <a:pt x="55016" y="114285"/>
                  </a:cubicBezTo>
                  <a:cubicBezTo>
                    <a:pt x="55016" y="107192"/>
                    <a:pt x="55016" y="107192"/>
                    <a:pt x="55016" y="107192"/>
                  </a:cubicBezTo>
                  <a:cubicBezTo>
                    <a:pt x="32292" y="105812"/>
                    <a:pt x="14152" y="87684"/>
                    <a:pt x="11162" y="65418"/>
                  </a:cubicBezTo>
                  <a:cubicBezTo>
                    <a:pt x="5581" y="65418"/>
                    <a:pt x="5581" y="65418"/>
                    <a:pt x="5581" y="65418"/>
                  </a:cubicBezTo>
                  <a:cubicBezTo>
                    <a:pt x="2790" y="65418"/>
                    <a:pt x="0" y="62660"/>
                    <a:pt x="0" y="59901"/>
                  </a:cubicBezTo>
                  <a:cubicBezTo>
                    <a:pt x="0" y="57142"/>
                    <a:pt x="2790" y="54384"/>
                    <a:pt x="5581" y="54384"/>
                  </a:cubicBezTo>
                  <a:cubicBezTo>
                    <a:pt x="11162" y="54384"/>
                    <a:pt x="11162" y="54384"/>
                    <a:pt x="11162" y="54384"/>
                  </a:cubicBezTo>
                  <a:cubicBezTo>
                    <a:pt x="14152" y="32118"/>
                    <a:pt x="32292" y="13990"/>
                    <a:pt x="55016" y="12610"/>
                  </a:cubicBezTo>
                  <a:cubicBezTo>
                    <a:pt x="55016" y="5517"/>
                    <a:pt x="55016" y="5517"/>
                    <a:pt x="55016" y="5517"/>
                  </a:cubicBezTo>
                  <a:cubicBezTo>
                    <a:pt x="55016" y="2758"/>
                    <a:pt x="56411" y="0"/>
                    <a:pt x="60598" y="0"/>
                  </a:cubicBezTo>
                  <a:cubicBezTo>
                    <a:pt x="63388" y="0"/>
                    <a:pt x="66179" y="2758"/>
                    <a:pt x="66179" y="5517"/>
                  </a:cubicBezTo>
                  <a:cubicBezTo>
                    <a:pt x="66179" y="12610"/>
                    <a:pt x="66179" y="12610"/>
                    <a:pt x="66179" y="12610"/>
                  </a:cubicBezTo>
                  <a:cubicBezTo>
                    <a:pt x="88704" y="13990"/>
                    <a:pt x="105647" y="32118"/>
                    <a:pt x="108438" y="54384"/>
                  </a:cubicBezTo>
                  <a:cubicBezTo>
                    <a:pt x="114019" y="54384"/>
                    <a:pt x="114019" y="54384"/>
                    <a:pt x="114019" y="54384"/>
                  </a:cubicBezTo>
                  <a:cubicBezTo>
                    <a:pt x="118405" y="54384"/>
                    <a:pt x="119800" y="57142"/>
                    <a:pt x="119800" y="59901"/>
                  </a:cubicBezTo>
                  <a:cubicBezTo>
                    <a:pt x="119800" y="62660"/>
                    <a:pt x="118405" y="65418"/>
                    <a:pt x="114019" y="65418"/>
                  </a:cubicBezTo>
                  <a:close/>
                  <a:moveTo>
                    <a:pt x="85913" y="54384"/>
                  </a:moveTo>
                  <a:lnTo>
                    <a:pt x="85913" y="54384"/>
                  </a:lnTo>
                  <a:cubicBezTo>
                    <a:pt x="97076" y="54384"/>
                    <a:pt x="97076" y="54384"/>
                    <a:pt x="97076" y="54384"/>
                  </a:cubicBezTo>
                  <a:cubicBezTo>
                    <a:pt x="94285" y="37635"/>
                    <a:pt x="81727" y="25024"/>
                    <a:pt x="66179" y="23645"/>
                  </a:cubicBezTo>
                  <a:cubicBezTo>
                    <a:pt x="66179" y="33497"/>
                    <a:pt x="66179" y="33497"/>
                    <a:pt x="66179" y="33497"/>
                  </a:cubicBezTo>
                  <a:cubicBezTo>
                    <a:pt x="66179" y="37635"/>
                    <a:pt x="63388" y="39014"/>
                    <a:pt x="60598" y="39014"/>
                  </a:cubicBezTo>
                  <a:cubicBezTo>
                    <a:pt x="56411" y="39014"/>
                    <a:pt x="55016" y="37635"/>
                    <a:pt x="55016" y="33497"/>
                  </a:cubicBezTo>
                  <a:cubicBezTo>
                    <a:pt x="55016" y="23645"/>
                    <a:pt x="55016" y="23645"/>
                    <a:pt x="55016" y="23645"/>
                  </a:cubicBezTo>
                  <a:cubicBezTo>
                    <a:pt x="38073" y="25024"/>
                    <a:pt x="25315" y="37635"/>
                    <a:pt x="22524" y="54384"/>
                  </a:cubicBezTo>
                  <a:cubicBezTo>
                    <a:pt x="33687" y="54384"/>
                    <a:pt x="33687" y="54384"/>
                    <a:pt x="33687" y="54384"/>
                  </a:cubicBezTo>
                  <a:cubicBezTo>
                    <a:pt x="36677" y="54384"/>
                    <a:pt x="39468" y="57142"/>
                    <a:pt x="39468" y="59901"/>
                  </a:cubicBezTo>
                  <a:cubicBezTo>
                    <a:pt x="39468" y="62660"/>
                    <a:pt x="36677" y="65418"/>
                    <a:pt x="33687" y="65418"/>
                  </a:cubicBezTo>
                  <a:cubicBezTo>
                    <a:pt x="22524" y="65418"/>
                    <a:pt x="22524" y="65418"/>
                    <a:pt x="22524" y="65418"/>
                  </a:cubicBezTo>
                  <a:cubicBezTo>
                    <a:pt x="25315" y="82167"/>
                    <a:pt x="38073" y="94778"/>
                    <a:pt x="55016" y="96157"/>
                  </a:cubicBezTo>
                  <a:cubicBezTo>
                    <a:pt x="55016" y="86305"/>
                    <a:pt x="55016" y="86305"/>
                    <a:pt x="55016" y="86305"/>
                  </a:cubicBezTo>
                  <a:cubicBezTo>
                    <a:pt x="55016" y="82167"/>
                    <a:pt x="56411" y="80788"/>
                    <a:pt x="60598" y="80788"/>
                  </a:cubicBezTo>
                  <a:cubicBezTo>
                    <a:pt x="63388" y="80788"/>
                    <a:pt x="66179" y="82167"/>
                    <a:pt x="66179" y="86305"/>
                  </a:cubicBezTo>
                  <a:cubicBezTo>
                    <a:pt x="66179" y="96157"/>
                    <a:pt x="66179" y="96157"/>
                    <a:pt x="66179" y="96157"/>
                  </a:cubicBezTo>
                  <a:cubicBezTo>
                    <a:pt x="81727" y="94778"/>
                    <a:pt x="94285" y="82167"/>
                    <a:pt x="97076" y="65418"/>
                  </a:cubicBezTo>
                  <a:cubicBezTo>
                    <a:pt x="85913" y="65418"/>
                    <a:pt x="85913" y="65418"/>
                    <a:pt x="85913" y="65418"/>
                  </a:cubicBezTo>
                  <a:cubicBezTo>
                    <a:pt x="83122" y="65418"/>
                    <a:pt x="80332" y="62660"/>
                    <a:pt x="80332" y="59901"/>
                  </a:cubicBezTo>
                  <a:cubicBezTo>
                    <a:pt x="80332" y="57142"/>
                    <a:pt x="83122" y="54384"/>
                    <a:pt x="85913" y="54384"/>
                  </a:cubicBezTo>
                  <a:close/>
                  <a:moveTo>
                    <a:pt x="60598" y="65418"/>
                  </a:moveTo>
                  <a:lnTo>
                    <a:pt x="60598" y="65418"/>
                  </a:lnTo>
                  <a:cubicBezTo>
                    <a:pt x="56411" y="65418"/>
                    <a:pt x="55016" y="62660"/>
                    <a:pt x="55016" y="59901"/>
                  </a:cubicBezTo>
                  <a:cubicBezTo>
                    <a:pt x="55016" y="57142"/>
                    <a:pt x="56411" y="54384"/>
                    <a:pt x="60598" y="54384"/>
                  </a:cubicBezTo>
                  <a:cubicBezTo>
                    <a:pt x="63388" y="54384"/>
                    <a:pt x="66179" y="57142"/>
                    <a:pt x="66179" y="59901"/>
                  </a:cubicBezTo>
                  <a:cubicBezTo>
                    <a:pt x="66179" y="62660"/>
                    <a:pt x="63388" y="65418"/>
                    <a:pt x="60598" y="654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0" name="Shape 4870"/>
            <p:cNvSpPr/>
            <p:nvPr/>
          </p:nvSpPr>
          <p:spPr>
            <a:xfrm>
              <a:off x="5610783" y="1700287"/>
              <a:ext cx="21795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2"/>
                  </a:moveTo>
                  <a:lnTo>
                    <a:pt x="60000" y="119802"/>
                  </a:lnTo>
                  <a:cubicBezTo>
                    <a:pt x="60000" y="119802"/>
                    <a:pt x="0" y="69753"/>
                    <a:pt x="0" y="44532"/>
                  </a:cubicBezTo>
                  <a:cubicBezTo>
                    <a:pt x="0" y="20886"/>
                    <a:pt x="28017" y="0"/>
                    <a:pt x="60000" y="0"/>
                  </a:cubicBezTo>
                  <a:cubicBezTo>
                    <a:pt x="93568" y="0"/>
                    <a:pt x="119735" y="20886"/>
                    <a:pt x="119735" y="44532"/>
                  </a:cubicBezTo>
                  <a:cubicBezTo>
                    <a:pt x="119735" y="69753"/>
                    <a:pt x="60000" y="119802"/>
                    <a:pt x="60000" y="119802"/>
                  </a:cubicBezTo>
                  <a:close/>
                  <a:moveTo>
                    <a:pt x="60000" y="15369"/>
                  </a:moveTo>
                  <a:lnTo>
                    <a:pt x="60000" y="15369"/>
                  </a:lnTo>
                  <a:cubicBezTo>
                    <a:pt x="39383" y="15369"/>
                    <a:pt x="20616" y="29359"/>
                    <a:pt x="20616" y="44532"/>
                  </a:cubicBezTo>
                  <a:cubicBezTo>
                    <a:pt x="20616" y="61280"/>
                    <a:pt x="39383" y="75270"/>
                    <a:pt x="60000" y="75270"/>
                  </a:cubicBezTo>
                  <a:cubicBezTo>
                    <a:pt x="82202" y="75270"/>
                    <a:pt x="100969" y="61280"/>
                    <a:pt x="100969" y="44532"/>
                  </a:cubicBezTo>
                  <a:cubicBezTo>
                    <a:pt x="100969" y="29359"/>
                    <a:pt x="82202" y="15369"/>
                    <a:pt x="60000" y="15369"/>
                  </a:cubicBezTo>
                  <a:close/>
                  <a:moveTo>
                    <a:pt x="80352" y="50049"/>
                  </a:moveTo>
                  <a:lnTo>
                    <a:pt x="80352" y="50049"/>
                  </a:lnTo>
                  <a:cubicBezTo>
                    <a:pt x="41233" y="50049"/>
                    <a:pt x="41233" y="50049"/>
                    <a:pt x="41233" y="50049"/>
                  </a:cubicBezTo>
                  <a:cubicBezTo>
                    <a:pt x="35682" y="50049"/>
                    <a:pt x="33832" y="48669"/>
                    <a:pt x="33832" y="44532"/>
                  </a:cubicBezTo>
                  <a:cubicBezTo>
                    <a:pt x="33832" y="41773"/>
                    <a:pt x="35682" y="39014"/>
                    <a:pt x="41233" y="39014"/>
                  </a:cubicBezTo>
                  <a:cubicBezTo>
                    <a:pt x="80352" y="39014"/>
                    <a:pt x="80352" y="39014"/>
                    <a:pt x="80352" y="39014"/>
                  </a:cubicBezTo>
                  <a:cubicBezTo>
                    <a:pt x="84317" y="39014"/>
                    <a:pt x="88017" y="41773"/>
                    <a:pt x="88017" y="44532"/>
                  </a:cubicBezTo>
                  <a:cubicBezTo>
                    <a:pt x="88017" y="48669"/>
                    <a:pt x="84317" y="50049"/>
                    <a:pt x="80352" y="500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1" name="Shape 4871"/>
            <p:cNvSpPr/>
            <p:nvPr/>
          </p:nvSpPr>
          <p:spPr>
            <a:xfrm>
              <a:off x="5105031" y="1700287"/>
              <a:ext cx="217961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2"/>
                  </a:moveTo>
                  <a:lnTo>
                    <a:pt x="60000" y="119802"/>
                  </a:lnTo>
                  <a:cubicBezTo>
                    <a:pt x="60000" y="119802"/>
                    <a:pt x="0" y="69753"/>
                    <a:pt x="0" y="44532"/>
                  </a:cubicBezTo>
                  <a:cubicBezTo>
                    <a:pt x="0" y="20886"/>
                    <a:pt x="26167" y="0"/>
                    <a:pt x="60000" y="0"/>
                  </a:cubicBezTo>
                  <a:cubicBezTo>
                    <a:pt x="93568" y="0"/>
                    <a:pt x="119735" y="20886"/>
                    <a:pt x="119735" y="44532"/>
                  </a:cubicBezTo>
                  <a:cubicBezTo>
                    <a:pt x="119735" y="69753"/>
                    <a:pt x="60000" y="119802"/>
                    <a:pt x="60000" y="119802"/>
                  </a:cubicBezTo>
                  <a:close/>
                  <a:moveTo>
                    <a:pt x="60000" y="15369"/>
                  </a:moveTo>
                  <a:lnTo>
                    <a:pt x="60000" y="15369"/>
                  </a:lnTo>
                  <a:cubicBezTo>
                    <a:pt x="37533" y="15369"/>
                    <a:pt x="20616" y="29359"/>
                    <a:pt x="20616" y="44532"/>
                  </a:cubicBezTo>
                  <a:cubicBezTo>
                    <a:pt x="20616" y="61280"/>
                    <a:pt x="37533" y="75270"/>
                    <a:pt x="60000" y="75270"/>
                  </a:cubicBezTo>
                  <a:cubicBezTo>
                    <a:pt x="82202" y="75270"/>
                    <a:pt x="99118" y="61280"/>
                    <a:pt x="99118" y="44532"/>
                  </a:cubicBezTo>
                  <a:cubicBezTo>
                    <a:pt x="99118" y="29359"/>
                    <a:pt x="82202" y="15369"/>
                    <a:pt x="60000" y="15369"/>
                  </a:cubicBezTo>
                  <a:close/>
                  <a:moveTo>
                    <a:pt x="80352" y="50049"/>
                  </a:moveTo>
                  <a:lnTo>
                    <a:pt x="80352" y="50049"/>
                  </a:lnTo>
                  <a:cubicBezTo>
                    <a:pt x="67400" y="50049"/>
                    <a:pt x="67400" y="50049"/>
                    <a:pt x="67400" y="50049"/>
                  </a:cubicBezTo>
                  <a:cubicBezTo>
                    <a:pt x="67400" y="59901"/>
                    <a:pt x="67400" y="59901"/>
                    <a:pt x="67400" y="59901"/>
                  </a:cubicBezTo>
                  <a:cubicBezTo>
                    <a:pt x="67400" y="62660"/>
                    <a:pt x="63700" y="65418"/>
                    <a:pt x="60000" y="65418"/>
                  </a:cubicBezTo>
                  <a:cubicBezTo>
                    <a:pt x="56299" y="65418"/>
                    <a:pt x="52334" y="62660"/>
                    <a:pt x="52334" y="59901"/>
                  </a:cubicBezTo>
                  <a:cubicBezTo>
                    <a:pt x="52334" y="50049"/>
                    <a:pt x="52334" y="50049"/>
                    <a:pt x="52334" y="50049"/>
                  </a:cubicBezTo>
                  <a:cubicBezTo>
                    <a:pt x="39383" y="50049"/>
                    <a:pt x="39383" y="50049"/>
                    <a:pt x="39383" y="50049"/>
                  </a:cubicBezTo>
                  <a:cubicBezTo>
                    <a:pt x="35682" y="50049"/>
                    <a:pt x="31718" y="48669"/>
                    <a:pt x="31718" y="44532"/>
                  </a:cubicBezTo>
                  <a:cubicBezTo>
                    <a:pt x="31718" y="41773"/>
                    <a:pt x="35682" y="39014"/>
                    <a:pt x="39383" y="39014"/>
                  </a:cubicBezTo>
                  <a:cubicBezTo>
                    <a:pt x="52334" y="39014"/>
                    <a:pt x="52334" y="39014"/>
                    <a:pt x="52334" y="39014"/>
                  </a:cubicBezTo>
                  <a:cubicBezTo>
                    <a:pt x="52334" y="30738"/>
                    <a:pt x="52334" y="30738"/>
                    <a:pt x="52334" y="30738"/>
                  </a:cubicBezTo>
                  <a:cubicBezTo>
                    <a:pt x="52334" y="26403"/>
                    <a:pt x="56299" y="25024"/>
                    <a:pt x="60000" y="25024"/>
                  </a:cubicBezTo>
                  <a:cubicBezTo>
                    <a:pt x="63700" y="25024"/>
                    <a:pt x="67400" y="26403"/>
                    <a:pt x="67400" y="30738"/>
                  </a:cubicBezTo>
                  <a:cubicBezTo>
                    <a:pt x="67400" y="39014"/>
                    <a:pt x="67400" y="39014"/>
                    <a:pt x="67400" y="39014"/>
                  </a:cubicBezTo>
                  <a:cubicBezTo>
                    <a:pt x="80352" y="39014"/>
                    <a:pt x="80352" y="39014"/>
                    <a:pt x="80352" y="39014"/>
                  </a:cubicBezTo>
                  <a:cubicBezTo>
                    <a:pt x="84052" y="39014"/>
                    <a:pt x="88017" y="41773"/>
                    <a:pt x="88017" y="44532"/>
                  </a:cubicBezTo>
                  <a:cubicBezTo>
                    <a:pt x="88017" y="48669"/>
                    <a:pt x="84052" y="50049"/>
                    <a:pt x="80352" y="500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2" name="Shape 4872"/>
            <p:cNvSpPr/>
            <p:nvPr/>
          </p:nvSpPr>
          <p:spPr>
            <a:xfrm>
              <a:off x="4599280" y="1700287"/>
              <a:ext cx="21795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2"/>
                  </a:moveTo>
                  <a:lnTo>
                    <a:pt x="60000" y="119802"/>
                  </a:lnTo>
                  <a:cubicBezTo>
                    <a:pt x="60000" y="119802"/>
                    <a:pt x="0" y="69753"/>
                    <a:pt x="0" y="44532"/>
                  </a:cubicBezTo>
                  <a:cubicBezTo>
                    <a:pt x="0" y="20886"/>
                    <a:pt x="26167" y="0"/>
                    <a:pt x="60000" y="0"/>
                  </a:cubicBezTo>
                  <a:cubicBezTo>
                    <a:pt x="91718" y="0"/>
                    <a:pt x="119735" y="20886"/>
                    <a:pt x="119735" y="44532"/>
                  </a:cubicBezTo>
                  <a:cubicBezTo>
                    <a:pt x="119735" y="69753"/>
                    <a:pt x="60000" y="119802"/>
                    <a:pt x="60000" y="119802"/>
                  </a:cubicBezTo>
                  <a:close/>
                  <a:moveTo>
                    <a:pt x="60000" y="15369"/>
                  </a:moveTo>
                  <a:lnTo>
                    <a:pt x="60000" y="15369"/>
                  </a:lnTo>
                  <a:cubicBezTo>
                    <a:pt x="37533" y="15369"/>
                    <a:pt x="18766" y="29359"/>
                    <a:pt x="18766" y="44532"/>
                  </a:cubicBezTo>
                  <a:cubicBezTo>
                    <a:pt x="18766" y="61280"/>
                    <a:pt x="37533" y="75270"/>
                    <a:pt x="60000" y="75270"/>
                  </a:cubicBezTo>
                  <a:cubicBezTo>
                    <a:pt x="80352" y="75270"/>
                    <a:pt x="99118" y="61280"/>
                    <a:pt x="99118" y="44532"/>
                  </a:cubicBezTo>
                  <a:cubicBezTo>
                    <a:pt x="99118" y="29359"/>
                    <a:pt x="80352" y="15369"/>
                    <a:pt x="60000" y="15369"/>
                  </a:cubicBezTo>
                  <a:close/>
                  <a:moveTo>
                    <a:pt x="60000" y="59901"/>
                  </a:moveTo>
                  <a:lnTo>
                    <a:pt x="60000" y="59901"/>
                  </a:lnTo>
                  <a:cubicBezTo>
                    <a:pt x="48634" y="59901"/>
                    <a:pt x="39383" y="53004"/>
                    <a:pt x="39383" y="44532"/>
                  </a:cubicBezTo>
                  <a:cubicBezTo>
                    <a:pt x="39383" y="36256"/>
                    <a:pt x="48634" y="30738"/>
                    <a:pt x="60000" y="30738"/>
                  </a:cubicBezTo>
                  <a:cubicBezTo>
                    <a:pt x="71101" y="30738"/>
                    <a:pt x="78502" y="36256"/>
                    <a:pt x="78502" y="44532"/>
                  </a:cubicBezTo>
                  <a:cubicBezTo>
                    <a:pt x="78502" y="53004"/>
                    <a:pt x="71101" y="59901"/>
                    <a:pt x="60000" y="599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3" name="Shape 4873"/>
            <p:cNvSpPr/>
            <p:nvPr/>
          </p:nvSpPr>
          <p:spPr>
            <a:xfrm>
              <a:off x="4091412" y="1700287"/>
              <a:ext cx="217959" cy="2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7" y="119802"/>
                  </a:moveTo>
                  <a:lnTo>
                    <a:pt x="59867" y="119802"/>
                  </a:lnTo>
                  <a:cubicBezTo>
                    <a:pt x="59867" y="119802"/>
                    <a:pt x="0" y="69753"/>
                    <a:pt x="0" y="44532"/>
                  </a:cubicBezTo>
                  <a:cubicBezTo>
                    <a:pt x="0" y="20886"/>
                    <a:pt x="28079" y="0"/>
                    <a:pt x="59867" y="0"/>
                  </a:cubicBezTo>
                  <a:cubicBezTo>
                    <a:pt x="93774" y="0"/>
                    <a:pt x="119735" y="20886"/>
                    <a:pt x="119735" y="44532"/>
                  </a:cubicBezTo>
                  <a:cubicBezTo>
                    <a:pt x="119735" y="69753"/>
                    <a:pt x="59867" y="119802"/>
                    <a:pt x="59867" y="119802"/>
                  </a:cubicBezTo>
                  <a:close/>
                  <a:moveTo>
                    <a:pt x="59867" y="15369"/>
                  </a:moveTo>
                  <a:lnTo>
                    <a:pt x="59867" y="15369"/>
                  </a:lnTo>
                  <a:cubicBezTo>
                    <a:pt x="39470" y="15369"/>
                    <a:pt x="20662" y="29359"/>
                    <a:pt x="20662" y="44532"/>
                  </a:cubicBezTo>
                  <a:cubicBezTo>
                    <a:pt x="20662" y="61280"/>
                    <a:pt x="39470" y="75270"/>
                    <a:pt x="59867" y="75270"/>
                  </a:cubicBezTo>
                  <a:cubicBezTo>
                    <a:pt x="82384" y="75270"/>
                    <a:pt x="101192" y="61280"/>
                    <a:pt x="101192" y="44532"/>
                  </a:cubicBezTo>
                  <a:cubicBezTo>
                    <a:pt x="101192" y="29359"/>
                    <a:pt x="82384" y="15369"/>
                    <a:pt x="59867" y="15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4" name="Shape 4874"/>
            <p:cNvSpPr/>
            <p:nvPr/>
          </p:nvSpPr>
          <p:spPr>
            <a:xfrm>
              <a:off x="3549687" y="1740503"/>
              <a:ext cx="292024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19" y="95496"/>
                  </a:moveTo>
                  <a:lnTo>
                    <a:pt x="92019" y="95496"/>
                  </a:lnTo>
                  <a:cubicBezTo>
                    <a:pt x="87881" y="95496"/>
                    <a:pt x="86502" y="92290"/>
                    <a:pt x="86502" y="89083"/>
                  </a:cubicBezTo>
                  <a:cubicBezTo>
                    <a:pt x="86502" y="85877"/>
                    <a:pt x="87881" y="82442"/>
                    <a:pt x="92019" y="82442"/>
                  </a:cubicBezTo>
                  <a:cubicBezTo>
                    <a:pt x="100295" y="82442"/>
                    <a:pt x="108768" y="74427"/>
                    <a:pt x="108768" y="63206"/>
                  </a:cubicBezTo>
                  <a:cubicBezTo>
                    <a:pt x="108768" y="56564"/>
                    <a:pt x="105812" y="51755"/>
                    <a:pt x="103054" y="48549"/>
                  </a:cubicBezTo>
                  <a:cubicBezTo>
                    <a:pt x="101674" y="48549"/>
                    <a:pt x="101674" y="48549"/>
                    <a:pt x="101674" y="46946"/>
                  </a:cubicBezTo>
                  <a:lnTo>
                    <a:pt x="100295" y="46946"/>
                  </a:lnTo>
                  <a:lnTo>
                    <a:pt x="98916" y="45343"/>
                  </a:lnTo>
                  <a:lnTo>
                    <a:pt x="97536" y="45343"/>
                  </a:lnTo>
                  <a:cubicBezTo>
                    <a:pt x="97536" y="45343"/>
                    <a:pt x="96157" y="45343"/>
                    <a:pt x="96157" y="43740"/>
                  </a:cubicBezTo>
                  <a:cubicBezTo>
                    <a:pt x="94778" y="43740"/>
                    <a:pt x="94778" y="43740"/>
                    <a:pt x="94778" y="43740"/>
                  </a:cubicBezTo>
                  <a:cubicBezTo>
                    <a:pt x="94778" y="43740"/>
                    <a:pt x="94778" y="43740"/>
                    <a:pt x="93399" y="43740"/>
                  </a:cubicBezTo>
                  <a:cubicBezTo>
                    <a:pt x="92019" y="43740"/>
                    <a:pt x="92019" y="43740"/>
                    <a:pt x="92019" y="43740"/>
                  </a:cubicBezTo>
                  <a:lnTo>
                    <a:pt x="90640" y="43740"/>
                  </a:lnTo>
                  <a:cubicBezTo>
                    <a:pt x="90640" y="42137"/>
                    <a:pt x="90640" y="42137"/>
                    <a:pt x="90640" y="40534"/>
                  </a:cubicBezTo>
                  <a:cubicBezTo>
                    <a:pt x="90640" y="38702"/>
                    <a:pt x="89261" y="38702"/>
                    <a:pt x="89261" y="37099"/>
                  </a:cubicBezTo>
                  <a:cubicBezTo>
                    <a:pt x="89261" y="35496"/>
                    <a:pt x="89261" y="35496"/>
                    <a:pt x="87881" y="33893"/>
                  </a:cubicBezTo>
                  <a:cubicBezTo>
                    <a:pt x="87881" y="32290"/>
                    <a:pt x="87881" y="32290"/>
                    <a:pt x="86502" y="30687"/>
                  </a:cubicBezTo>
                  <a:cubicBezTo>
                    <a:pt x="80788" y="21068"/>
                    <a:pt x="71133" y="12824"/>
                    <a:pt x="59901" y="12824"/>
                  </a:cubicBezTo>
                  <a:cubicBezTo>
                    <a:pt x="48866" y="12824"/>
                    <a:pt x="39014" y="21068"/>
                    <a:pt x="33497" y="30687"/>
                  </a:cubicBezTo>
                  <a:cubicBezTo>
                    <a:pt x="32118" y="32290"/>
                    <a:pt x="32118" y="32290"/>
                    <a:pt x="32118" y="33893"/>
                  </a:cubicBezTo>
                  <a:cubicBezTo>
                    <a:pt x="30738" y="35496"/>
                    <a:pt x="30738" y="35496"/>
                    <a:pt x="30738" y="37099"/>
                  </a:cubicBezTo>
                  <a:cubicBezTo>
                    <a:pt x="30738" y="38702"/>
                    <a:pt x="29359" y="38702"/>
                    <a:pt x="29359" y="40534"/>
                  </a:cubicBezTo>
                  <a:cubicBezTo>
                    <a:pt x="29359" y="42137"/>
                    <a:pt x="29359" y="42137"/>
                    <a:pt x="29359" y="43740"/>
                  </a:cubicBezTo>
                  <a:lnTo>
                    <a:pt x="27980" y="43740"/>
                  </a:lnTo>
                  <a:cubicBezTo>
                    <a:pt x="27980" y="43740"/>
                    <a:pt x="27980" y="43740"/>
                    <a:pt x="26600" y="43740"/>
                  </a:cubicBezTo>
                  <a:cubicBezTo>
                    <a:pt x="25221" y="43740"/>
                    <a:pt x="25221" y="43740"/>
                    <a:pt x="25221" y="43740"/>
                  </a:cubicBezTo>
                  <a:cubicBezTo>
                    <a:pt x="25221" y="43740"/>
                    <a:pt x="25221" y="43740"/>
                    <a:pt x="23842" y="43740"/>
                  </a:cubicBezTo>
                  <a:cubicBezTo>
                    <a:pt x="23842" y="45343"/>
                    <a:pt x="22266" y="45343"/>
                    <a:pt x="22266" y="45343"/>
                  </a:cubicBezTo>
                  <a:lnTo>
                    <a:pt x="20886" y="45343"/>
                  </a:lnTo>
                  <a:lnTo>
                    <a:pt x="19507" y="46946"/>
                  </a:lnTo>
                  <a:lnTo>
                    <a:pt x="18128" y="46946"/>
                  </a:lnTo>
                  <a:cubicBezTo>
                    <a:pt x="18128" y="48549"/>
                    <a:pt x="18128" y="48549"/>
                    <a:pt x="16748" y="48549"/>
                  </a:cubicBezTo>
                  <a:cubicBezTo>
                    <a:pt x="13990" y="51755"/>
                    <a:pt x="11231" y="56564"/>
                    <a:pt x="11231" y="63206"/>
                  </a:cubicBezTo>
                  <a:cubicBezTo>
                    <a:pt x="11231" y="74427"/>
                    <a:pt x="19507" y="82442"/>
                    <a:pt x="27980" y="82442"/>
                  </a:cubicBezTo>
                  <a:cubicBezTo>
                    <a:pt x="32118" y="82442"/>
                    <a:pt x="33497" y="85877"/>
                    <a:pt x="33497" y="89083"/>
                  </a:cubicBezTo>
                  <a:cubicBezTo>
                    <a:pt x="33497" y="92290"/>
                    <a:pt x="32118" y="95496"/>
                    <a:pt x="27980" y="95496"/>
                  </a:cubicBezTo>
                  <a:cubicBezTo>
                    <a:pt x="12610" y="95496"/>
                    <a:pt x="0" y="80839"/>
                    <a:pt x="0" y="63206"/>
                  </a:cubicBezTo>
                  <a:cubicBezTo>
                    <a:pt x="0" y="48549"/>
                    <a:pt x="8472" y="35496"/>
                    <a:pt x="19507" y="32290"/>
                  </a:cubicBezTo>
                  <a:cubicBezTo>
                    <a:pt x="26600" y="12824"/>
                    <a:pt x="41773" y="0"/>
                    <a:pt x="59901" y="0"/>
                  </a:cubicBezTo>
                  <a:cubicBezTo>
                    <a:pt x="78029" y="0"/>
                    <a:pt x="93399" y="12824"/>
                    <a:pt x="100295" y="32290"/>
                  </a:cubicBezTo>
                  <a:cubicBezTo>
                    <a:pt x="111527" y="35496"/>
                    <a:pt x="119802" y="48549"/>
                    <a:pt x="119802" y="63206"/>
                  </a:cubicBezTo>
                  <a:cubicBezTo>
                    <a:pt x="119802" y="80839"/>
                    <a:pt x="107389" y="95496"/>
                    <a:pt x="92019" y="95496"/>
                  </a:cubicBezTo>
                  <a:close/>
                  <a:moveTo>
                    <a:pt x="39014" y="80839"/>
                  </a:moveTo>
                  <a:lnTo>
                    <a:pt x="39014" y="80839"/>
                  </a:lnTo>
                  <a:cubicBezTo>
                    <a:pt x="55763" y="58167"/>
                    <a:pt x="55763" y="58167"/>
                    <a:pt x="55763" y="58167"/>
                  </a:cubicBezTo>
                  <a:cubicBezTo>
                    <a:pt x="57142" y="58167"/>
                    <a:pt x="58522" y="56564"/>
                    <a:pt x="59901" y="56564"/>
                  </a:cubicBezTo>
                  <a:cubicBezTo>
                    <a:pt x="61280" y="56564"/>
                    <a:pt x="62660" y="58167"/>
                    <a:pt x="64236" y="58167"/>
                  </a:cubicBezTo>
                  <a:cubicBezTo>
                    <a:pt x="80788" y="80839"/>
                    <a:pt x="80788" y="80839"/>
                    <a:pt x="80788" y="80839"/>
                  </a:cubicBezTo>
                  <a:cubicBezTo>
                    <a:pt x="82167" y="80839"/>
                    <a:pt x="82167" y="82442"/>
                    <a:pt x="82167" y="84045"/>
                  </a:cubicBezTo>
                  <a:cubicBezTo>
                    <a:pt x="82167" y="89083"/>
                    <a:pt x="79408" y="90687"/>
                    <a:pt x="76650" y="90687"/>
                  </a:cubicBezTo>
                  <a:cubicBezTo>
                    <a:pt x="75270" y="90687"/>
                    <a:pt x="73891" y="90687"/>
                    <a:pt x="72512" y="89083"/>
                  </a:cubicBezTo>
                  <a:cubicBezTo>
                    <a:pt x="65615" y="79236"/>
                    <a:pt x="65615" y="79236"/>
                    <a:pt x="65615" y="79236"/>
                  </a:cubicBezTo>
                  <a:cubicBezTo>
                    <a:pt x="65615" y="113358"/>
                    <a:pt x="65615" y="113358"/>
                    <a:pt x="65615" y="113358"/>
                  </a:cubicBezTo>
                  <a:cubicBezTo>
                    <a:pt x="65615" y="116564"/>
                    <a:pt x="62660" y="119770"/>
                    <a:pt x="59901" y="119770"/>
                  </a:cubicBezTo>
                  <a:cubicBezTo>
                    <a:pt x="57142" y="119770"/>
                    <a:pt x="54384" y="116564"/>
                    <a:pt x="54384" y="113358"/>
                  </a:cubicBezTo>
                  <a:cubicBezTo>
                    <a:pt x="54384" y="79236"/>
                    <a:pt x="54384" y="79236"/>
                    <a:pt x="54384" y="79236"/>
                  </a:cubicBezTo>
                  <a:cubicBezTo>
                    <a:pt x="47487" y="89083"/>
                    <a:pt x="47487" y="89083"/>
                    <a:pt x="47487" y="89083"/>
                  </a:cubicBezTo>
                  <a:cubicBezTo>
                    <a:pt x="46108" y="90687"/>
                    <a:pt x="44532" y="90687"/>
                    <a:pt x="43152" y="90687"/>
                  </a:cubicBezTo>
                  <a:cubicBezTo>
                    <a:pt x="40394" y="90687"/>
                    <a:pt x="37635" y="89083"/>
                    <a:pt x="37635" y="84045"/>
                  </a:cubicBezTo>
                  <a:cubicBezTo>
                    <a:pt x="37635" y="82442"/>
                    <a:pt x="37635" y="80839"/>
                    <a:pt x="39014" y="808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5" name="Shape 4875"/>
            <p:cNvSpPr/>
            <p:nvPr/>
          </p:nvSpPr>
          <p:spPr>
            <a:xfrm>
              <a:off x="3043935" y="1740503"/>
              <a:ext cx="289909" cy="2518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694" y="95496"/>
                  </a:moveTo>
                  <a:lnTo>
                    <a:pt x="91694" y="95496"/>
                  </a:lnTo>
                  <a:cubicBezTo>
                    <a:pt x="88903" y="95496"/>
                    <a:pt x="85913" y="92290"/>
                    <a:pt x="85913" y="89083"/>
                  </a:cubicBezTo>
                  <a:cubicBezTo>
                    <a:pt x="85913" y="85877"/>
                    <a:pt x="88903" y="82442"/>
                    <a:pt x="91694" y="82442"/>
                  </a:cubicBezTo>
                  <a:cubicBezTo>
                    <a:pt x="101461" y="82442"/>
                    <a:pt x="108438" y="74427"/>
                    <a:pt x="108438" y="63206"/>
                  </a:cubicBezTo>
                  <a:cubicBezTo>
                    <a:pt x="108438" y="56564"/>
                    <a:pt x="107043" y="51755"/>
                    <a:pt x="102857" y="48549"/>
                  </a:cubicBezTo>
                  <a:cubicBezTo>
                    <a:pt x="102857" y="48549"/>
                    <a:pt x="102857" y="48549"/>
                    <a:pt x="101461" y="46946"/>
                  </a:cubicBezTo>
                  <a:cubicBezTo>
                    <a:pt x="100066" y="46946"/>
                    <a:pt x="100066" y="45343"/>
                    <a:pt x="100066" y="45343"/>
                  </a:cubicBezTo>
                  <a:cubicBezTo>
                    <a:pt x="100066" y="45343"/>
                    <a:pt x="100066" y="45343"/>
                    <a:pt x="98671" y="45343"/>
                  </a:cubicBezTo>
                  <a:cubicBezTo>
                    <a:pt x="98671" y="45343"/>
                    <a:pt x="98671" y="45343"/>
                    <a:pt x="97275" y="45343"/>
                  </a:cubicBezTo>
                  <a:cubicBezTo>
                    <a:pt x="97275" y="45343"/>
                    <a:pt x="97275" y="45343"/>
                    <a:pt x="97275" y="43740"/>
                  </a:cubicBezTo>
                  <a:lnTo>
                    <a:pt x="95880" y="43740"/>
                  </a:lnTo>
                  <a:cubicBezTo>
                    <a:pt x="94485" y="43740"/>
                    <a:pt x="94485" y="43740"/>
                    <a:pt x="94485" y="43740"/>
                  </a:cubicBezTo>
                  <a:cubicBezTo>
                    <a:pt x="93089" y="43740"/>
                    <a:pt x="93089" y="43740"/>
                    <a:pt x="91694" y="43740"/>
                  </a:cubicBezTo>
                  <a:cubicBezTo>
                    <a:pt x="91694" y="42137"/>
                    <a:pt x="91694" y="42137"/>
                    <a:pt x="91694" y="40534"/>
                  </a:cubicBezTo>
                  <a:cubicBezTo>
                    <a:pt x="90299" y="40534"/>
                    <a:pt x="90299" y="40534"/>
                    <a:pt x="90299" y="40534"/>
                  </a:cubicBezTo>
                  <a:cubicBezTo>
                    <a:pt x="90299" y="38702"/>
                    <a:pt x="90299" y="38702"/>
                    <a:pt x="90299" y="37099"/>
                  </a:cubicBezTo>
                  <a:cubicBezTo>
                    <a:pt x="88903" y="35496"/>
                    <a:pt x="88903" y="35496"/>
                    <a:pt x="88903" y="33893"/>
                  </a:cubicBezTo>
                  <a:cubicBezTo>
                    <a:pt x="88903" y="32290"/>
                    <a:pt x="87508" y="32290"/>
                    <a:pt x="87508" y="30687"/>
                  </a:cubicBezTo>
                  <a:cubicBezTo>
                    <a:pt x="81727" y="21068"/>
                    <a:pt x="71960" y="12824"/>
                    <a:pt x="60598" y="12824"/>
                  </a:cubicBezTo>
                  <a:cubicBezTo>
                    <a:pt x="48039" y="12824"/>
                    <a:pt x="38073" y="21068"/>
                    <a:pt x="32491" y="30687"/>
                  </a:cubicBezTo>
                  <a:cubicBezTo>
                    <a:pt x="32491" y="32290"/>
                    <a:pt x="32491" y="32290"/>
                    <a:pt x="31096" y="33893"/>
                  </a:cubicBezTo>
                  <a:cubicBezTo>
                    <a:pt x="31096" y="35496"/>
                    <a:pt x="31096" y="35496"/>
                    <a:pt x="31096" y="37099"/>
                  </a:cubicBezTo>
                  <a:cubicBezTo>
                    <a:pt x="31096" y="37099"/>
                    <a:pt x="31096" y="37099"/>
                    <a:pt x="29700" y="37099"/>
                  </a:cubicBezTo>
                  <a:cubicBezTo>
                    <a:pt x="29700" y="38702"/>
                    <a:pt x="29700" y="38702"/>
                    <a:pt x="29700" y="40534"/>
                  </a:cubicBezTo>
                  <a:cubicBezTo>
                    <a:pt x="29700" y="42137"/>
                    <a:pt x="28305" y="42137"/>
                    <a:pt x="28305" y="43740"/>
                  </a:cubicBezTo>
                  <a:lnTo>
                    <a:pt x="26910" y="43740"/>
                  </a:lnTo>
                  <a:cubicBezTo>
                    <a:pt x="26910" y="43740"/>
                    <a:pt x="26910" y="43740"/>
                    <a:pt x="25514" y="43740"/>
                  </a:cubicBezTo>
                  <a:cubicBezTo>
                    <a:pt x="23920" y="43740"/>
                    <a:pt x="23920" y="43740"/>
                    <a:pt x="23920" y="43740"/>
                  </a:cubicBezTo>
                  <a:cubicBezTo>
                    <a:pt x="22524" y="45343"/>
                    <a:pt x="22524" y="45343"/>
                    <a:pt x="22524" y="45343"/>
                  </a:cubicBezTo>
                  <a:cubicBezTo>
                    <a:pt x="21129" y="45343"/>
                    <a:pt x="21129" y="45343"/>
                    <a:pt x="21129" y="45343"/>
                  </a:cubicBezTo>
                  <a:cubicBezTo>
                    <a:pt x="19734" y="45343"/>
                    <a:pt x="19734" y="46946"/>
                    <a:pt x="19734" y="46946"/>
                  </a:cubicBezTo>
                  <a:cubicBezTo>
                    <a:pt x="18338" y="46946"/>
                    <a:pt x="18338" y="46946"/>
                    <a:pt x="18338" y="46946"/>
                  </a:cubicBezTo>
                  <a:cubicBezTo>
                    <a:pt x="18338" y="48549"/>
                    <a:pt x="16943" y="48549"/>
                    <a:pt x="16943" y="48549"/>
                  </a:cubicBezTo>
                  <a:cubicBezTo>
                    <a:pt x="14152" y="51755"/>
                    <a:pt x="11362" y="56564"/>
                    <a:pt x="11362" y="63206"/>
                  </a:cubicBezTo>
                  <a:cubicBezTo>
                    <a:pt x="11362" y="74427"/>
                    <a:pt x="18338" y="82442"/>
                    <a:pt x="28305" y="82442"/>
                  </a:cubicBezTo>
                  <a:cubicBezTo>
                    <a:pt x="31096" y="82442"/>
                    <a:pt x="33887" y="85877"/>
                    <a:pt x="33887" y="89083"/>
                  </a:cubicBezTo>
                  <a:cubicBezTo>
                    <a:pt x="33887" y="92290"/>
                    <a:pt x="31096" y="95496"/>
                    <a:pt x="28305" y="95496"/>
                  </a:cubicBezTo>
                  <a:cubicBezTo>
                    <a:pt x="12757" y="95496"/>
                    <a:pt x="0" y="80839"/>
                    <a:pt x="0" y="63206"/>
                  </a:cubicBezTo>
                  <a:cubicBezTo>
                    <a:pt x="0" y="48549"/>
                    <a:pt x="8571" y="35496"/>
                    <a:pt x="19734" y="32290"/>
                  </a:cubicBezTo>
                  <a:cubicBezTo>
                    <a:pt x="26910" y="12824"/>
                    <a:pt x="42259" y="0"/>
                    <a:pt x="60598" y="0"/>
                  </a:cubicBezTo>
                  <a:cubicBezTo>
                    <a:pt x="78936" y="0"/>
                    <a:pt x="94485" y="12824"/>
                    <a:pt x="100066" y="32290"/>
                  </a:cubicBezTo>
                  <a:cubicBezTo>
                    <a:pt x="111428" y="35496"/>
                    <a:pt x="119800" y="48549"/>
                    <a:pt x="119800" y="63206"/>
                  </a:cubicBezTo>
                  <a:cubicBezTo>
                    <a:pt x="119800" y="80839"/>
                    <a:pt x="107043" y="95496"/>
                    <a:pt x="91694" y="95496"/>
                  </a:cubicBezTo>
                  <a:close/>
                  <a:moveTo>
                    <a:pt x="43654" y="84045"/>
                  </a:moveTo>
                  <a:lnTo>
                    <a:pt x="43654" y="84045"/>
                  </a:lnTo>
                  <a:cubicBezTo>
                    <a:pt x="45049" y="84045"/>
                    <a:pt x="46445" y="85877"/>
                    <a:pt x="48039" y="87480"/>
                  </a:cubicBezTo>
                  <a:cubicBezTo>
                    <a:pt x="55016" y="95496"/>
                    <a:pt x="55016" y="95496"/>
                    <a:pt x="55016" y="95496"/>
                  </a:cubicBezTo>
                  <a:cubicBezTo>
                    <a:pt x="55016" y="63206"/>
                    <a:pt x="55016" y="63206"/>
                    <a:pt x="55016" y="63206"/>
                  </a:cubicBezTo>
                  <a:cubicBezTo>
                    <a:pt x="55016" y="60000"/>
                    <a:pt x="56411" y="56564"/>
                    <a:pt x="60598" y="56564"/>
                  </a:cubicBezTo>
                  <a:cubicBezTo>
                    <a:pt x="63388" y="56564"/>
                    <a:pt x="66378" y="60000"/>
                    <a:pt x="66378" y="63206"/>
                  </a:cubicBezTo>
                  <a:cubicBezTo>
                    <a:pt x="66378" y="95496"/>
                    <a:pt x="66378" y="95496"/>
                    <a:pt x="66378" y="95496"/>
                  </a:cubicBezTo>
                  <a:cubicBezTo>
                    <a:pt x="73355" y="87480"/>
                    <a:pt x="73355" y="87480"/>
                    <a:pt x="73355" y="87480"/>
                  </a:cubicBezTo>
                  <a:cubicBezTo>
                    <a:pt x="73355" y="85877"/>
                    <a:pt x="74750" y="84045"/>
                    <a:pt x="77541" y="84045"/>
                  </a:cubicBezTo>
                  <a:cubicBezTo>
                    <a:pt x="80332" y="84045"/>
                    <a:pt x="83122" y="87480"/>
                    <a:pt x="83122" y="90687"/>
                  </a:cubicBezTo>
                  <a:cubicBezTo>
                    <a:pt x="83122" y="92290"/>
                    <a:pt x="81727" y="93893"/>
                    <a:pt x="81727" y="95496"/>
                  </a:cubicBezTo>
                  <a:cubicBezTo>
                    <a:pt x="64784" y="116564"/>
                    <a:pt x="64784" y="116564"/>
                    <a:pt x="64784" y="116564"/>
                  </a:cubicBezTo>
                  <a:cubicBezTo>
                    <a:pt x="63388" y="118167"/>
                    <a:pt x="61993" y="119770"/>
                    <a:pt x="60598" y="119770"/>
                  </a:cubicBezTo>
                  <a:cubicBezTo>
                    <a:pt x="57807" y="119770"/>
                    <a:pt x="56411" y="118167"/>
                    <a:pt x="56411" y="116564"/>
                  </a:cubicBezTo>
                  <a:cubicBezTo>
                    <a:pt x="39468" y="95496"/>
                    <a:pt x="39468" y="95496"/>
                    <a:pt x="39468" y="95496"/>
                  </a:cubicBezTo>
                  <a:cubicBezTo>
                    <a:pt x="38073" y="93893"/>
                    <a:pt x="38073" y="92290"/>
                    <a:pt x="38073" y="90687"/>
                  </a:cubicBezTo>
                  <a:cubicBezTo>
                    <a:pt x="38073" y="87480"/>
                    <a:pt x="39468" y="84045"/>
                    <a:pt x="43654" y="840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6" name="Shape 4876"/>
            <p:cNvSpPr/>
            <p:nvPr/>
          </p:nvSpPr>
          <p:spPr>
            <a:xfrm>
              <a:off x="2538184" y="1740503"/>
              <a:ext cx="289907" cy="237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694" y="100887"/>
                  </a:moveTo>
                  <a:lnTo>
                    <a:pt x="91694" y="100887"/>
                  </a:lnTo>
                  <a:cubicBezTo>
                    <a:pt x="88903" y="100887"/>
                    <a:pt x="85913" y="97500"/>
                    <a:pt x="85913" y="94112"/>
                  </a:cubicBezTo>
                  <a:cubicBezTo>
                    <a:pt x="85913" y="90725"/>
                    <a:pt x="88903" y="87096"/>
                    <a:pt x="91694" y="87096"/>
                  </a:cubicBezTo>
                  <a:cubicBezTo>
                    <a:pt x="101461" y="87096"/>
                    <a:pt x="108438" y="78629"/>
                    <a:pt x="108438" y="66774"/>
                  </a:cubicBezTo>
                  <a:cubicBezTo>
                    <a:pt x="108438" y="59758"/>
                    <a:pt x="105647" y="54677"/>
                    <a:pt x="102857" y="51290"/>
                  </a:cubicBezTo>
                  <a:cubicBezTo>
                    <a:pt x="102857" y="51290"/>
                    <a:pt x="101461" y="51290"/>
                    <a:pt x="101461" y="49596"/>
                  </a:cubicBezTo>
                  <a:cubicBezTo>
                    <a:pt x="101461" y="49596"/>
                    <a:pt x="101461" y="49596"/>
                    <a:pt x="100066" y="49596"/>
                  </a:cubicBezTo>
                  <a:cubicBezTo>
                    <a:pt x="100066" y="49596"/>
                    <a:pt x="100066" y="47903"/>
                    <a:pt x="98671" y="47903"/>
                  </a:cubicBezTo>
                  <a:cubicBezTo>
                    <a:pt x="98671" y="47903"/>
                    <a:pt x="98671" y="47903"/>
                    <a:pt x="97275" y="47903"/>
                  </a:cubicBezTo>
                  <a:cubicBezTo>
                    <a:pt x="97275" y="47903"/>
                    <a:pt x="97275" y="47903"/>
                    <a:pt x="95880" y="46209"/>
                  </a:cubicBezTo>
                  <a:cubicBezTo>
                    <a:pt x="95880" y="46209"/>
                    <a:pt x="95880" y="46209"/>
                    <a:pt x="94485" y="46209"/>
                  </a:cubicBezTo>
                  <a:cubicBezTo>
                    <a:pt x="93089" y="46209"/>
                    <a:pt x="93089" y="46209"/>
                    <a:pt x="93089" y="46209"/>
                  </a:cubicBezTo>
                  <a:lnTo>
                    <a:pt x="91694" y="46209"/>
                  </a:lnTo>
                  <a:cubicBezTo>
                    <a:pt x="91694" y="44516"/>
                    <a:pt x="90299" y="44516"/>
                    <a:pt x="90299" y="42822"/>
                  </a:cubicBezTo>
                  <a:cubicBezTo>
                    <a:pt x="90299" y="40887"/>
                    <a:pt x="90299" y="40887"/>
                    <a:pt x="90299" y="39193"/>
                  </a:cubicBezTo>
                  <a:cubicBezTo>
                    <a:pt x="88903" y="39193"/>
                    <a:pt x="88903" y="39193"/>
                    <a:pt x="88903" y="39193"/>
                  </a:cubicBezTo>
                  <a:cubicBezTo>
                    <a:pt x="88903" y="37500"/>
                    <a:pt x="88903" y="37500"/>
                    <a:pt x="88903" y="35806"/>
                  </a:cubicBezTo>
                  <a:cubicBezTo>
                    <a:pt x="87308" y="34112"/>
                    <a:pt x="87308" y="34112"/>
                    <a:pt x="87308" y="32419"/>
                  </a:cubicBezTo>
                  <a:cubicBezTo>
                    <a:pt x="81727" y="22258"/>
                    <a:pt x="71960" y="13548"/>
                    <a:pt x="59202" y="13548"/>
                  </a:cubicBezTo>
                  <a:cubicBezTo>
                    <a:pt x="47840" y="13548"/>
                    <a:pt x="38073" y="22258"/>
                    <a:pt x="32491" y="32419"/>
                  </a:cubicBezTo>
                  <a:cubicBezTo>
                    <a:pt x="32491" y="34112"/>
                    <a:pt x="31096" y="34112"/>
                    <a:pt x="31096" y="35806"/>
                  </a:cubicBezTo>
                  <a:cubicBezTo>
                    <a:pt x="31096" y="37500"/>
                    <a:pt x="31096" y="37500"/>
                    <a:pt x="29700" y="39193"/>
                  </a:cubicBezTo>
                  <a:cubicBezTo>
                    <a:pt x="29700" y="40887"/>
                    <a:pt x="29700" y="40887"/>
                    <a:pt x="29700" y="42822"/>
                  </a:cubicBezTo>
                  <a:cubicBezTo>
                    <a:pt x="29700" y="42822"/>
                    <a:pt x="29700" y="42822"/>
                    <a:pt x="28305" y="42822"/>
                  </a:cubicBezTo>
                  <a:cubicBezTo>
                    <a:pt x="28305" y="44516"/>
                    <a:pt x="28305" y="44516"/>
                    <a:pt x="28305" y="46209"/>
                  </a:cubicBezTo>
                  <a:cubicBezTo>
                    <a:pt x="26910" y="46209"/>
                    <a:pt x="26910" y="46209"/>
                    <a:pt x="25315" y="46209"/>
                  </a:cubicBezTo>
                  <a:cubicBezTo>
                    <a:pt x="25315" y="46209"/>
                    <a:pt x="25315" y="46209"/>
                    <a:pt x="23920" y="46209"/>
                  </a:cubicBezTo>
                  <a:lnTo>
                    <a:pt x="22524" y="46209"/>
                  </a:lnTo>
                  <a:cubicBezTo>
                    <a:pt x="22524" y="47903"/>
                    <a:pt x="22524" y="47903"/>
                    <a:pt x="22524" y="47903"/>
                  </a:cubicBezTo>
                  <a:cubicBezTo>
                    <a:pt x="21129" y="47903"/>
                    <a:pt x="21129" y="47903"/>
                    <a:pt x="21129" y="47903"/>
                  </a:cubicBezTo>
                  <a:cubicBezTo>
                    <a:pt x="19734" y="47903"/>
                    <a:pt x="19734" y="47903"/>
                    <a:pt x="19734" y="47903"/>
                  </a:cubicBezTo>
                  <a:cubicBezTo>
                    <a:pt x="19734" y="47903"/>
                    <a:pt x="19734" y="49596"/>
                    <a:pt x="18338" y="49596"/>
                  </a:cubicBezTo>
                  <a:cubicBezTo>
                    <a:pt x="16943" y="51290"/>
                    <a:pt x="16943" y="51290"/>
                    <a:pt x="16943" y="51290"/>
                  </a:cubicBezTo>
                  <a:cubicBezTo>
                    <a:pt x="12757" y="54677"/>
                    <a:pt x="11362" y="59758"/>
                    <a:pt x="11362" y="66774"/>
                  </a:cubicBezTo>
                  <a:cubicBezTo>
                    <a:pt x="11362" y="78629"/>
                    <a:pt x="18338" y="87096"/>
                    <a:pt x="28305" y="87096"/>
                  </a:cubicBezTo>
                  <a:cubicBezTo>
                    <a:pt x="31096" y="87096"/>
                    <a:pt x="33887" y="90725"/>
                    <a:pt x="33887" y="94112"/>
                  </a:cubicBezTo>
                  <a:cubicBezTo>
                    <a:pt x="33887" y="97500"/>
                    <a:pt x="31096" y="100887"/>
                    <a:pt x="28305" y="100887"/>
                  </a:cubicBezTo>
                  <a:cubicBezTo>
                    <a:pt x="12757" y="100887"/>
                    <a:pt x="0" y="85403"/>
                    <a:pt x="0" y="66774"/>
                  </a:cubicBezTo>
                  <a:cubicBezTo>
                    <a:pt x="0" y="51290"/>
                    <a:pt x="8571" y="37500"/>
                    <a:pt x="19734" y="34112"/>
                  </a:cubicBezTo>
                  <a:cubicBezTo>
                    <a:pt x="25315" y="13548"/>
                    <a:pt x="40863" y="0"/>
                    <a:pt x="59202" y="0"/>
                  </a:cubicBezTo>
                  <a:cubicBezTo>
                    <a:pt x="77541" y="0"/>
                    <a:pt x="93089" y="13548"/>
                    <a:pt x="100066" y="34112"/>
                  </a:cubicBezTo>
                  <a:cubicBezTo>
                    <a:pt x="111428" y="37500"/>
                    <a:pt x="119800" y="51290"/>
                    <a:pt x="119800" y="66774"/>
                  </a:cubicBezTo>
                  <a:cubicBezTo>
                    <a:pt x="119800" y="85403"/>
                    <a:pt x="107043" y="100887"/>
                    <a:pt x="91694" y="100887"/>
                  </a:cubicBezTo>
                  <a:close/>
                  <a:moveTo>
                    <a:pt x="45049" y="68467"/>
                  </a:moveTo>
                  <a:lnTo>
                    <a:pt x="45049" y="68467"/>
                  </a:lnTo>
                  <a:cubicBezTo>
                    <a:pt x="46445" y="68467"/>
                    <a:pt x="47840" y="70161"/>
                    <a:pt x="47840" y="71854"/>
                  </a:cubicBezTo>
                  <a:cubicBezTo>
                    <a:pt x="59202" y="83709"/>
                    <a:pt x="59202" y="83709"/>
                    <a:pt x="59202" y="83709"/>
                  </a:cubicBezTo>
                  <a:cubicBezTo>
                    <a:pt x="70564" y="71854"/>
                    <a:pt x="70564" y="71854"/>
                    <a:pt x="70564" y="71854"/>
                  </a:cubicBezTo>
                  <a:cubicBezTo>
                    <a:pt x="71960" y="70161"/>
                    <a:pt x="73355" y="68467"/>
                    <a:pt x="74750" y="68467"/>
                  </a:cubicBezTo>
                  <a:cubicBezTo>
                    <a:pt x="77541" y="68467"/>
                    <a:pt x="80332" y="71854"/>
                    <a:pt x="80332" y="75241"/>
                  </a:cubicBezTo>
                  <a:cubicBezTo>
                    <a:pt x="80332" y="76935"/>
                    <a:pt x="80332" y="78629"/>
                    <a:pt x="78936" y="80322"/>
                  </a:cubicBezTo>
                  <a:cubicBezTo>
                    <a:pt x="67774" y="94112"/>
                    <a:pt x="67774" y="94112"/>
                    <a:pt x="67774" y="94112"/>
                  </a:cubicBezTo>
                  <a:cubicBezTo>
                    <a:pt x="78936" y="107661"/>
                    <a:pt x="78936" y="107661"/>
                    <a:pt x="78936" y="107661"/>
                  </a:cubicBezTo>
                  <a:cubicBezTo>
                    <a:pt x="80332" y="109354"/>
                    <a:pt x="80332" y="111048"/>
                    <a:pt x="80332" y="112741"/>
                  </a:cubicBezTo>
                  <a:cubicBezTo>
                    <a:pt x="80332" y="116129"/>
                    <a:pt x="77541" y="119758"/>
                    <a:pt x="74750" y="119758"/>
                  </a:cubicBezTo>
                  <a:cubicBezTo>
                    <a:pt x="73355" y="119758"/>
                    <a:pt x="71960" y="118064"/>
                    <a:pt x="70564" y="116129"/>
                  </a:cubicBezTo>
                  <a:cubicBezTo>
                    <a:pt x="59202" y="104274"/>
                    <a:pt x="59202" y="104274"/>
                    <a:pt x="59202" y="104274"/>
                  </a:cubicBezTo>
                  <a:cubicBezTo>
                    <a:pt x="47840" y="116129"/>
                    <a:pt x="47840" y="116129"/>
                    <a:pt x="47840" y="116129"/>
                  </a:cubicBezTo>
                  <a:cubicBezTo>
                    <a:pt x="47840" y="118064"/>
                    <a:pt x="46445" y="119758"/>
                    <a:pt x="45049" y="119758"/>
                  </a:cubicBezTo>
                  <a:cubicBezTo>
                    <a:pt x="40863" y="119758"/>
                    <a:pt x="39468" y="116129"/>
                    <a:pt x="39468" y="112741"/>
                  </a:cubicBezTo>
                  <a:cubicBezTo>
                    <a:pt x="39468" y="111048"/>
                    <a:pt x="39468" y="109354"/>
                    <a:pt x="40863" y="107661"/>
                  </a:cubicBezTo>
                  <a:cubicBezTo>
                    <a:pt x="52225" y="94112"/>
                    <a:pt x="52225" y="94112"/>
                    <a:pt x="52225" y="94112"/>
                  </a:cubicBezTo>
                  <a:cubicBezTo>
                    <a:pt x="40863" y="80322"/>
                    <a:pt x="40863" y="80322"/>
                    <a:pt x="40863" y="80322"/>
                  </a:cubicBezTo>
                  <a:cubicBezTo>
                    <a:pt x="39468" y="78629"/>
                    <a:pt x="39468" y="76935"/>
                    <a:pt x="39468" y="75241"/>
                  </a:cubicBezTo>
                  <a:cubicBezTo>
                    <a:pt x="39468" y="71854"/>
                    <a:pt x="40863" y="68467"/>
                    <a:pt x="45049" y="684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7" name="Shape 4877"/>
            <p:cNvSpPr/>
            <p:nvPr/>
          </p:nvSpPr>
          <p:spPr>
            <a:xfrm>
              <a:off x="2030317" y="1740503"/>
              <a:ext cx="292024" cy="237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19" y="100887"/>
                  </a:moveTo>
                  <a:lnTo>
                    <a:pt x="92019" y="100887"/>
                  </a:lnTo>
                  <a:cubicBezTo>
                    <a:pt x="87684" y="100887"/>
                    <a:pt x="86305" y="97500"/>
                    <a:pt x="86305" y="94112"/>
                  </a:cubicBezTo>
                  <a:cubicBezTo>
                    <a:pt x="86305" y="90725"/>
                    <a:pt x="87684" y="87096"/>
                    <a:pt x="92019" y="87096"/>
                  </a:cubicBezTo>
                  <a:cubicBezTo>
                    <a:pt x="100295" y="87096"/>
                    <a:pt x="108571" y="78629"/>
                    <a:pt x="108571" y="66774"/>
                  </a:cubicBezTo>
                  <a:cubicBezTo>
                    <a:pt x="108571" y="59758"/>
                    <a:pt x="105812" y="54677"/>
                    <a:pt x="103054" y="51290"/>
                  </a:cubicBezTo>
                  <a:cubicBezTo>
                    <a:pt x="101674" y="51290"/>
                    <a:pt x="101674" y="51290"/>
                    <a:pt x="101674" y="49596"/>
                  </a:cubicBezTo>
                  <a:lnTo>
                    <a:pt x="100295" y="49596"/>
                  </a:lnTo>
                  <a:lnTo>
                    <a:pt x="98916" y="47903"/>
                  </a:lnTo>
                  <a:lnTo>
                    <a:pt x="97536" y="47903"/>
                  </a:lnTo>
                  <a:cubicBezTo>
                    <a:pt x="97536" y="47903"/>
                    <a:pt x="96157" y="47903"/>
                    <a:pt x="96157" y="46209"/>
                  </a:cubicBezTo>
                  <a:cubicBezTo>
                    <a:pt x="94778" y="46209"/>
                    <a:pt x="94778" y="46209"/>
                    <a:pt x="94778" y="46209"/>
                  </a:cubicBezTo>
                  <a:cubicBezTo>
                    <a:pt x="94778" y="46209"/>
                    <a:pt x="94778" y="46209"/>
                    <a:pt x="93399" y="46209"/>
                  </a:cubicBezTo>
                  <a:cubicBezTo>
                    <a:pt x="92019" y="46209"/>
                    <a:pt x="92019" y="46209"/>
                    <a:pt x="92019" y="46209"/>
                  </a:cubicBezTo>
                  <a:lnTo>
                    <a:pt x="90443" y="46209"/>
                  </a:lnTo>
                  <a:cubicBezTo>
                    <a:pt x="90443" y="44516"/>
                    <a:pt x="90443" y="44516"/>
                    <a:pt x="90443" y="42822"/>
                  </a:cubicBezTo>
                  <a:cubicBezTo>
                    <a:pt x="90443" y="40887"/>
                    <a:pt x="89064" y="40887"/>
                    <a:pt x="89064" y="39193"/>
                  </a:cubicBezTo>
                  <a:cubicBezTo>
                    <a:pt x="89064" y="37500"/>
                    <a:pt x="89064" y="37500"/>
                    <a:pt x="87684" y="35806"/>
                  </a:cubicBezTo>
                  <a:cubicBezTo>
                    <a:pt x="87684" y="34112"/>
                    <a:pt x="87684" y="34112"/>
                    <a:pt x="86305" y="32419"/>
                  </a:cubicBezTo>
                  <a:cubicBezTo>
                    <a:pt x="80788" y="22258"/>
                    <a:pt x="71133" y="13548"/>
                    <a:pt x="59901" y="13548"/>
                  </a:cubicBezTo>
                  <a:cubicBezTo>
                    <a:pt x="48669" y="13548"/>
                    <a:pt x="39014" y="22258"/>
                    <a:pt x="33497" y="32419"/>
                  </a:cubicBezTo>
                  <a:cubicBezTo>
                    <a:pt x="32118" y="34112"/>
                    <a:pt x="32118" y="34112"/>
                    <a:pt x="32118" y="35806"/>
                  </a:cubicBezTo>
                  <a:cubicBezTo>
                    <a:pt x="30738" y="37500"/>
                    <a:pt x="30738" y="37500"/>
                    <a:pt x="30738" y="39193"/>
                  </a:cubicBezTo>
                  <a:cubicBezTo>
                    <a:pt x="30738" y="40887"/>
                    <a:pt x="29359" y="40887"/>
                    <a:pt x="29359" y="42822"/>
                  </a:cubicBezTo>
                  <a:cubicBezTo>
                    <a:pt x="29359" y="44516"/>
                    <a:pt x="29359" y="44516"/>
                    <a:pt x="29359" y="46209"/>
                  </a:cubicBezTo>
                  <a:lnTo>
                    <a:pt x="27783" y="46209"/>
                  </a:lnTo>
                  <a:cubicBezTo>
                    <a:pt x="27783" y="46209"/>
                    <a:pt x="27783" y="46209"/>
                    <a:pt x="26403" y="46209"/>
                  </a:cubicBezTo>
                  <a:cubicBezTo>
                    <a:pt x="25024" y="46209"/>
                    <a:pt x="25024" y="46209"/>
                    <a:pt x="25024" y="46209"/>
                  </a:cubicBezTo>
                  <a:cubicBezTo>
                    <a:pt x="25024" y="46209"/>
                    <a:pt x="25024" y="46209"/>
                    <a:pt x="23645" y="46209"/>
                  </a:cubicBezTo>
                  <a:cubicBezTo>
                    <a:pt x="23645" y="47903"/>
                    <a:pt x="22266" y="47903"/>
                    <a:pt x="22266" y="47903"/>
                  </a:cubicBezTo>
                  <a:lnTo>
                    <a:pt x="20886" y="47903"/>
                  </a:lnTo>
                  <a:lnTo>
                    <a:pt x="19507" y="49596"/>
                  </a:lnTo>
                  <a:lnTo>
                    <a:pt x="18128" y="49596"/>
                  </a:lnTo>
                  <a:cubicBezTo>
                    <a:pt x="18128" y="51290"/>
                    <a:pt x="18128" y="51290"/>
                    <a:pt x="16748" y="51290"/>
                  </a:cubicBezTo>
                  <a:cubicBezTo>
                    <a:pt x="13990" y="54677"/>
                    <a:pt x="11231" y="59758"/>
                    <a:pt x="11231" y="66774"/>
                  </a:cubicBezTo>
                  <a:cubicBezTo>
                    <a:pt x="11231" y="78629"/>
                    <a:pt x="19507" y="87096"/>
                    <a:pt x="27783" y="87096"/>
                  </a:cubicBezTo>
                  <a:cubicBezTo>
                    <a:pt x="32118" y="87096"/>
                    <a:pt x="33497" y="90725"/>
                    <a:pt x="33497" y="94112"/>
                  </a:cubicBezTo>
                  <a:cubicBezTo>
                    <a:pt x="33497" y="97500"/>
                    <a:pt x="32118" y="100887"/>
                    <a:pt x="27783" y="100887"/>
                  </a:cubicBezTo>
                  <a:cubicBezTo>
                    <a:pt x="12610" y="100887"/>
                    <a:pt x="0" y="85403"/>
                    <a:pt x="0" y="66774"/>
                  </a:cubicBezTo>
                  <a:cubicBezTo>
                    <a:pt x="0" y="51290"/>
                    <a:pt x="8472" y="37500"/>
                    <a:pt x="19507" y="34112"/>
                  </a:cubicBezTo>
                  <a:cubicBezTo>
                    <a:pt x="26403" y="13548"/>
                    <a:pt x="41773" y="0"/>
                    <a:pt x="59901" y="0"/>
                  </a:cubicBezTo>
                  <a:cubicBezTo>
                    <a:pt x="78029" y="0"/>
                    <a:pt x="93399" y="13548"/>
                    <a:pt x="100295" y="34112"/>
                  </a:cubicBezTo>
                  <a:cubicBezTo>
                    <a:pt x="111330" y="37500"/>
                    <a:pt x="119802" y="51290"/>
                    <a:pt x="119802" y="66774"/>
                  </a:cubicBezTo>
                  <a:cubicBezTo>
                    <a:pt x="119802" y="85403"/>
                    <a:pt x="107192" y="100887"/>
                    <a:pt x="92019" y="100887"/>
                  </a:cubicBezTo>
                  <a:close/>
                  <a:moveTo>
                    <a:pt x="44532" y="87096"/>
                  </a:moveTo>
                  <a:lnTo>
                    <a:pt x="44532" y="87096"/>
                  </a:lnTo>
                  <a:cubicBezTo>
                    <a:pt x="45911" y="87096"/>
                    <a:pt x="47290" y="87096"/>
                    <a:pt x="48669" y="88790"/>
                  </a:cubicBezTo>
                  <a:cubicBezTo>
                    <a:pt x="58522" y="100887"/>
                    <a:pt x="58522" y="100887"/>
                    <a:pt x="58522" y="100887"/>
                  </a:cubicBezTo>
                  <a:cubicBezTo>
                    <a:pt x="75270" y="71854"/>
                    <a:pt x="75270" y="71854"/>
                    <a:pt x="75270" y="71854"/>
                  </a:cubicBezTo>
                  <a:cubicBezTo>
                    <a:pt x="76650" y="70161"/>
                    <a:pt x="78029" y="68467"/>
                    <a:pt x="80788" y="68467"/>
                  </a:cubicBezTo>
                  <a:cubicBezTo>
                    <a:pt x="83546" y="68467"/>
                    <a:pt x="86305" y="71854"/>
                    <a:pt x="86305" y="75241"/>
                  </a:cubicBezTo>
                  <a:cubicBezTo>
                    <a:pt x="86305" y="76935"/>
                    <a:pt x="84926" y="78629"/>
                    <a:pt x="84926" y="80322"/>
                  </a:cubicBezTo>
                  <a:cubicBezTo>
                    <a:pt x="64039" y="116129"/>
                    <a:pt x="64039" y="116129"/>
                    <a:pt x="64039" y="116129"/>
                  </a:cubicBezTo>
                  <a:cubicBezTo>
                    <a:pt x="64039" y="118064"/>
                    <a:pt x="61280" y="119758"/>
                    <a:pt x="59901" y="119758"/>
                  </a:cubicBezTo>
                  <a:cubicBezTo>
                    <a:pt x="58522" y="119758"/>
                    <a:pt x="57142" y="118064"/>
                    <a:pt x="55763" y="116129"/>
                  </a:cubicBezTo>
                  <a:cubicBezTo>
                    <a:pt x="41773" y="99193"/>
                    <a:pt x="41773" y="99193"/>
                    <a:pt x="41773" y="99193"/>
                  </a:cubicBezTo>
                  <a:cubicBezTo>
                    <a:pt x="40394" y="97500"/>
                    <a:pt x="39014" y="95806"/>
                    <a:pt x="39014" y="94112"/>
                  </a:cubicBezTo>
                  <a:cubicBezTo>
                    <a:pt x="39014" y="90725"/>
                    <a:pt x="41773" y="87096"/>
                    <a:pt x="44532" y="870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8" name="Shape 4878"/>
            <p:cNvSpPr/>
            <p:nvPr/>
          </p:nvSpPr>
          <p:spPr>
            <a:xfrm>
              <a:off x="1524564" y="1740503"/>
              <a:ext cx="289909" cy="2010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95" y="119712"/>
                  </a:moveTo>
                  <a:lnTo>
                    <a:pt x="91495" y="119712"/>
                  </a:lnTo>
                  <a:cubicBezTo>
                    <a:pt x="28106" y="119712"/>
                    <a:pt x="28106" y="119712"/>
                    <a:pt x="28106" y="119712"/>
                  </a:cubicBezTo>
                  <a:cubicBezTo>
                    <a:pt x="12757" y="119712"/>
                    <a:pt x="0" y="101339"/>
                    <a:pt x="0" y="79234"/>
                  </a:cubicBezTo>
                  <a:cubicBezTo>
                    <a:pt x="0" y="60861"/>
                    <a:pt x="8372" y="44497"/>
                    <a:pt x="19734" y="40478"/>
                  </a:cubicBezTo>
                  <a:cubicBezTo>
                    <a:pt x="26710" y="16076"/>
                    <a:pt x="42259" y="0"/>
                    <a:pt x="60598" y="0"/>
                  </a:cubicBezTo>
                  <a:cubicBezTo>
                    <a:pt x="78936" y="0"/>
                    <a:pt x="94485" y="16076"/>
                    <a:pt x="100066" y="40478"/>
                  </a:cubicBezTo>
                  <a:cubicBezTo>
                    <a:pt x="111229" y="44497"/>
                    <a:pt x="119800" y="60861"/>
                    <a:pt x="119800" y="79234"/>
                  </a:cubicBezTo>
                  <a:cubicBezTo>
                    <a:pt x="119800" y="101339"/>
                    <a:pt x="107043" y="119712"/>
                    <a:pt x="91495" y="119712"/>
                  </a:cubicBezTo>
                  <a:close/>
                  <a:moveTo>
                    <a:pt x="102857" y="60861"/>
                  </a:moveTo>
                  <a:lnTo>
                    <a:pt x="102857" y="60861"/>
                  </a:lnTo>
                  <a:cubicBezTo>
                    <a:pt x="102857" y="60861"/>
                    <a:pt x="102857" y="60861"/>
                    <a:pt x="101461" y="58851"/>
                  </a:cubicBezTo>
                  <a:cubicBezTo>
                    <a:pt x="100066" y="58851"/>
                    <a:pt x="100066" y="56842"/>
                    <a:pt x="100066" y="56842"/>
                  </a:cubicBezTo>
                  <a:cubicBezTo>
                    <a:pt x="100066" y="56842"/>
                    <a:pt x="100066" y="56842"/>
                    <a:pt x="98671" y="56842"/>
                  </a:cubicBezTo>
                  <a:cubicBezTo>
                    <a:pt x="98671" y="56842"/>
                    <a:pt x="98671" y="56842"/>
                    <a:pt x="97275" y="56842"/>
                  </a:cubicBezTo>
                  <a:cubicBezTo>
                    <a:pt x="97275" y="56842"/>
                    <a:pt x="97275" y="56842"/>
                    <a:pt x="97275" y="54832"/>
                  </a:cubicBezTo>
                  <a:lnTo>
                    <a:pt x="95880" y="54832"/>
                  </a:lnTo>
                  <a:cubicBezTo>
                    <a:pt x="94485" y="54832"/>
                    <a:pt x="94485" y="54832"/>
                    <a:pt x="94485" y="54832"/>
                  </a:cubicBezTo>
                  <a:cubicBezTo>
                    <a:pt x="93089" y="54832"/>
                    <a:pt x="93089" y="54832"/>
                    <a:pt x="91495" y="54832"/>
                  </a:cubicBezTo>
                  <a:cubicBezTo>
                    <a:pt x="91495" y="52822"/>
                    <a:pt x="91495" y="52822"/>
                    <a:pt x="91495" y="50813"/>
                  </a:cubicBezTo>
                  <a:cubicBezTo>
                    <a:pt x="90099" y="50813"/>
                    <a:pt x="90099" y="50813"/>
                    <a:pt x="90099" y="50813"/>
                  </a:cubicBezTo>
                  <a:cubicBezTo>
                    <a:pt x="90099" y="48516"/>
                    <a:pt x="90099" y="48516"/>
                    <a:pt x="90099" y="46507"/>
                  </a:cubicBezTo>
                  <a:cubicBezTo>
                    <a:pt x="88704" y="44497"/>
                    <a:pt x="88704" y="44497"/>
                    <a:pt x="88704" y="42488"/>
                  </a:cubicBezTo>
                  <a:cubicBezTo>
                    <a:pt x="88704" y="40478"/>
                    <a:pt x="87308" y="40478"/>
                    <a:pt x="87308" y="38468"/>
                  </a:cubicBezTo>
                  <a:cubicBezTo>
                    <a:pt x="81727" y="26411"/>
                    <a:pt x="71960" y="16076"/>
                    <a:pt x="60598" y="16076"/>
                  </a:cubicBezTo>
                  <a:cubicBezTo>
                    <a:pt x="47840" y="16076"/>
                    <a:pt x="38073" y="26411"/>
                    <a:pt x="32491" y="38468"/>
                  </a:cubicBezTo>
                  <a:cubicBezTo>
                    <a:pt x="32491" y="40478"/>
                    <a:pt x="32491" y="40478"/>
                    <a:pt x="31096" y="42488"/>
                  </a:cubicBezTo>
                  <a:cubicBezTo>
                    <a:pt x="31096" y="44497"/>
                    <a:pt x="31096" y="44497"/>
                    <a:pt x="31096" y="46507"/>
                  </a:cubicBezTo>
                  <a:cubicBezTo>
                    <a:pt x="31096" y="46507"/>
                    <a:pt x="31096" y="46507"/>
                    <a:pt x="29501" y="46507"/>
                  </a:cubicBezTo>
                  <a:cubicBezTo>
                    <a:pt x="29501" y="48516"/>
                    <a:pt x="29501" y="48516"/>
                    <a:pt x="29501" y="50813"/>
                  </a:cubicBezTo>
                  <a:cubicBezTo>
                    <a:pt x="29501" y="52822"/>
                    <a:pt x="28106" y="52822"/>
                    <a:pt x="28106" y="54832"/>
                  </a:cubicBezTo>
                  <a:lnTo>
                    <a:pt x="26710" y="54832"/>
                  </a:lnTo>
                  <a:cubicBezTo>
                    <a:pt x="26710" y="54832"/>
                    <a:pt x="26710" y="54832"/>
                    <a:pt x="25315" y="54832"/>
                  </a:cubicBezTo>
                  <a:cubicBezTo>
                    <a:pt x="23920" y="54832"/>
                    <a:pt x="23920" y="54832"/>
                    <a:pt x="23920" y="54832"/>
                  </a:cubicBezTo>
                  <a:cubicBezTo>
                    <a:pt x="22524" y="56842"/>
                    <a:pt x="22524" y="56842"/>
                    <a:pt x="22524" y="56842"/>
                  </a:cubicBezTo>
                  <a:cubicBezTo>
                    <a:pt x="21129" y="56842"/>
                    <a:pt x="21129" y="56842"/>
                    <a:pt x="21129" y="56842"/>
                  </a:cubicBezTo>
                  <a:cubicBezTo>
                    <a:pt x="19734" y="56842"/>
                    <a:pt x="19734" y="58851"/>
                    <a:pt x="19734" y="58851"/>
                  </a:cubicBezTo>
                  <a:cubicBezTo>
                    <a:pt x="18338" y="58851"/>
                    <a:pt x="18338" y="58851"/>
                    <a:pt x="18338" y="58851"/>
                  </a:cubicBezTo>
                  <a:cubicBezTo>
                    <a:pt x="18338" y="60861"/>
                    <a:pt x="16943" y="60861"/>
                    <a:pt x="16943" y="60861"/>
                  </a:cubicBezTo>
                  <a:cubicBezTo>
                    <a:pt x="14152" y="64880"/>
                    <a:pt x="11362" y="70909"/>
                    <a:pt x="11362" y="79234"/>
                  </a:cubicBezTo>
                  <a:cubicBezTo>
                    <a:pt x="11362" y="93301"/>
                    <a:pt x="18338" y="103349"/>
                    <a:pt x="28106" y="103349"/>
                  </a:cubicBezTo>
                  <a:cubicBezTo>
                    <a:pt x="91495" y="103349"/>
                    <a:pt x="91495" y="103349"/>
                    <a:pt x="91495" y="103349"/>
                  </a:cubicBezTo>
                  <a:cubicBezTo>
                    <a:pt x="101461" y="103349"/>
                    <a:pt x="108438" y="93301"/>
                    <a:pt x="108438" y="79234"/>
                  </a:cubicBezTo>
                  <a:cubicBezTo>
                    <a:pt x="108438" y="70909"/>
                    <a:pt x="107043" y="64880"/>
                    <a:pt x="102857" y="608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79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0724" y="1627112"/>
            <a:ext cx="10072706" cy="3603614"/>
            <a:chOff x="1030724" y="1627112"/>
            <a:chExt cx="10072706" cy="36036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56" name="Shape 5056"/>
            <p:cNvSpPr/>
            <p:nvPr/>
          </p:nvSpPr>
          <p:spPr>
            <a:xfrm>
              <a:off x="7590238" y="2210851"/>
              <a:ext cx="245107" cy="196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37" y="12134"/>
                  </a:moveTo>
                  <a:lnTo>
                    <a:pt x="107837" y="12134"/>
                  </a:lnTo>
                  <a:cubicBezTo>
                    <a:pt x="95945" y="0"/>
                    <a:pt x="79189" y="0"/>
                    <a:pt x="67027" y="12134"/>
                  </a:cubicBezTo>
                  <a:cubicBezTo>
                    <a:pt x="59729" y="20898"/>
                    <a:pt x="59729" y="20898"/>
                    <a:pt x="59729" y="20898"/>
                  </a:cubicBezTo>
                  <a:cubicBezTo>
                    <a:pt x="52702" y="12134"/>
                    <a:pt x="52702" y="12134"/>
                    <a:pt x="52702" y="12134"/>
                  </a:cubicBezTo>
                  <a:cubicBezTo>
                    <a:pt x="40810" y="0"/>
                    <a:pt x="24054" y="0"/>
                    <a:pt x="12162" y="12134"/>
                  </a:cubicBezTo>
                  <a:cubicBezTo>
                    <a:pt x="0" y="26966"/>
                    <a:pt x="0" y="50898"/>
                    <a:pt x="12162" y="62696"/>
                  </a:cubicBezTo>
                  <a:cubicBezTo>
                    <a:pt x="59729" y="119662"/>
                    <a:pt x="59729" y="119662"/>
                    <a:pt x="59729" y="119662"/>
                  </a:cubicBezTo>
                  <a:cubicBezTo>
                    <a:pt x="107837" y="62696"/>
                    <a:pt x="107837" y="62696"/>
                    <a:pt x="107837" y="62696"/>
                  </a:cubicBezTo>
                  <a:cubicBezTo>
                    <a:pt x="119729" y="50898"/>
                    <a:pt x="119729" y="26966"/>
                    <a:pt x="107837" y="12134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7" name="Shape 5057"/>
            <p:cNvSpPr/>
            <p:nvPr/>
          </p:nvSpPr>
          <p:spPr>
            <a:xfrm>
              <a:off x="3279478" y="2201121"/>
              <a:ext cx="136170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40" y="0"/>
                  </a:moveTo>
                  <a:lnTo>
                    <a:pt x="60240" y="0"/>
                  </a:lnTo>
                  <a:cubicBezTo>
                    <a:pt x="25542" y="0"/>
                    <a:pt x="0" y="16200"/>
                    <a:pt x="0" y="37500"/>
                  </a:cubicBezTo>
                  <a:cubicBezTo>
                    <a:pt x="0" y="72000"/>
                    <a:pt x="60240" y="119700"/>
                    <a:pt x="60240" y="119700"/>
                  </a:cubicBezTo>
                  <a:cubicBezTo>
                    <a:pt x="60240" y="119700"/>
                    <a:pt x="119518" y="72000"/>
                    <a:pt x="119518" y="37500"/>
                  </a:cubicBezTo>
                  <a:cubicBezTo>
                    <a:pt x="119518" y="16200"/>
                    <a:pt x="93975" y="0"/>
                    <a:pt x="60240" y="0"/>
                  </a:cubicBezTo>
                  <a:close/>
                  <a:moveTo>
                    <a:pt x="60240" y="58800"/>
                  </a:moveTo>
                  <a:lnTo>
                    <a:pt x="60240" y="58800"/>
                  </a:lnTo>
                  <a:cubicBezTo>
                    <a:pt x="42409" y="58800"/>
                    <a:pt x="25542" y="48000"/>
                    <a:pt x="25542" y="37500"/>
                  </a:cubicBezTo>
                  <a:cubicBezTo>
                    <a:pt x="25542" y="26700"/>
                    <a:pt x="42409" y="16200"/>
                    <a:pt x="60240" y="16200"/>
                  </a:cubicBezTo>
                  <a:cubicBezTo>
                    <a:pt x="76626" y="16200"/>
                    <a:pt x="93975" y="26700"/>
                    <a:pt x="93975" y="37500"/>
                  </a:cubicBezTo>
                  <a:cubicBezTo>
                    <a:pt x="93975" y="48000"/>
                    <a:pt x="76626" y="58800"/>
                    <a:pt x="60240" y="588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8" name="Shape 5058"/>
            <p:cNvSpPr/>
            <p:nvPr/>
          </p:nvSpPr>
          <p:spPr>
            <a:xfrm>
              <a:off x="3758019" y="2201121"/>
              <a:ext cx="274286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85" y="21300"/>
                  </a:moveTo>
                  <a:lnTo>
                    <a:pt x="117585" y="21300"/>
                  </a:lnTo>
                  <a:cubicBezTo>
                    <a:pt x="89818" y="0"/>
                    <a:pt x="89818" y="0"/>
                    <a:pt x="89818" y="0"/>
                  </a:cubicBezTo>
                  <a:cubicBezTo>
                    <a:pt x="87645" y="0"/>
                    <a:pt x="87645" y="0"/>
                    <a:pt x="85472" y="0"/>
                  </a:cubicBezTo>
                  <a:cubicBezTo>
                    <a:pt x="59879" y="21300"/>
                    <a:pt x="59879" y="21300"/>
                    <a:pt x="59879" y="21300"/>
                  </a:cubicBezTo>
                  <a:cubicBezTo>
                    <a:pt x="34285" y="0"/>
                    <a:pt x="34285" y="0"/>
                    <a:pt x="34285" y="0"/>
                  </a:cubicBezTo>
                  <a:cubicBezTo>
                    <a:pt x="31871" y="0"/>
                    <a:pt x="31871" y="0"/>
                    <a:pt x="29698" y="0"/>
                  </a:cubicBezTo>
                  <a:cubicBezTo>
                    <a:pt x="1931" y="21300"/>
                    <a:pt x="1931" y="21300"/>
                    <a:pt x="1931" y="21300"/>
                  </a:cubicBezTo>
                  <a:cubicBezTo>
                    <a:pt x="0" y="24000"/>
                    <a:pt x="0" y="24000"/>
                    <a:pt x="0" y="26700"/>
                  </a:cubicBezTo>
                  <a:cubicBezTo>
                    <a:pt x="0" y="114600"/>
                    <a:pt x="0" y="114600"/>
                    <a:pt x="0" y="114600"/>
                  </a:cubicBezTo>
                  <a:cubicBezTo>
                    <a:pt x="0" y="114600"/>
                    <a:pt x="0" y="117000"/>
                    <a:pt x="1931" y="117000"/>
                  </a:cubicBezTo>
                  <a:cubicBezTo>
                    <a:pt x="1931" y="119700"/>
                    <a:pt x="4104" y="119700"/>
                    <a:pt x="6277" y="117000"/>
                  </a:cubicBezTo>
                  <a:cubicBezTo>
                    <a:pt x="31871" y="98400"/>
                    <a:pt x="31871" y="98400"/>
                    <a:pt x="31871" y="98400"/>
                  </a:cubicBezTo>
                  <a:cubicBezTo>
                    <a:pt x="57706" y="117000"/>
                    <a:pt x="57706" y="117000"/>
                    <a:pt x="57706" y="117000"/>
                  </a:cubicBezTo>
                  <a:cubicBezTo>
                    <a:pt x="59879" y="119700"/>
                    <a:pt x="59879" y="119700"/>
                    <a:pt x="62052" y="117000"/>
                  </a:cubicBezTo>
                  <a:cubicBezTo>
                    <a:pt x="87645" y="98400"/>
                    <a:pt x="87645" y="98400"/>
                    <a:pt x="87645" y="98400"/>
                  </a:cubicBezTo>
                  <a:cubicBezTo>
                    <a:pt x="113480" y="117000"/>
                    <a:pt x="113480" y="117000"/>
                    <a:pt x="113480" y="117000"/>
                  </a:cubicBezTo>
                  <a:cubicBezTo>
                    <a:pt x="113480" y="119700"/>
                    <a:pt x="115412" y="119700"/>
                    <a:pt x="115412" y="119700"/>
                  </a:cubicBezTo>
                  <a:cubicBezTo>
                    <a:pt x="115412" y="119700"/>
                    <a:pt x="117585" y="119700"/>
                    <a:pt x="117585" y="117000"/>
                  </a:cubicBezTo>
                  <a:cubicBezTo>
                    <a:pt x="119758" y="117000"/>
                    <a:pt x="119758" y="114600"/>
                    <a:pt x="119758" y="114600"/>
                  </a:cubicBezTo>
                  <a:cubicBezTo>
                    <a:pt x="119758" y="26700"/>
                    <a:pt x="119758" y="26700"/>
                    <a:pt x="119758" y="26700"/>
                  </a:cubicBezTo>
                  <a:cubicBezTo>
                    <a:pt x="119758" y="24000"/>
                    <a:pt x="119758" y="24000"/>
                    <a:pt x="117585" y="21300"/>
                  </a:cubicBezTo>
                  <a:close/>
                  <a:moveTo>
                    <a:pt x="27766" y="87900"/>
                  </a:moveTo>
                  <a:lnTo>
                    <a:pt x="27766" y="87900"/>
                  </a:lnTo>
                  <a:cubicBezTo>
                    <a:pt x="8450" y="103800"/>
                    <a:pt x="8450" y="103800"/>
                    <a:pt x="8450" y="103800"/>
                  </a:cubicBezTo>
                  <a:cubicBezTo>
                    <a:pt x="8450" y="29400"/>
                    <a:pt x="8450" y="29400"/>
                    <a:pt x="8450" y="29400"/>
                  </a:cubicBezTo>
                  <a:cubicBezTo>
                    <a:pt x="27766" y="13200"/>
                    <a:pt x="27766" y="13200"/>
                    <a:pt x="27766" y="13200"/>
                  </a:cubicBezTo>
                  <a:lnTo>
                    <a:pt x="27766" y="87900"/>
                  </a:lnTo>
                  <a:close/>
                  <a:moveTo>
                    <a:pt x="55533" y="103800"/>
                  </a:moveTo>
                  <a:lnTo>
                    <a:pt x="55533" y="103800"/>
                  </a:lnTo>
                  <a:cubicBezTo>
                    <a:pt x="36217" y="87900"/>
                    <a:pt x="36217" y="87900"/>
                    <a:pt x="36217" y="87900"/>
                  </a:cubicBezTo>
                  <a:cubicBezTo>
                    <a:pt x="36217" y="13200"/>
                    <a:pt x="36217" y="13200"/>
                    <a:pt x="36217" y="13200"/>
                  </a:cubicBezTo>
                  <a:cubicBezTo>
                    <a:pt x="55533" y="29400"/>
                    <a:pt x="55533" y="29400"/>
                    <a:pt x="55533" y="29400"/>
                  </a:cubicBezTo>
                  <a:lnTo>
                    <a:pt x="55533" y="103800"/>
                  </a:lnTo>
                  <a:close/>
                  <a:moveTo>
                    <a:pt x="83299" y="87900"/>
                  </a:moveTo>
                  <a:lnTo>
                    <a:pt x="83299" y="87900"/>
                  </a:lnTo>
                  <a:cubicBezTo>
                    <a:pt x="64225" y="103800"/>
                    <a:pt x="64225" y="103800"/>
                    <a:pt x="64225" y="103800"/>
                  </a:cubicBezTo>
                  <a:cubicBezTo>
                    <a:pt x="64225" y="29400"/>
                    <a:pt x="64225" y="29400"/>
                    <a:pt x="64225" y="29400"/>
                  </a:cubicBezTo>
                  <a:cubicBezTo>
                    <a:pt x="83299" y="13200"/>
                    <a:pt x="83299" y="13200"/>
                    <a:pt x="83299" y="13200"/>
                  </a:cubicBezTo>
                  <a:lnTo>
                    <a:pt x="83299" y="87900"/>
                  </a:lnTo>
                  <a:close/>
                  <a:moveTo>
                    <a:pt x="111307" y="103800"/>
                  </a:moveTo>
                  <a:lnTo>
                    <a:pt x="111307" y="103800"/>
                  </a:lnTo>
                  <a:cubicBezTo>
                    <a:pt x="91750" y="87900"/>
                    <a:pt x="91750" y="87900"/>
                    <a:pt x="91750" y="87900"/>
                  </a:cubicBezTo>
                  <a:cubicBezTo>
                    <a:pt x="91750" y="13200"/>
                    <a:pt x="91750" y="13200"/>
                    <a:pt x="91750" y="13200"/>
                  </a:cubicBezTo>
                  <a:cubicBezTo>
                    <a:pt x="111307" y="29400"/>
                    <a:pt x="111307" y="29400"/>
                    <a:pt x="111307" y="29400"/>
                  </a:cubicBezTo>
                  <a:lnTo>
                    <a:pt x="111307" y="103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9" name="Shape 5059"/>
            <p:cNvSpPr/>
            <p:nvPr/>
          </p:nvSpPr>
          <p:spPr>
            <a:xfrm>
              <a:off x="2122032" y="2201122"/>
              <a:ext cx="272340" cy="2159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03427"/>
                  </a:moveTo>
                  <a:lnTo>
                    <a:pt x="89638" y="103427"/>
                  </a:lnTo>
                  <a:cubicBezTo>
                    <a:pt x="12771" y="103427"/>
                    <a:pt x="12771" y="103427"/>
                    <a:pt x="12771" y="103427"/>
                  </a:cubicBezTo>
                  <a:cubicBezTo>
                    <a:pt x="12771" y="35601"/>
                    <a:pt x="12771" y="35601"/>
                    <a:pt x="12771" y="35601"/>
                  </a:cubicBezTo>
                  <a:cubicBezTo>
                    <a:pt x="27951" y="35601"/>
                    <a:pt x="27951" y="35601"/>
                    <a:pt x="27951" y="35601"/>
                  </a:cubicBezTo>
                  <a:cubicBezTo>
                    <a:pt x="27951" y="35601"/>
                    <a:pt x="32048" y="30076"/>
                    <a:pt x="40722" y="21790"/>
                  </a:cubicBezTo>
                  <a:cubicBezTo>
                    <a:pt x="6506" y="21790"/>
                    <a:pt x="6506" y="21790"/>
                    <a:pt x="6506" y="21790"/>
                  </a:cubicBezTo>
                  <a:cubicBezTo>
                    <a:pt x="2168" y="21790"/>
                    <a:pt x="0" y="24552"/>
                    <a:pt x="0" y="27314"/>
                  </a:cubicBezTo>
                  <a:cubicBezTo>
                    <a:pt x="0" y="111406"/>
                    <a:pt x="0" y="111406"/>
                    <a:pt x="0" y="111406"/>
                  </a:cubicBezTo>
                  <a:cubicBezTo>
                    <a:pt x="0" y="117237"/>
                    <a:pt x="2168" y="119693"/>
                    <a:pt x="6506" y="119693"/>
                  </a:cubicBezTo>
                  <a:cubicBezTo>
                    <a:pt x="96144" y="119693"/>
                    <a:pt x="96144" y="119693"/>
                    <a:pt x="96144" y="119693"/>
                  </a:cubicBezTo>
                  <a:cubicBezTo>
                    <a:pt x="98313" y="119693"/>
                    <a:pt x="102650" y="117237"/>
                    <a:pt x="102650" y="111406"/>
                  </a:cubicBezTo>
                  <a:cubicBezTo>
                    <a:pt x="102650" y="84398"/>
                    <a:pt x="102650" y="84398"/>
                    <a:pt x="102650" y="84398"/>
                  </a:cubicBezTo>
                  <a:cubicBezTo>
                    <a:pt x="89638" y="95140"/>
                    <a:pt x="89638" y="95140"/>
                    <a:pt x="89638" y="95140"/>
                  </a:cubicBezTo>
                  <a:lnTo>
                    <a:pt x="89638" y="103427"/>
                  </a:lnTo>
                  <a:close/>
                  <a:moveTo>
                    <a:pt x="79036" y="51867"/>
                  </a:moveTo>
                  <a:lnTo>
                    <a:pt x="79036" y="51867"/>
                  </a:lnTo>
                  <a:cubicBezTo>
                    <a:pt x="79036" y="78874"/>
                    <a:pt x="79036" y="78874"/>
                    <a:pt x="79036" y="78874"/>
                  </a:cubicBezTo>
                  <a:cubicBezTo>
                    <a:pt x="119759" y="38363"/>
                    <a:pt x="119759" y="38363"/>
                    <a:pt x="119759" y="38363"/>
                  </a:cubicBezTo>
                  <a:cubicBezTo>
                    <a:pt x="79036" y="0"/>
                    <a:pt x="79036" y="0"/>
                    <a:pt x="79036" y="0"/>
                  </a:cubicBezTo>
                  <a:cubicBezTo>
                    <a:pt x="79036" y="24552"/>
                    <a:pt x="79036" y="24552"/>
                    <a:pt x="79036" y="24552"/>
                  </a:cubicBezTo>
                  <a:cubicBezTo>
                    <a:pt x="32048" y="24552"/>
                    <a:pt x="32048" y="84398"/>
                    <a:pt x="32048" y="84398"/>
                  </a:cubicBezTo>
                  <a:cubicBezTo>
                    <a:pt x="44819" y="57391"/>
                    <a:pt x="53493" y="51867"/>
                    <a:pt x="79036" y="518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0" name="Shape 5060"/>
            <p:cNvSpPr/>
            <p:nvPr/>
          </p:nvSpPr>
          <p:spPr>
            <a:xfrm>
              <a:off x="4308537" y="2175826"/>
              <a:ext cx="264560" cy="2646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50" y="0"/>
                  </a:moveTo>
                  <a:lnTo>
                    <a:pt x="59750" y="0"/>
                  </a:lnTo>
                  <a:cubicBezTo>
                    <a:pt x="26750" y="2250"/>
                    <a:pt x="0" y="28750"/>
                    <a:pt x="0" y="62000"/>
                  </a:cubicBezTo>
                  <a:cubicBezTo>
                    <a:pt x="0" y="93000"/>
                    <a:pt x="26750" y="119750"/>
                    <a:pt x="59750" y="119750"/>
                  </a:cubicBezTo>
                  <a:cubicBezTo>
                    <a:pt x="93000" y="119750"/>
                    <a:pt x="119750" y="93000"/>
                    <a:pt x="119750" y="60000"/>
                  </a:cubicBezTo>
                  <a:cubicBezTo>
                    <a:pt x="119750" y="26750"/>
                    <a:pt x="90750" y="0"/>
                    <a:pt x="59750" y="0"/>
                  </a:cubicBezTo>
                  <a:close/>
                  <a:moveTo>
                    <a:pt x="59750" y="106500"/>
                  </a:moveTo>
                  <a:lnTo>
                    <a:pt x="59750" y="106500"/>
                  </a:lnTo>
                  <a:cubicBezTo>
                    <a:pt x="35500" y="108500"/>
                    <a:pt x="13250" y="86500"/>
                    <a:pt x="13250" y="62000"/>
                  </a:cubicBezTo>
                  <a:cubicBezTo>
                    <a:pt x="13250" y="35500"/>
                    <a:pt x="33250" y="13250"/>
                    <a:pt x="59750" y="13250"/>
                  </a:cubicBezTo>
                  <a:cubicBezTo>
                    <a:pt x="84000" y="13250"/>
                    <a:pt x="106500" y="33250"/>
                    <a:pt x="106500" y="60000"/>
                  </a:cubicBezTo>
                  <a:cubicBezTo>
                    <a:pt x="106500" y="86500"/>
                    <a:pt x="86250" y="106500"/>
                    <a:pt x="59750" y="106500"/>
                  </a:cubicBezTo>
                  <a:close/>
                  <a:moveTo>
                    <a:pt x="30750" y="88500"/>
                  </a:moveTo>
                  <a:lnTo>
                    <a:pt x="30750" y="88500"/>
                  </a:lnTo>
                  <a:cubicBezTo>
                    <a:pt x="30750" y="88500"/>
                    <a:pt x="59750" y="84250"/>
                    <a:pt x="70750" y="73250"/>
                  </a:cubicBezTo>
                  <a:cubicBezTo>
                    <a:pt x="84000" y="60000"/>
                    <a:pt x="88500" y="31000"/>
                    <a:pt x="88500" y="31000"/>
                  </a:cubicBezTo>
                  <a:cubicBezTo>
                    <a:pt x="88500" y="31000"/>
                    <a:pt x="59750" y="35500"/>
                    <a:pt x="46500" y="48750"/>
                  </a:cubicBezTo>
                  <a:cubicBezTo>
                    <a:pt x="35500" y="60000"/>
                    <a:pt x="30750" y="88500"/>
                    <a:pt x="30750" y="88500"/>
                  </a:cubicBezTo>
                  <a:close/>
                  <a:moveTo>
                    <a:pt x="53250" y="53250"/>
                  </a:moveTo>
                  <a:lnTo>
                    <a:pt x="53250" y="53250"/>
                  </a:lnTo>
                  <a:cubicBezTo>
                    <a:pt x="59750" y="48750"/>
                    <a:pt x="68500" y="44500"/>
                    <a:pt x="77500" y="42250"/>
                  </a:cubicBezTo>
                  <a:cubicBezTo>
                    <a:pt x="75250" y="51000"/>
                    <a:pt x="70750" y="62000"/>
                    <a:pt x="66500" y="66500"/>
                  </a:cubicBezTo>
                  <a:cubicBezTo>
                    <a:pt x="62000" y="68750"/>
                    <a:pt x="57500" y="68750"/>
                    <a:pt x="53250" y="66500"/>
                  </a:cubicBezTo>
                  <a:cubicBezTo>
                    <a:pt x="51000" y="62000"/>
                    <a:pt x="51000" y="57750"/>
                    <a:pt x="53250" y="53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1" name="Shape 5061"/>
            <p:cNvSpPr/>
            <p:nvPr/>
          </p:nvSpPr>
          <p:spPr>
            <a:xfrm>
              <a:off x="4868780" y="2185555"/>
              <a:ext cx="243161" cy="2412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64" y="4689"/>
                  </a:moveTo>
                  <a:lnTo>
                    <a:pt x="114864" y="4689"/>
                  </a:lnTo>
                  <a:cubicBezTo>
                    <a:pt x="110270" y="0"/>
                    <a:pt x="107837" y="4689"/>
                    <a:pt x="93243" y="9655"/>
                  </a:cubicBezTo>
                  <a:cubicBezTo>
                    <a:pt x="59729" y="26758"/>
                    <a:pt x="0" y="61241"/>
                    <a:pt x="0" y="61241"/>
                  </a:cubicBezTo>
                  <a:cubicBezTo>
                    <a:pt x="52702" y="68413"/>
                    <a:pt x="52702" y="68413"/>
                    <a:pt x="52702" y="68413"/>
                  </a:cubicBezTo>
                  <a:cubicBezTo>
                    <a:pt x="59729" y="119724"/>
                    <a:pt x="59729" y="119724"/>
                    <a:pt x="59729" y="119724"/>
                  </a:cubicBezTo>
                  <a:cubicBezTo>
                    <a:pt x="59729" y="119724"/>
                    <a:pt x="93243" y="61241"/>
                    <a:pt x="107837" y="24551"/>
                  </a:cubicBezTo>
                  <a:cubicBezTo>
                    <a:pt x="114864" y="12137"/>
                    <a:pt x="119729" y="7172"/>
                    <a:pt x="114864" y="4689"/>
                  </a:cubicBezTo>
                  <a:close/>
                  <a:moveTo>
                    <a:pt x="102972" y="17103"/>
                  </a:moveTo>
                  <a:lnTo>
                    <a:pt x="102972" y="17103"/>
                  </a:lnTo>
                  <a:cubicBezTo>
                    <a:pt x="64594" y="88000"/>
                    <a:pt x="64594" y="88000"/>
                    <a:pt x="64594" y="88000"/>
                  </a:cubicBezTo>
                  <a:cubicBezTo>
                    <a:pt x="62162" y="56275"/>
                    <a:pt x="62162" y="56275"/>
                    <a:pt x="62162" y="56275"/>
                  </a:cubicBezTo>
                  <a:lnTo>
                    <a:pt x="102972" y="17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2" name="Shape 5062"/>
            <p:cNvSpPr/>
            <p:nvPr/>
          </p:nvSpPr>
          <p:spPr>
            <a:xfrm>
              <a:off x="6514494" y="2185556"/>
              <a:ext cx="213981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53" y="81351"/>
                  </a:moveTo>
                  <a:lnTo>
                    <a:pt x="98153" y="81351"/>
                  </a:lnTo>
                  <a:cubicBezTo>
                    <a:pt x="92615" y="81351"/>
                    <a:pt x="87076" y="81351"/>
                    <a:pt x="84307" y="83783"/>
                  </a:cubicBezTo>
                  <a:cubicBezTo>
                    <a:pt x="43692" y="64594"/>
                    <a:pt x="43692" y="64594"/>
                    <a:pt x="43692" y="64594"/>
                  </a:cubicBezTo>
                  <a:cubicBezTo>
                    <a:pt x="43692" y="62162"/>
                    <a:pt x="43692" y="62162"/>
                    <a:pt x="43692" y="60000"/>
                  </a:cubicBezTo>
                  <a:lnTo>
                    <a:pt x="43692" y="57567"/>
                  </a:lnTo>
                  <a:cubicBezTo>
                    <a:pt x="84307" y="35945"/>
                    <a:pt x="84307" y="35945"/>
                    <a:pt x="84307" y="35945"/>
                  </a:cubicBezTo>
                  <a:cubicBezTo>
                    <a:pt x="87076" y="38378"/>
                    <a:pt x="92615" y="40810"/>
                    <a:pt x="98153" y="40810"/>
                  </a:cubicBezTo>
                  <a:cubicBezTo>
                    <a:pt x="111692" y="40810"/>
                    <a:pt x="119692" y="31081"/>
                    <a:pt x="119692" y="18918"/>
                  </a:cubicBezTo>
                  <a:cubicBezTo>
                    <a:pt x="119692" y="9459"/>
                    <a:pt x="111692" y="0"/>
                    <a:pt x="98153" y="0"/>
                  </a:cubicBezTo>
                  <a:cubicBezTo>
                    <a:pt x="84307" y="0"/>
                    <a:pt x="76307" y="9459"/>
                    <a:pt x="76307" y="18918"/>
                  </a:cubicBezTo>
                  <a:cubicBezTo>
                    <a:pt x="76307" y="21621"/>
                    <a:pt x="76307" y="21621"/>
                    <a:pt x="76307" y="24054"/>
                  </a:cubicBezTo>
                  <a:cubicBezTo>
                    <a:pt x="35384" y="45675"/>
                    <a:pt x="35384" y="45675"/>
                    <a:pt x="35384" y="45675"/>
                  </a:cubicBezTo>
                  <a:cubicBezTo>
                    <a:pt x="32923" y="40810"/>
                    <a:pt x="27076" y="40810"/>
                    <a:pt x="21538" y="40810"/>
                  </a:cubicBezTo>
                  <a:cubicBezTo>
                    <a:pt x="8000" y="40810"/>
                    <a:pt x="0" y="50270"/>
                    <a:pt x="0" y="60000"/>
                  </a:cubicBezTo>
                  <a:cubicBezTo>
                    <a:pt x="0" y="71891"/>
                    <a:pt x="8000" y="81351"/>
                    <a:pt x="21538" y="81351"/>
                  </a:cubicBezTo>
                  <a:cubicBezTo>
                    <a:pt x="27076" y="81351"/>
                    <a:pt x="32923" y="78918"/>
                    <a:pt x="35384" y="76486"/>
                  </a:cubicBezTo>
                  <a:cubicBezTo>
                    <a:pt x="76307" y="98108"/>
                    <a:pt x="76307" y="98108"/>
                    <a:pt x="76307" y="98108"/>
                  </a:cubicBezTo>
                  <a:lnTo>
                    <a:pt x="76307" y="100540"/>
                  </a:lnTo>
                  <a:cubicBezTo>
                    <a:pt x="76307" y="112432"/>
                    <a:pt x="84307" y="119729"/>
                    <a:pt x="98153" y="119729"/>
                  </a:cubicBezTo>
                  <a:cubicBezTo>
                    <a:pt x="111692" y="119729"/>
                    <a:pt x="119692" y="112432"/>
                    <a:pt x="119692" y="100540"/>
                  </a:cubicBezTo>
                  <a:cubicBezTo>
                    <a:pt x="119692" y="88648"/>
                    <a:pt x="111692" y="81351"/>
                    <a:pt x="98153" y="81351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3" name="Shape 5063"/>
            <p:cNvSpPr/>
            <p:nvPr/>
          </p:nvSpPr>
          <p:spPr>
            <a:xfrm>
              <a:off x="1030724" y="2185556"/>
              <a:ext cx="274286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849" y="90810"/>
                  </a:moveTo>
                  <a:lnTo>
                    <a:pt x="74849" y="90810"/>
                  </a:lnTo>
                  <a:cubicBezTo>
                    <a:pt x="59879" y="83783"/>
                    <a:pt x="53360" y="78918"/>
                    <a:pt x="53360" y="69459"/>
                  </a:cubicBezTo>
                  <a:cubicBezTo>
                    <a:pt x="53360" y="62162"/>
                    <a:pt x="57706" y="64594"/>
                    <a:pt x="59879" y="52702"/>
                  </a:cubicBezTo>
                  <a:cubicBezTo>
                    <a:pt x="62052" y="47837"/>
                    <a:pt x="66156" y="52702"/>
                    <a:pt x="66156" y="40810"/>
                  </a:cubicBezTo>
                  <a:cubicBezTo>
                    <a:pt x="66156" y="35945"/>
                    <a:pt x="64225" y="35945"/>
                    <a:pt x="64225" y="35945"/>
                  </a:cubicBezTo>
                  <a:cubicBezTo>
                    <a:pt x="64225" y="35945"/>
                    <a:pt x="66156" y="28648"/>
                    <a:pt x="66156" y="24054"/>
                  </a:cubicBezTo>
                  <a:cubicBezTo>
                    <a:pt x="66156" y="16756"/>
                    <a:pt x="62052" y="0"/>
                    <a:pt x="42736" y="0"/>
                  </a:cubicBezTo>
                  <a:cubicBezTo>
                    <a:pt x="21247" y="0"/>
                    <a:pt x="16901" y="16756"/>
                    <a:pt x="16901" y="24054"/>
                  </a:cubicBezTo>
                  <a:cubicBezTo>
                    <a:pt x="16901" y="28648"/>
                    <a:pt x="19074" y="35945"/>
                    <a:pt x="19074" y="35945"/>
                  </a:cubicBezTo>
                  <a:cubicBezTo>
                    <a:pt x="19074" y="35945"/>
                    <a:pt x="16901" y="35945"/>
                    <a:pt x="16901" y="40810"/>
                  </a:cubicBezTo>
                  <a:cubicBezTo>
                    <a:pt x="16901" y="52702"/>
                    <a:pt x="21247" y="47837"/>
                    <a:pt x="23420" y="52702"/>
                  </a:cubicBezTo>
                  <a:cubicBezTo>
                    <a:pt x="25593" y="64594"/>
                    <a:pt x="29698" y="62162"/>
                    <a:pt x="29698" y="69459"/>
                  </a:cubicBezTo>
                  <a:cubicBezTo>
                    <a:pt x="29698" y="78918"/>
                    <a:pt x="23420" y="83783"/>
                    <a:pt x="8450" y="90810"/>
                  </a:cubicBezTo>
                  <a:cubicBezTo>
                    <a:pt x="8450" y="90810"/>
                    <a:pt x="4104" y="90810"/>
                    <a:pt x="0" y="93243"/>
                  </a:cubicBezTo>
                  <a:cubicBezTo>
                    <a:pt x="0" y="119729"/>
                    <a:pt x="0" y="119729"/>
                    <a:pt x="0" y="119729"/>
                  </a:cubicBezTo>
                  <a:cubicBezTo>
                    <a:pt x="96096" y="119729"/>
                    <a:pt x="96096" y="119729"/>
                    <a:pt x="96096" y="119729"/>
                  </a:cubicBezTo>
                  <a:cubicBezTo>
                    <a:pt x="96096" y="119729"/>
                    <a:pt x="96096" y="110270"/>
                    <a:pt x="96096" y="107837"/>
                  </a:cubicBezTo>
                  <a:cubicBezTo>
                    <a:pt x="96096" y="102972"/>
                    <a:pt x="89818" y="95675"/>
                    <a:pt x="74849" y="90810"/>
                  </a:cubicBezTo>
                  <a:close/>
                  <a:moveTo>
                    <a:pt x="102615" y="52702"/>
                  </a:moveTo>
                  <a:lnTo>
                    <a:pt x="102615" y="52702"/>
                  </a:lnTo>
                  <a:cubicBezTo>
                    <a:pt x="102615" y="33513"/>
                    <a:pt x="102615" y="33513"/>
                    <a:pt x="102615" y="33513"/>
                  </a:cubicBezTo>
                  <a:cubicBezTo>
                    <a:pt x="89818" y="33513"/>
                    <a:pt x="89818" y="33513"/>
                    <a:pt x="89818" y="33513"/>
                  </a:cubicBezTo>
                  <a:cubicBezTo>
                    <a:pt x="89818" y="52702"/>
                    <a:pt x="89818" y="52702"/>
                    <a:pt x="89818" y="52702"/>
                  </a:cubicBezTo>
                  <a:cubicBezTo>
                    <a:pt x="72676" y="52702"/>
                    <a:pt x="72676" y="52702"/>
                    <a:pt x="72676" y="52702"/>
                  </a:cubicBezTo>
                  <a:cubicBezTo>
                    <a:pt x="72676" y="67027"/>
                    <a:pt x="72676" y="67027"/>
                    <a:pt x="72676" y="67027"/>
                  </a:cubicBezTo>
                  <a:cubicBezTo>
                    <a:pt x="89818" y="67027"/>
                    <a:pt x="89818" y="67027"/>
                    <a:pt x="89818" y="67027"/>
                  </a:cubicBezTo>
                  <a:cubicBezTo>
                    <a:pt x="89818" y="86216"/>
                    <a:pt x="89818" y="86216"/>
                    <a:pt x="89818" y="86216"/>
                  </a:cubicBezTo>
                  <a:cubicBezTo>
                    <a:pt x="102615" y="86216"/>
                    <a:pt x="102615" y="86216"/>
                    <a:pt x="102615" y="86216"/>
                  </a:cubicBezTo>
                  <a:cubicBezTo>
                    <a:pt x="102615" y="67027"/>
                    <a:pt x="102615" y="67027"/>
                    <a:pt x="102615" y="67027"/>
                  </a:cubicBezTo>
                  <a:cubicBezTo>
                    <a:pt x="119758" y="67027"/>
                    <a:pt x="119758" y="67027"/>
                    <a:pt x="119758" y="67027"/>
                  </a:cubicBezTo>
                  <a:cubicBezTo>
                    <a:pt x="119758" y="52702"/>
                    <a:pt x="119758" y="52702"/>
                    <a:pt x="119758" y="52702"/>
                  </a:cubicBezTo>
                  <a:lnTo>
                    <a:pt x="102615" y="527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4" name="Shape 5064"/>
            <p:cNvSpPr/>
            <p:nvPr/>
          </p:nvSpPr>
          <p:spPr>
            <a:xfrm>
              <a:off x="5413461" y="2191393"/>
              <a:ext cx="235380" cy="2354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18" y="0"/>
                  </a:moveTo>
                  <a:lnTo>
                    <a:pt x="59718" y="0"/>
                  </a:lnTo>
                  <a:cubicBezTo>
                    <a:pt x="27323" y="0"/>
                    <a:pt x="0" y="27323"/>
                    <a:pt x="0" y="59999"/>
                  </a:cubicBezTo>
                  <a:cubicBezTo>
                    <a:pt x="0" y="94647"/>
                    <a:pt x="27323" y="119718"/>
                    <a:pt x="59718" y="119718"/>
                  </a:cubicBezTo>
                  <a:cubicBezTo>
                    <a:pt x="92112" y="119718"/>
                    <a:pt x="119718" y="94647"/>
                    <a:pt x="119718" y="59999"/>
                  </a:cubicBezTo>
                  <a:cubicBezTo>
                    <a:pt x="119718" y="27323"/>
                    <a:pt x="92112" y="0"/>
                    <a:pt x="59718" y="0"/>
                  </a:cubicBezTo>
                  <a:close/>
                  <a:moveTo>
                    <a:pt x="64507" y="109859"/>
                  </a:moveTo>
                  <a:lnTo>
                    <a:pt x="64507" y="109859"/>
                  </a:lnTo>
                  <a:cubicBezTo>
                    <a:pt x="64507" y="82253"/>
                    <a:pt x="64507" y="82253"/>
                    <a:pt x="64507" y="82253"/>
                  </a:cubicBezTo>
                  <a:cubicBezTo>
                    <a:pt x="54647" y="82253"/>
                    <a:pt x="54647" y="82253"/>
                    <a:pt x="54647" y="82253"/>
                  </a:cubicBezTo>
                  <a:cubicBezTo>
                    <a:pt x="54647" y="109859"/>
                    <a:pt x="54647" y="109859"/>
                    <a:pt x="54647" y="109859"/>
                  </a:cubicBezTo>
                  <a:cubicBezTo>
                    <a:pt x="32112" y="107042"/>
                    <a:pt x="12394" y="87323"/>
                    <a:pt x="9859" y="64788"/>
                  </a:cubicBezTo>
                  <a:cubicBezTo>
                    <a:pt x="37183" y="64788"/>
                    <a:pt x="37183" y="64788"/>
                    <a:pt x="37183" y="64788"/>
                  </a:cubicBezTo>
                  <a:cubicBezTo>
                    <a:pt x="37183" y="54929"/>
                    <a:pt x="37183" y="54929"/>
                    <a:pt x="37183" y="54929"/>
                  </a:cubicBezTo>
                  <a:cubicBezTo>
                    <a:pt x="9859" y="54929"/>
                    <a:pt x="9859" y="54929"/>
                    <a:pt x="9859" y="54929"/>
                  </a:cubicBezTo>
                  <a:cubicBezTo>
                    <a:pt x="12394" y="32394"/>
                    <a:pt x="32112" y="14929"/>
                    <a:pt x="54647" y="12394"/>
                  </a:cubicBezTo>
                  <a:cubicBezTo>
                    <a:pt x="54647" y="40000"/>
                    <a:pt x="54647" y="40000"/>
                    <a:pt x="54647" y="40000"/>
                  </a:cubicBezTo>
                  <a:cubicBezTo>
                    <a:pt x="64507" y="40000"/>
                    <a:pt x="64507" y="40000"/>
                    <a:pt x="64507" y="40000"/>
                  </a:cubicBezTo>
                  <a:cubicBezTo>
                    <a:pt x="64507" y="12394"/>
                    <a:pt x="64507" y="12394"/>
                    <a:pt x="64507" y="12394"/>
                  </a:cubicBezTo>
                  <a:cubicBezTo>
                    <a:pt x="87323" y="14929"/>
                    <a:pt x="107042" y="32394"/>
                    <a:pt x="107042" y="54929"/>
                  </a:cubicBezTo>
                  <a:cubicBezTo>
                    <a:pt x="82253" y="54929"/>
                    <a:pt x="82253" y="54929"/>
                    <a:pt x="82253" y="54929"/>
                  </a:cubicBezTo>
                  <a:cubicBezTo>
                    <a:pt x="82253" y="64788"/>
                    <a:pt x="82253" y="64788"/>
                    <a:pt x="82253" y="64788"/>
                  </a:cubicBezTo>
                  <a:cubicBezTo>
                    <a:pt x="107042" y="64788"/>
                    <a:pt x="107042" y="64788"/>
                    <a:pt x="107042" y="64788"/>
                  </a:cubicBezTo>
                  <a:cubicBezTo>
                    <a:pt x="107042" y="87323"/>
                    <a:pt x="87323" y="107042"/>
                    <a:pt x="64507" y="1098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5" name="Shape 5065"/>
            <p:cNvSpPr/>
            <p:nvPr/>
          </p:nvSpPr>
          <p:spPr>
            <a:xfrm>
              <a:off x="9794250" y="2222525"/>
              <a:ext cx="229543" cy="23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64" y="0"/>
                  </a:moveTo>
                  <a:lnTo>
                    <a:pt x="58564" y="0"/>
                  </a:lnTo>
                  <a:cubicBezTo>
                    <a:pt x="25550" y="0"/>
                    <a:pt x="0" y="25323"/>
                    <a:pt x="0" y="58705"/>
                  </a:cubicBezTo>
                  <a:cubicBezTo>
                    <a:pt x="0" y="91798"/>
                    <a:pt x="25550" y="119712"/>
                    <a:pt x="58564" y="119712"/>
                  </a:cubicBezTo>
                  <a:cubicBezTo>
                    <a:pt x="91578" y="119712"/>
                    <a:pt x="119712" y="91798"/>
                    <a:pt x="119712" y="58705"/>
                  </a:cubicBezTo>
                  <a:cubicBezTo>
                    <a:pt x="119712" y="25323"/>
                    <a:pt x="91578" y="0"/>
                    <a:pt x="58564" y="0"/>
                  </a:cubicBezTo>
                  <a:close/>
                  <a:moveTo>
                    <a:pt x="94162" y="50935"/>
                  </a:moveTo>
                  <a:lnTo>
                    <a:pt x="94162" y="50935"/>
                  </a:lnTo>
                  <a:cubicBezTo>
                    <a:pt x="94162" y="66187"/>
                    <a:pt x="94162" y="66187"/>
                    <a:pt x="94162" y="66187"/>
                  </a:cubicBezTo>
                  <a:cubicBezTo>
                    <a:pt x="22966" y="66187"/>
                    <a:pt x="22966" y="66187"/>
                    <a:pt x="22966" y="66187"/>
                  </a:cubicBezTo>
                  <a:cubicBezTo>
                    <a:pt x="22966" y="50935"/>
                    <a:pt x="22966" y="50935"/>
                    <a:pt x="22966" y="50935"/>
                  </a:cubicBezTo>
                  <a:lnTo>
                    <a:pt x="94162" y="509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6" name="Shape 5066"/>
            <p:cNvSpPr/>
            <p:nvPr/>
          </p:nvSpPr>
          <p:spPr>
            <a:xfrm>
              <a:off x="2660876" y="2759565"/>
              <a:ext cx="254834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40" y="2342"/>
                  </a:moveTo>
                  <a:lnTo>
                    <a:pt x="59740" y="2342"/>
                  </a:lnTo>
                  <a:cubicBezTo>
                    <a:pt x="25454" y="2342"/>
                    <a:pt x="0" y="27592"/>
                    <a:pt x="0" y="62212"/>
                  </a:cubicBezTo>
                  <a:cubicBezTo>
                    <a:pt x="0" y="94490"/>
                    <a:pt x="27792" y="119739"/>
                    <a:pt x="59740" y="119739"/>
                  </a:cubicBezTo>
                  <a:cubicBezTo>
                    <a:pt x="94285" y="119739"/>
                    <a:pt x="119740" y="92147"/>
                    <a:pt x="119740" y="59869"/>
                  </a:cubicBezTo>
                  <a:cubicBezTo>
                    <a:pt x="119740" y="27592"/>
                    <a:pt x="92207" y="0"/>
                    <a:pt x="59740" y="2342"/>
                  </a:cubicBezTo>
                  <a:close/>
                  <a:moveTo>
                    <a:pt x="64415" y="20563"/>
                  </a:moveTo>
                  <a:lnTo>
                    <a:pt x="64415" y="20563"/>
                  </a:lnTo>
                  <a:cubicBezTo>
                    <a:pt x="71428" y="20563"/>
                    <a:pt x="73506" y="25249"/>
                    <a:pt x="73506" y="27592"/>
                  </a:cubicBezTo>
                  <a:cubicBezTo>
                    <a:pt x="73506" y="34360"/>
                    <a:pt x="69090" y="39045"/>
                    <a:pt x="62077" y="39045"/>
                  </a:cubicBezTo>
                  <a:cubicBezTo>
                    <a:pt x="57662" y="39045"/>
                    <a:pt x="55324" y="34360"/>
                    <a:pt x="55324" y="29934"/>
                  </a:cubicBezTo>
                  <a:cubicBezTo>
                    <a:pt x="55324" y="27592"/>
                    <a:pt x="57662" y="20563"/>
                    <a:pt x="64415" y="20563"/>
                  </a:cubicBezTo>
                  <a:close/>
                  <a:moveTo>
                    <a:pt x="50649" y="96832"/>
                  </a:moveTo>
                  <a:lnTo>
                    <a:pt x="50649" y="96832"/>
                  </a:lnTo>
                  <a:cubicBezTo>
                    <a:pt x="45974" y="96832"/>
                    <a:pt x="43896" y="94490"/>
                    <a:pt x="45974" y="85119"/>
                  </a:cubicBezTo>
                  <a:cubicBezTo>
                    <a:pt x="50649" y="64555"/>
                    <a:pt x="50649" y="64555"/>
                    <a:pt x="50649" y="64555"/>
                  </a:cubicBezTo>
                  <a:cubicBezTo>
                    <a:pt x="50649" y="62212"/>
                    <a:pt x="50649" y="59869"/>
                    <a:pt x="50649" y="59869"/>
                  </a:cubicBezTo>
                  <a:cubicBezTo>
                    <a:pt x="48311" y="59869"/>
                    <a:pt x="43896" y="62212"/>
                    <a:pt x="41558" y="64555"/>
                  </a:cubicBezTo>
                  <a:cubicBezTo>
                    <a:pt x="39220" y="62212"/>
                    <a:pt x="39220" y="62212"/>
                    <a:pt x="39220" y="62212"/>
                  </a:cubicBezTo>
                  <a:cubicBezTo>
                    <a:pt x="48311" y="53101"/>
                    <a:pt x="59740" y="48156"/>
                    <a:pt x="64415" y="48156"/>
                  </a:cubicBezTo>
                  <a:cubicBezTo>
                    <a:pt x="69090" y="48156"/>
                    <a:pt x="69090" y="53101"/>
                    <a:pt x="69090" y="59869"/>
                  </a:cubicBezTo>
                  <a:cubicBezTo>
                    <a:pt x="62077" y="80694"/>
                    <a:pt x="62077" y="80694"/>
                    <a:pt x="62077" y="80694"/>
                  </a:cubicBezTo>
                  <a:cubicBezTo>
                    <a:pt x="62077" y="85119"/>
                    <a:pt x="62077" y="85119"/>
                    <a:pt x="62077" y="85119"/>
                  </a:cubicBezTo>
                  <a:cubicBezTo>
                    <a:pt x="64415" y="85119"/>
                    <a:pt x="69090" y="85119"/>
                    <a:pt x="71428" y="80694"/>
                  </a:cubicBezTo>
                  <a:cubicBezTo>
                    <a:pt x="73506" y="85119"/>
                    <a:pt x="73506" y="85119"/>
                    <a:pt x="73506" y="85119"/>
                  </a:cubicBezTo>
                  <a:cubicBezTo>
                    <a:pt x="64415" y="94490"/>
                    <a:pt x="55324" y="96832"/>
                    <a:pt x="50649" y="96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7" name="Shape 5067"/>
            <p:cNvSpPr/>
            <p:nvPr/>
          </p:nvSpPr>
          <p:spPr>
            <a:xfrm>
              <a:off x="2697837" y="2140802"/>
              <a:ext cx="128388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68" y="0"/>
                  </a:moveTo>
                  <a:lnTo>
                    <a:pt x="92068" y="0"/>
                  </a:lnTo>
                  <a:cubicBezTo>
                    <a:pt x="110172" y="0"/>
                    <a:pt x="114827" y="6506"/>
                    <a:pt x="114827" y="12771"/>
                  </a:cubicBezTo>
                  <a:cubicBezTo>
                    <a:pt x="114827" y="19277"/>
                    <a:pt x="101379" y="27710"/>
                    <a:pt x="82758" y="27710"/>
                  </a:cubicBezTo>
                  <a:cubicBezTo>
                    <a:pt x="64655" y="27710"/>
                    <a:pt x="55344" y="23373"/>
                    <a:pt x="55344" y="14939"/>
                  </a:cubicBezTo>
                  <a:cubicBezTo>
                    <a:pt x="55344" y="8433"/>
                    <a:pt x="69310" y="0"/>
                    <a:pt x="92068" y="0"/>
                  </a:cubicBezTo>
                  <a:close/>
                  <a:moveTo>
                    <a:pt x="37241" y="119759"/>
                  </a:moveTo>
                  <a:lnTo>
                    <a:pt x="37241" y="119759"/>
                  </a:lnTo>
                  <a:cubicBezTo>
                    <a:pt x="23275" y="119759"/>
                    <a:pt x="14482" y="115180"/>
                    <a:pt x="23275" y="98072"/>
                  </a:cubicBezTo>
                  <a:cubicBezTo>
                    <a:pt x="41896" y="68433"/>
                    <a:pt x="41896" y="68433"/>
                    <a:pt x="41896" y="68433"/>
                  </a:cubicBezTo>
                  <a:cubicBezTo>
                    <a:pt x="41896" y="64096"/>
                    <a:pt x="41896" y="61927"/>
                    <a:pt x="41896" y="61927"/>
                  </a:cubicBezTo>
                  <a:cubicBezTo>
                    <a:pt x="37241" y="61927"/>
                    <a:pt x="19137" y="66265"/>
                    <a:pt x="9827" y="68433"/>
                  </a:cubicBezTo>
                  <a:cubicBezTo>
                    <a:pt x="0" y="64096"/>
                    <a:pt x="0" y="64096"/>
                    <a:pt x="0" y="64096"/>
                  </a:cubicBezTo>
                  <a:cubicBezTo>
                    <a:pt x="32586" y="51325"/>
                    <a:pt x="73965" y="42891"/>
                    <a:pt x="87413" y="42891"/>
                  </a:cubicBezTo>
                  <a:cubicBezTo>
                    <a:pt x="101379" y="42891"/>
                    <a:pt x="106034" y="51325"/>
                    <a:pt x="96724" y="61927"/>
                  </a:cubicBezTo>
                  <a:cubicBezTo>
                    <a:pt x="78103" y="93975"/>
                    <a:pt x="78103" y="93975"/>
                    <a:pt x="78103" y="93975"/>
                  </a:cubicBezTo>
                  <a:cubicBezTo>
                    <a:pt x="78103" y="100240"/>
                    <a:pt x="78103" y="102409"/>
                    <a:pt x="82758" y="102409"/>
                  </a:cubicBezTo>
                  <a:cubicBezTo>
                    <a:pt x="82758" y="102409"/>
                    <a:pt x="96724" y="98072"/>
                    <a:pt x="110172" y="93975"/>
                  </a:cubicBezTo>
                  <a:cubicBezTo>
                    <a:pt x="119482" y="98072"/>
                    <a:pt x="119482" y="98072"/>
                    <a:pt x="119482" y="98072"/>
                  </a:cubicBezTo>
                  <a:cubicBezTo>
                    <a:pt x="87413" y="115180"/>
                    <a:pt x="50689" y="119759"/>
                    <a:pt x="37241" y="1197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8" name="Shape 5068"/>
            <p:cNvSpPr/>
            <p:nvPr/>
          </p:nvSpPr>
          <p:spPr>
            <a:xfrm>
              <a:off x="9210663" y="2759566"/>
              <a:ext cx="231489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94" y="0"/>
                  </a:moveTo>
                  <a:lnTo>
                    <a:pt x="61294" y="0"/>
                  </a:lnTo>
                  <a:cubicBezTo>
                    <a:pt x="27913" y="0"/>
                    <a:pt x="0" y="25611"/>
                    <a:pt x="0" y="58705"/>
                  </a:cubicBezTo>
                  <a:cubicBezTo>
                    <a:pt x="0" y="91798"/>
                    <a:pt x="27913" y="119712"/>
                    <a:pt x="61294" y="119712"/>
                  </a:cubicBezTo>
                  <a:cubicBezTo>
                    <a:pt x="94388" y="119712"/>
                    <a:pt x="119712" y="91798"/>
                    <a:pt x="119712" y="58705"/>
                  </a:cubicBezTo>
                  <a:cubicBezTo>
                    <a:pt x="119712" y="25611"/>
                    <a:pt x="94388" y="0"/>
                    <a:pt x="61294" y="0"/>
                  </a:cubicBezTo>
                  <a:close/>
                  <a:moveTo>
                    <a:pt x="73956" y="58705"/>
                  </a:moveTo>
                  <a:lnTo>
                    <a:pt x="73956" y="58705"/>
                  </a:lnTo>
                  <a:cubicBezTo>
                    <a:pt x="94388" y="81726"/>
                    <a:pt x="94388" y="81726"/>
                    <a:pt x="94388" y="81726"/>
                  </a:cubicBezTo>
                  <a:cubicBezTo>
                    <a:pt x="81726" y="94388"/>
                    <a:pt x="81726" y="94388"/>
                    <a:pt x="81726" y="94388"/>
                  </a:cubicBezTo>
                  <a:cubicBezTo>
                    <a:pt x="61294" y="71366"/>
                    <a:pt x="61294" y="71366"/>
                    <a:pt x="61294" y="71366"/>
                  </a:cubicBezTo>
                  <a:cubicBezTo>
                    <a:pt x="37985" y="94388"/>
                    <a:pt x="37985" y="94388"/>
                    <a:pt x="37985" y="94388"/>
                  </a:cubicBezTo>
                  <a:cubicBezTo>
                    <a:pt x="25323" y="81726"/>
                    <a:pt x="25323" y="81726"/>
                    <a:pt x="25323" y="81726"/>
                  </a:cubicBezTo>
                  <a:cubicBezTo>
                    <a:pt x="48345" y="58705"/>
                    <a:pt x="48345" y="58705"/>
                    <a:pt x="48345" y="58705"/>
                  </a:cubicBezTo>
                  <a:cubicBezTo>
                    <a:pt x="25323" y="38561"/>
                    <a:pt x="25323" y="38561"/>
                    <a:pt x="25323" y="38561"/>
                  </a:cubicBezTo>
                  <a:cubicBezTo>
                    <a:pt x="37985" y="25611"/>
                    <a:pt x="37985" y="25611"/>
                    <a:pt x="37985" y="25611"/>
                  </a:cubicBezTo>
                  <a:cubicBezTo>
                    <a:pt x="61294" y="45755"/>
                    <a:pt x="61294" y="45755"/>
                    <a:pt x="61294" y="45755"/>
                  </a:cubicBezTo>
                  <a:cubicBezTo>
                    <a:pt x="81726" y="25611"/>
                    <a:pt x="81726" y="25611"/>
                    <a:pt x="81726" y="25611"/>
                  </a:cubicBezTo>
                  <a:cubicBezTo>
                    <a:pt x="94388" y="38561"/>
                    <a:pt x="94388" y="38561"/>
                    <a:pt x="94388" y="38561"/>
                  </a:cubicBezTo>
                  <a:lnTo>
                    <a:pt x="73956" y="587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9" name="Shape 5069"/>
            <p:cNvSpPr/>
            <p:nvPr/>
          </p:nvSpPr>
          <p:spPr>
            <a:xfrm>
              <a:off x="4862943" y="2732324"/>
              <a:ext cx="254834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0" y="2342"/>
                  </a:moveTo>
                  <a:lnTo>
                    <a:pt x="60130" y="2342"/>
                  </a:lnTo>
                  <a:cubicBezTo>
                    <a:pt x="25249" y="2342"/>
                    <a:pt x="0" y="27592"/>
                    <a:pt x="0" y="62212"/>
                  </a:cubicBezTo>
                  <a:cubicBezTo>
                    <a:pt x="0" y="94490"/>
                    <a:pt x="27592" y="119739"/>
                    <a:pt x="60130" y="119739"/>
                  </a:cubicBezTo>
                  <a:cubicBezTo>
                    <a:pt x="94490" y="119739"/>
                    <a:pt x="119739" y="92147"/>
                    <a:pt x="119739" y="59869"/>
                  </a:cubicBezTo>
                  <a:cubicBezTo>
                    <a:pt x="119739" y="27592"/>
                    <a:pt x="92147" y="0"/>
                    <a:pt x="60130" y="2342"/>
                  </a:cubicBezTo>
                  <a:close/>
                  <a:moveTo>
                    <a:pt x="60130" y="96832"/>
                  </a:moveTo>
                  <a:lnTo>
                    <a:pt x="60130" y="96832"/>
                  </a:lnTo>
                  <a:cubicBezTo>
                    <a:pt x="57527" y="96832"/>
                    <a:pt x="57527" y="96832"/>
                    <a:pt x="57527" y="96832"/>
                  </a:cubicBezTo>
                  <a:cubicBezTo>
                    <a:pt x="53101" y="96832"/>
                    <a:pt x="50759" y="92147"/>
                    <a:pt x="50759" y="87462"/>
                  </a:cubicBezTo>
                  <a:cubicBezTo>
                    <a:pt x="50759" y="83036"/>
                    <a:pt x="53101" y="78351"/>
                    <a:pt x="60130" y="78351"/>
                  </a:cubicBezTo>
                  <a:lnTo>
                    <a:pt x="60130" y="78351"/>
                  </a:lnTo>
                  <a:cubicBezTo>
                    <a:pt x="64555" y="80694"/>
                    <a:pt x="66898" y="83036"/>
                    <a:pt x="66898" y="87462"/>
                  </a:cubicBezTo>
                  <a:cubicBezTo>
                    <a:pt x="66898" y="94490"/>
                    <a:pt x="64555" y="96832"/>
                    <a:pt x="60130" y="96832"/>
                  </a:cubicBezTo>
                  <a:close/>
                  <a:moveTo>
                    <a:pt x="80694" y="55444"/>
                  </a:moveTo>
                  <a:lnTo>
                    <a:pt x="80694" y="55444"/>
                  </a:lnTo>
                  <a:cubicBezTo>
                    <a:pt x="78351" y="55444"/>
                    <a:pt x="76268" y="57527"/>
                    <a:pt x="73926" y="59869"/>
                  </a:cubicBezTo>
                  <a:cubicBezTo>
                    <a:pt x="69240" y="64555"/>
                    <a:pt x="69240" y="64555"/>
                    <a:pt x="69240" y="64555"/>
                  </a:cubicBezTo>
                  <a:cubicBezTo>
                    <a:pt x="66898" y="64555"/>
                    <a:pt x="66898" y="66898"/>
                    <a:pt x="66898" y="66898"/>
                  </a:cubicBezTo>
                  <a:cubicBezTo>
                    <a:pt x="64555" y="69240"/>
                    <a:pt x="64555" y="69240"/>
                    <a:pt x="64555" y="71323"/>
                  </a:cubicBezTo>
                  <a:lnTo>
                    <a:pt x="64555" y="71323"/>
                  </a:lnTo>
                  <a:cubicBezTo>
                    <a:pt x="50759" y="71323"/>
                    <a:pt x="50759" y="71323"/>
                    <a:pt x="50759" y="71323"/>
                  </a:cubicBezTo>
                  <a:lnTo>
                    <a:pt x="50759" y="71323"/>
                  </a:lnTo>
                  <a:cubicBezTo>
                    <a:pt x="50759" y="66898"/>
                    <a:pt x="50759" y="64555"/>
                    <a:pt x="53101" y="59869"/>
                  </a:cubicBezTo>
                  <a:cubicBezTo>
                    <a:pt x="57527" y="57527"/>
                    <a:pt x="64555" y="53101"/>
                    <a:pt x="64555" y="53101"/>
                  </a:cubicBezTo>
                  <a:lnTo>
                    <a:pt x="66898" y="50759"/>
                  </a:lnTo>
                  <a:cubicBezTo>
                    <a:pt x="66898" y="48156"/>
                    <a:pt x="69240" y="45813"/>
                    <a:pt x="69240" y="45813"/>
                  </a:cubicBezTo>
                  <a:cubicBezTo>
                    <a:pt x="69240" y="43731"/>
                    <a:pt x="66898" y="41648"/>
                    <a:pt x="66898" y="39045"/>
                  </a:cubicBezTo>
                  <a:cubicBezTo>
                    <a:pt x="64555" y="36702"/>
                    <a:pt x="62472" y="36702"/>
                    <a:pt x="60130" y="36702"/>
                  </a:cubicBezTo>
                  <a:cubicBezTo>
                    <a:pt x="57527" y="36702"/>
                    <a:pt x="55444" y="36702"/>
                    <a:pt x="53101" y="39045"/>
                  </a:cubicBezTo>
                  <a:cubicBezTo>
                    <a:pt x="50759" y="41648"/>
                    <a:pt x="50759" y="43731"/>
                    <a:pt x="50759" y="45813"/>
                  </a:cubicBezTo>
                  <a:cubicBezTo>
                    <a:pt x="50759" y="48156"/>
                    <a:pt x="50759" y="48156"/>
                    <a:pt x="50759" y="48156"/>
                  </a:cubicBezTo>
                  <a:cubicBezTo>
                    <a:pt x="36963" y="48156"/>
                    <a:pt x="36963" y="48156"/>
                    <a:pt x="36963" y="48156"/>
                  </a:cubicBezTo>
                  <a:cubicBezTo>
                    <a:pt x="36963" y="45813"/>
                    <a:pt x="36963" y="45813"/>
                    <a:pt x="36963" y="45813"/>
                  </a:cubicBezTo>
                  <a:cubicBezTo>
                    <a:pt x="36963" y="36702"/>
                    <a:pt x="39045" y="32017"/>
                    <a:pt x="46073" y="27592"/>
                  </a:cubicBezTo>
                  <a:cubicBezTo>
                    <a:pt x="48416" y="25249"/>
                    <a:pt x="53101" y="25249"/>
                    <a:pt x="60130" y="25249"/>
                  </a:cubicBezTo>
                  <a:cubicBezTo>
                    <a:pt x="66898" y="25249"/>
                    <a:pt x="71583" y="25249"/>
                    <a:pt x="76268" y="29934"/>
                  </a:cubicBezTo>
                  <a:cubicBezTo>
                    <a:pt x="80694" y="32017"/>
                    <a:pt x="83036" y="36702"/>
                    <a:pt x="83036" y="43731"/>
                  </a:cubicBezTo>
                  <a:cubicBezTo>
                    <a:pt x="83036" y="48156"/>
                    <a:pt x="83036" y="50759"/>
                    <a:pt x="80694" y="554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0" name="Shape 5070"/>
            <p:cNvSpPr/>
            <p:nvPr/>
          </p:nvSpPr>
          <p:spPr>
            <a:xfrm>
              <a:off x="10340876" y="2792642"/>
              <a:ext cx="157569" cy="1634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578" y="51020"/>
                  </a:moveTo>
                  <a:lnTo>
                    <a:pt x="111578" y="51020"/>
                  </a:lnTo>
                  <a:cubicBezTo>
                    <a:pt x="70736" y="51020"/>
                    <a:pt x="70736" y="51020"/>
                    <a:pt x="70736" y="51020"/>
                  </a:cubicBezTo>
                  <a:cubicBezTo>
                    <a:pt x="70736" y="7346"/>
                    <a:pt x="70736" y="7346"/>
                    <a:pt x="70736" y="7346"/>
                  </a:cubicBezTo>
                  <a:cubicBezTo>
                    <a:pt x="70736" y="0"/>
                    <a:pt x="63157" y="0"/>
                    <a:pt x="59368" y="0"/>
                  </a:cubicBezTo>
                  <a:cubicBezTo>
                    <a:pt x="52210" y="0"/>
                    <a:pt x="48421" y="0"/>
                    <a:pt x="48421" y="7346"/>
                  </a:cubicBezTo>
                  <a:cubicBezTo>
                    <a:pt x="48421" y="51020"/>
                    <a:pt x="48421" y="51020"/>
                    <a:pt x="48421" y="51020"/>
                  </a:cubicBezTo>
                  <a:cubicBezTo>
                    <a:pt x="3789" y="51020"/>
                    <a:pt x="3789" y="51020"/>
                    <a:pt x="3789" y="51020"/>
                  </a:cubicBezTo>
                  <a:cubicBezTo>
                    <a:pt x="0" y="51020"/>
                    <a:pt x="0" y="54285"/>
                    <a:pt x="0" y="57959"/>
                  </a:cubicBezTo>
                  <a:cubicBezTo>
                    <a:pt x="0" y="65306"/>
                    <a:pt x="0" y="68979"/>
                    <a:pt x="3789" y="68979"/>
                  </a:cubicBezTo>
                  <a:cubicBezTo>
                    <a:pt x="48421" y="68979"/>
                    <a:pt x="48421" y="68979"/>
                    <a:pt x="48421" y="68979"/>
                  </a:cubicBezTo>
                  <a:cubicBezTo>
                    <a:pt x="48421" y="112244"/>
                    <a:pt x="48421" y="112244"/>
                    <a:pt x="48421" y="112244"/>
                  </a:cubicBezTo>
                  <a:cubicBezTo>
                    <a:pt x="48421" y="115918"/>
                    <a:pt x="52210" y="119591"/>
                    <a:pt x="59368" y="119591"/>
                  </a:cubicBezTo>
                  <a:cubicBezTo>
                    <a:pt x="63157" y="119591"/>
                    <a:pt x="70736" y="115918"/>
                    <a:pt x="70736" y="112244"/>
                  </a:cubicBezTo>
                  <a:cubicBezTo>
                    <a:pt x="70736" y="68979"/>
                    <a:pt x="70736" y="68979"/>
                    <a:pt x="70736" y="68979"/>
                  </a:cubicBezTo>
                  <a:cubicBezTo>
                    <a:pt x="111578" y="68979"/>
                    <a:pt x="111578" y="68979"/>
                    <a:pt x="111578" y="68979"/>
                  </a:cubicBezTo>
                  <a:cubicBezTo>
                    <a:pt x="119578" y="68979"/>
                    <a:pt x="119578" y="65306"/>
                    <a:pt x="119578" y="57959"/>
                  </a:cubicBezTo>
                  <a:cubicBezTo>
                    <a:pt x="119578" y="54285"/>
                    <a:pt x="119578" y="51020"/>
                    <a:pt x="111578" y="5102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1" name="Shape 5071"/>
            <p:cNvSpPr/>
            <p:nvPr/>
          </p:nvSpPr>
          <p:spPr>
            <a:xfrm>
              <a:off x="9796195" y="2860747"/>
              <a:ext cx="155623" cy="252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67" y="0"/>
                  </a:moveTo>
                  <a:lnTo>
                    <a:pt x="112367" y="0"/>
                  </a:lnTo>
                  <a:cubicBezTo>
                    <a:pt x="3816" y="0"/>
                    <a:pt x="3816" y="0"/>
                    <a:pt x="3816" y="0"/>
                  </a:cubicBezTo>
                  <a:cubicBezTo>
                    <a:pt x="0" y="0"/>
                    <a:pt x="0" y="21333"/>
                    <a:pt x="0" y="45333"/>
                  </a:cubicBezTo>
                  <a:cubicBezTo>
                    <a:pt x="0" y="93333"/>
                    <a:pt x="0" y="117333"/>
                    <a:pt x="3816" y="117333"/>
                  </a:cubicBezTo>
                  <a:cubicBezTo>
                    <a:pt x="112367" y="117333"/>
                    <a:pt x="112367" y="117333"/>
                    <a:pt x="112367" y="117333"/>
                  </a:cubicBezTo>
                  <a:cubicBezTo>
                    <a:pt x="119575" y="117333"/>
                    <a:pt x="119575" y="93333"/>
                    <a:pt x="119575" y="45333"/>
                  </a:cubicBezTo>
                  <a:cubicBezTo>
                    <a:pt x="119575" y="21333"/>
                    <a:pt x="119575" y="0"/>
                    <a:pt x="112367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2" name="Shape 5072"/>
            <p:cNvSpPr/>
            <p:nvPr/>
          </p:nvSpPr>
          <p:spPr>
            <a:xfrm>
              <a:off x="3217229" y="3263526"/>
              <a:ext cx="274286" cy="27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39" y="1900"/>
                  </a:moveTo>
                  <a:lnTo>
                    <a:pt x="113239" y="1900"/>
                  </a:lnTo>
                  <a:cubicBezTo>
                    <a:pt x="113239" y="1900"/>
                    <a:pt x="111307" y="0"/>
                    <a:pt x="109134" y="0"/>
                  </a:cubicBezTo>
                  <a:cubicBezTo>
                    <a:pt x="106961" y="1900"/>
                    <a:pt x="106961" y="4039"/>
                    <a:pt x="106961" y="4039"/>
                  </a:cubicBezTo>
                  <a:cubicBezTo>
                    <a:pt x="111307" y="20910"/>
                    <a:pt x="100442" y="33504"/>
                    <a:pt x="91991" y="39920"/>
                  </a:cubicBezTo>
                  <a:cubicBezTo>
                    <a:pt x="89818" y="33504"/>
                    <a:pt x="89818" y="33504"/>
                    <a:pt x="89818" y="33504"/>
                  </a:cubicBezTo>
                  <a:cubicBezTo>
                    <a:pt x="87645" y="33504"/>
                    <a:pt x="85714" y="31366"/>
                    <a:pt x="83541" y="31366"/>
                  </a:cubicBezTo>
                  <a:cubicBezTo>
                    <a:pt x="63983" y="31366"/>
                    <a:pt x="63983" y="31366"/>
                    <a:pt x="63983" y="31366"/>
                  </a:cubicBezTo>
                  <a:cubicBezTo>
                    <a:pt x="62052" y="31366"/>
                    <a:pt x="59879" y="31366"/>
                    <a:pt x="57947" y="33504"/>
                  </a:cubicBezTo>
                  <a:cubicBezTo>
                    <a:pt x="2173" y="71287"/>
                    <a:pt x="2173" y="71287"/>
                    <a:pt x="2173" y="71287"/>
                  </a:cubicBezTo>
                  <a:cubicBezTo>
                    <a:pt x="0" y="73425"/>
                    <a:pt x="0" y="77702"/>
                    <a:pt x="2173" y="79841"/>
                  </a:cubicBezTo>
                  <a:cubicBezTo>
                    <a:pt x="25593" y="115485"/>
                    <a:pt x="25593" y="115485"/>
                    <a:pt x="25593" y="115485"/>
                  </a:cubicBezTo>
                  <a:cubicBezTo>
                    <a:pt x="27766" y="119762"/>
                    <a:pt x="32112" y="117623"/>
                    <a:pt x="34285" y="117623"/>
                  </a:cubicBezTo>
                  <a:cubicBezTo>
                    <a:pt x="89818" y="77702"/>
                    <a:pt x="89818" y="77702"/>
                    <a:pt x="89818" y="77702"/>
                  </a:cubicBezTo>
                  <a:cubicBezTo>
                    <a:pt x="91991" y="77702"/>
                    <a:pt x="94164" y="73425"/>
                    <a:pt x="94164" y="73425"/>
                  </a:cubicBezTo>
                  <a:cubicBezTo>
                    <a:pt x="100442" y="54415"/>
                    <a:pt x="100442" y="54415"/>
                    <a:pt x="100442" y="54415"/>
                  </a:cubicBezTo>
                  <a:cubicBezTo>
                    <a:pt x="100442" y="52514"/>
                    <a:pt x="100442" y="50376"/>
                    <a:pt x="98511" y="48237"/>
                  </a:cubicBezTo>
                  <a:cubicBezTo>
                    <a:pt x="96338" y="43960"/>
                    <a:pt x="96338" y="43960"/>
                    <a:pt x="96338" y="43960"/>
                  </a:cubicBezTo>
                  <a:cubicBezTo>
                    <a:pt x="109134" y="35643"/>
                    <a:pt x="119758" y="20910"/>
                    <a:pt x="113239" y="1900"/>
                  </a:cubicBezTo>
                  <a:close/>
                  <a:moveTo>
                    <a:pt x="87645" y="58693"/>
                  </a:moveTo>
                  <a:lnTo>
                    <a:pt x="87645" y="58693"/>
                  </a:lnTo>
                  <a:cubicBezTo>
                    <a:pt x="83541" y="60831"/>
                    <a:pt x="77022" y="60831"/>
                    <a:pt x="74849" y="54415"/>
                  </a:cubicBezTo>
                  <a:cubicBezTo>
                    <a:pt x="70744" y="50376"/>
                    <a:pt x="72676" y="46099"/>
                    <a:pt x="77022" y="41821"/>
                  </a:cubicBezTo>
                  <a:cubicBezTo>
                    <a:pt x="79195" y="39920"/>
                    <a:pt x="83541" y="39920"/>
                    <a:pt x="87645" y="41821"/>
                  </a:cubicBezTo>
                  <a:cubicBezTo>
                    <a:pt x="85714" y="43960"/>
                    <a:pt x="85714" y="43960"/>
                    <a:pt x="85714" y="43960"/>
                  </a:cubicBezTo>
                  <a:cubicBezTo>
                    <a:pt x="83541" y="43960"/>
                    <a:pt x="81368" y="46099"/>
                    <a:pt x="83541" y="48237"/>
                  </a:cubicBezTo>
                  <a:cubicBezTo>
                    <a:pt x="83541" y="50376"/>
                    <a:pt x="85714" y="50376"/>
                    <a:pt x="85714" y="50376"/>
                  </a:cubicBezTo>
                  <a:cubicBezTo>
                    <a:pt x="87645" y="50376"/>
                    <a:pt x="87645" y="50376"/>
                    <a:pt x="87645" y="50376"/>
                  </a:cubicBezTo>
                  <a:cubicBezTo>
                    <a:pt x="89818" y="50376"/>
                    <a:pt x="89818" y="50376"/>
                    <a:pt x="91991" y="48237"/>
                  </a:cubicBezTo>
                  <a:cubicBezTo>
                    <a:pt x="91991" y="52514"/>
                    <a:pt x="89818" y="56554"/>
                    <a:pt x="87645" y="586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3" name="Shape 5073"/>
            <p:cNvSpPr/>
            <p:nvPr/>
          </p:nvSpPr>
          <p:spPr>
            <a:xfrm>
              <a:off x="3211394" y="3870613"/>
              <a:ext cx="274285" cy="1537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20" y="0"/>
                  </a:moveTo>
                  <a:lnTo>
                    <a:pt x="60120" y="0"/>
                  </a:lnTo>
                  <a:cubicBezTo>
                    <a:pt x="21488" y="0"/>
                    <a:pt x="0" y="50000"/>
                    <a:pt x="0" y="57826"/>
                  </a:cubicBezTo>
                  <a:cubicBezTo>
                    <a:pt x="0" y="65652"/>
                    <a:pt x="21488" y="119565"/>
                    <a:pt x="60120" y="119565"/>
                  </a:cubicBezTo>
                  <a:cubicBezTo>
                    <a:pt x="98511" y="119565"/>
                    <a:pt x="119758" y="65652"/>
                    <a:pt x="119758" y="57826"/>
                  </a:cubicBezTo>
                  <a:cubicBezTo>
                    <a:pt x="119758" y="50000"/>
                    <a:pt x="98511" y="0"/>
                    <a:pt x="60120" y="0"/>
                  </a:cubicBezTo>
                  <a:close/>
                  <a:moveTo>
                    <a:pt x="60120" y="103913"/>
                  </a:moveTo>
                  <a:lnTo>
                    <a:pt x="60120" y="103913"/>
                  </a:lnTo>
                  <a:cubicBezTo>
                    <a:pt x="44909" y="103913"/>
                    <a:pt x="34285" y="84782"/>
                    <a:pt x="34285" y="57826"/>
                  </a:cubicBezTo>
                  <a:cubicBezTo>
                    <a:pt x="34285" y="34347"/>
                    <a:pt x="44909" y="11304"/>
                    <a:pt x="60120" y="11304"/>
                  </a:cubicBezTo>
                  <a:cubicBezTo>
                    <a:pt x="74849" y="11304"/>
                    <a:pt x="85714" y="34347"/>
                    <a:pt x="85714" y="57826"/>
                  </a:cubicBezTo>
                  <a:cubicBezTo>
                    <a:pt x="85714" y="84782"/>
                    <a:pt x="74849" y="103913"/>
                    <a:pt x="60120" y="103913"/>
                  </a:cubicBezTo>
                  <a:close/>
                  <a:moveTo>
                    <a:pt x="60120" y="57826"/>
                  </a:moveTo>
                  <a:lnTo>
                    <a:pt x="60120" y="57826"/>
                  </a:lnTo>
                  <a:cubicBezTo>
                    <a:pt x="57706" y="53478"/>
                    <a:pt x="64225" y="34347"/>
                    <a:pt x="60120" y="34347"/>
                  </a:cubicBezTo>
                  <a:cubicBezTo>
                    <a:pt x="53360" y="34347"/>
                    <a:pt x="47082" y="46521"/>
                    <a:pt x="47082" y="57826"/>
                  </a:cubicBezTo>
                  <a:cubicBezTo>
                    <a:pt x="47082" y="73043"/>
                    <a:pt x="53360" y="80869"/>
                    <a:pt x="60120" y="80869"/>
                  </a:cubicBezTo>
                  <a:cubicBezTo>
                    <a:pt x="66156" y="80869"/>
                    <a:pt x="72917" y="73043"/>
                    <a:pt x="72917" y="57826"/>
                  </a:cubicBezTo>
                  <a:cubicBezTo>
                    <a:pt x="72917" y="53478"/>
                    <a:pt x="62052" y="61739"/>
                    <a:pt x="60120" y="578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4" name="Shape 5074"/>
            <p:cNvSpPr/>
            <p:nvPr/>
          </p:nvSpPr>
          <p:spPr>
            <a:xfrm>
              <a:off x="2676439" y="3818077"/>
              <a:ext cx="254834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2082"/>
                  </a:moveTo>
                  <a:lnTo>
                    <a:pt x="59869" y="2082"/>
                  </a:lnTo>
                  <a:cubicBezTo>
                    <a:pt x="25249" y="2082"/>
                    <a:pt x="0" y="27592"/>
                    <a:pt x="0" y="62212"/>
                  </a:cubicBezTo>
                  <a:cubicBezTo>
                    <a:pt x="0" y="94490"/>
                    <a:pt x="27592" y="119739"/>
                    <a:pt x="59869" y="119739"/>
                  </a:cubicBezTo>
                  <a:cubicBezTo>
                    <a:pt x="94490" y="119739"/>
                    <a:pt x="119739" y="92147"/>
                    <a:pt x="119739" y="59869"/>
                  </a:cubicBezTo>
                  <a:cubicBezTo>
                    <a:pt x="119739" y="27592"/>
                    <a:pt x="92147" y="0"/>
                    <a:pt x="59869" y="2082"/>
                  </a:cubicBezTo>
                  <a:close/>
                  <a:moveTo>
                    <a:pt x="59869" y="9110"/>
                  </a:moveTo>
                  <a:lnTo>
                    <a:pt x="59869" y="9110"/>
                  </a:lnTo>
                  <a:cubicBezTo>
                    <a:pt x="66637" y="9110"/>
                    <a:pt x="75748" y="11453"/>
                    <a:pt x="83036" y="13796"/>
                  </a:cubicBezTo>
                  <a:cubicBezTo>
                    <a:pt x="75748" y="27592"/>
                    <a:pt x="75748" y="27592"/>
                    <a:pt x="75748" y="27592"/>
                  </a:cubicBezTo>
                  <a:cubicBezTo>
                    <a:pt x="71583" y="25249"/>
                    <a:pt x="64295" y="25249"/>
                    <a:pt x="59869" y="25249"/>
                  </a:cubicBezTo>
                  <a:cubicBezTo>
                    <a:pt x="52841" y="25249"/>
                    <a:pt x="48156" y="25249"/>
                    <a:pt x="43731" y="27592"/>
                  </a:cubicBezTo>
                  <a:cubicBezTo>
                    <a:pt x="36702" y="13796"/>
                    <a:pt x="36702" y="13796"/>
                    <a:pt x="36702" y="13796"/>
                  </a:cubicBezTo>
                  <a:cubicBezTo>
                    <a:pt x="43731" y="11453"/>
                    <a:pt x="50498" y="9110"/>
                    <a:pt x="59869" y="9110"/>
                  </a:cubicBezTo>
                  <a:close/>
                  <a:moveTo>
                    <a:pt x="27592" y="76008"/>
                  </a:moveTo>
                  <a:lnTo>
                    <a:pt x="27592" y="76008"/>
                  </a:lnTo>
                  <a:cubicBezTo>
                    <a:pt x="13796" y="85119"/>
                    <a:pt x="13796" y="85119"/>
                    <a:pt x="13796" y="85119"/>
                  </a:cubicBezTo>
                  <a:cubicBezTo>
                    <a:pt x="9110" y="78351"/>
                    <a:pt x="9110" y="68980"/>
                    <a:pt x="9110" y="62212"/>
                  </a:cubicBezTo>
                  <a:cubicBezTo>
                    <a:pt x="6767" y="53101"/>
                    <a:pt x="9110" y="43470"/>
                    <a:pt x="13796" y="36702"/>
                  </a:cubicBezTo>
                  <a:cubicBezTo>
                    <a:pt x="27592" y="43470"/>
                    <a:pt x="27592" y="43470"/>
                    <a:pt x="27592" y="43470"/>
                  </a:cubicBezTo>
                  <a:cubicBezTo>
                    <a:pt x="25249" y="48156"/>
                    <a:pt x="22906" y="55184"/>
                    <a:pt x="22906" y="59869"/>
                  </a:cubicBezTo>
                  <a:cubicBezTo>
                    <a:pt x="22906" y="66898"/>
                    <a:pt x="25249" y="71323"/>
                    <a:pt x="27592" y="76008"/>
                  </a:cubicBezTo>
                  <a:close/>
                  <a:moveTo>
                    <a:pt x="59869" y="112711"/>
                  </a:moveTo>
                  <a:lnTo>
                    <a:pt x="59869" y="112711"/>
                  </a:lnTo>
                  <a:cubicBezTo>
                    <a:pt x="50498" y="112711"/>
                    <a:pt x="43731" y="110629"/>
                    <a:pt x="36702" y="105943"/>
                  </a:cubicBezTo>
                  <a:cubicBezTo>
                    <a:pt x="43731" y="92147"/>
                    <a:pt x="43731" y="92147"/>
                    <a:pt x="43731" y="92147"/>
                  </a:cubicBezTo>
                  <a:cubicBezTo>
                    <a:pt x="48156" y="94490"/>
                    <a:pt x="52841" y="96832"/>
                    <a:pt x="59869" y="96832"/>
                  </a:cubicBezTo>
                  <a:cubicBezTo>
                    <a:pt x="64295" y="96832"/>
                    <a:pt x="71583" y="94490"/>
                    <a:pt x="75748" y="92147"/>
                  </a:cubicBezTo>
                  <a:cubicBezTo>
                    <a:pt x="83036" y="105943"/>
                    <a:pt x="83036" y="105943"/>
                    <a:pt x="83036" y="105943"/>
                  </a:cubicBezTo>
                  <a:cubicBezTo>
                    <a:pt x="75748" y="110629"/>
                    <a:pt x="69240" y="112711"/>
                    <a:pt x="59869" y="112711"/>
                  </a:cubicBezTo>
                  <a:close/>
                  <a:moveTo>
                    <a:pt x="59869" y="89804"/>
                  </a:moveTo>
                  <a:lnTo>
                    <a:pt x="59869" y="89804"/>
                  </a:lnTo>
                  <a:cubicBezTo>
                    <a:pt x="43731" y="89804"/>
                    <a:pt x="32277" y="76008"/>
                    <a:pt x="32277" y="59869"/>
                  </a:cubicBezTo>
                  <a:cubicBezTo>
                    <a:pt x="32277" y="43470"/>
                    <a:pt x="43731" y="32017"/>
                    <a:pt x="59869" y="32017"/>
                  </a:cubicBezTo>
                  <a:cubicBezTo>
                    <a:pt x="75748" y="32017"/>
                    <a:pt x="87462" y="43470"/>
                    <a:pt x="87462" y="59869"/>
                  </a:cubicBezTo>
                  <a:cubicBezTo>
                    <a:pt x="87462" y="76008"/>
                    <a:pt x="75748" y="89804"/>
                    <a:pt x="59869" y="89804"/>
                  </a:cubicBezTo>
                  <a:close/>
                  <a:moveTo>
                    <a:pt x="92147" y="76008"/>
                  </a:moveTo>
                  <a:lnTo>
                    <a:pt x="92147" y="76008"/>
                  </a:lnTo>
                  <a:cubicBezTo>
                    <a:pt x="94490" y="71323"/>
                    <a:pt x="96832" y="66898"/>
                    <a:pt x="96832" y="59869"/>
                  </a:cubicBezTo>
                  <a:cubicBezTo>
                    <a:pt x="96832" y="55184"/>
                    <a:pt x="94490" y="48156"/>
                    <a:pt x="92147" y="43470"/>
                  </a:cubicBezTo>
                  <a:cubicBezTo>
                    <a:pt x="105943" y="36702"/>
                    <a:pt x="105943" y="36702"/>
                    <a:pt x="105943" y="36702"/>
                  </a:cubicBezTo>
                  <a:cubicBezTo>
                    <a:pt x="108286" y="43470"/>
                    <a:pt x="110629" y="50759"/>
                    <a:pt x="110629" y="59869"/>
                  </a:cubicBezTo>
                  <a:cubicBezTo>
                    <a:pt x="110629" y="68980"/>
                    <a:pt x="108286" y="76008"/>
                    <a:pt x="105943" y="85119"/>
                  </a:cubicBezTo>
                  <a:lnTo>
                    <a:pt x="92147" y="76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5" name="Shape 5075"/>
            <p:cNvSpPr/>
            <p:nvPr/>
          </p:nvSpPr>
          <p:spPr>
            <a:xfrm>
              <a:off x="1594858" y="3831699"/>
              <a:ext cx="235380" cy="231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08" y="15251"/>
                  </a:moveTo>
                  <a:lnTo>
                    <a:pt x="116908" y="15251"/>
                  </a:lnTo>
                  <a:cubicBezTo>
                    <a:pt x="114660" y="12661"/>
                    <a:pt x="102014" y="2589"/>
                    <a:pt x="99484" y="2589"/>
                  </a:cubicBezTo>
                  <a:cubicBezTo>
                    <a:pt x="99484" y="0"/>
                    <a:pt x="94707" y="0"/>
                    <a:pt x="92177" y="0"/>
                  </a:cubicBezTo>
                  <a:cubicBezTo>
                    <a:pt x="25011" y="0"/>
                    <a:pt x="25011" y="0"/>
                    <a:pt x="25011" y="0"/>
                  </a:cubicBezTo>
                  <a:cubicBezTo>
                    <a:pt x="25011" y="0"/>
                    <a:pt x="20234" y="0"/>
                    <a:pt x="17423" y="2589"/>
                  </a:cubicBezTo>
                  <a:cubicBezTo>
                    <a:pt x="17423" y="2589"/>
                    <a:pt x="5058" y="12661"/>
                    <a:pt x="2529" y="15251"/>
                  </a:cubicBezTo>
                  <a:cubicBezTo>
                    <a:pt x="0" y="15251"/>
                    <a:pt x="0" y="17841"/>
                    <a:pt x="0" y="23021"/>
                  </a:cubicBezTo>
                  <a:cubicBezTo>
                    <a:pt x="0" y="25323"/>
                    <a:pt x="12365" y="114820"/>
                    <a:pt x="12365" y="114820"/>
                  </a:cubicBezTo>
                  <a:cubicBezTo>
                    <a:pt x="14894" y="117122"/>
                    <a:pt x="17423" y="119712"/>
                    <a:pt x="20234" y="119712"/>
                  </a:cubicBezTo>
                  <a:cubicBezTo>
                    <a:pt x="99484" y="119712"/>
                    <a:pt x="99484" y="119712"/>
                    <a:pt x="99484" y="119712"/>
                  </a:cubicBezTo>
                  <a:cubicBezTo>
                    <a:pt x="102014" y="119712"/>
                    <a:pt x="104543" y="117122"/>
                    <a:pt x="107072" y="114820"/>
                  </a:cubicBezTo>
                  <a:cubicBezTo>
                    <a:pt x="107072" y="114820"/>
                    <a:pt x="119718" y="25323"/>
                    <a:pt x="119718" y="23021"/>
                  </a:cubicBezTo>
                  <a:cubicBezTo>
                    <a:pt x="119718" y="17841"/>
                    <a:pt x="116908" y="15251"/>
                    <a:pt x="116908" y="15251"/>
                  </a:cubicBezTo>
                  <a:close/>
                  <a:moveTo>
                    <a:pt x="59859" y="76546"/>
                  </a:moveTo>
                  <a:lnTo>
                    <a:pt x="59859" y="76546"/>
                  </a:lnTo>
                  <a:cubicBezTo>
                    <a:pt x="37377" y="76546"/>
                    <a:pt x="32599" y="43165"/>
                    <a:pt x="30070" y="35683"/>
                  </a:cubicBezTo>
                  <a:cubicBezTo>
                    <a:pt x="44964" y="35683"/>
                    <a:pt x="44964" y="35683"/>
                    <a:pt x="44964" y="35683"/>
                  </a:cubicBezTo>
                  <a:cubicBezTo>
                    <a:pt x="44964" y="45755"/>
                    <a:pt x="50023" y="63884"/>
                    <a:pt x="59859" y="63884"/>
                  </a:cubicBezTo>
                  <a:cubicBezTo>
                    <a:pt x="69695" y="63884"/>
                    <a:pt x="72224" y="45755"/>
                    <a:pt x="74754" y="35683"/>
                  </a:cubicBezTo>
                  <a:cubicBezTo>
                    <a:pt x="87119" y="35683"/>
                    <a:pt x="87119" y="35683"/>
                    <a:pt x="87119" y="35683"/>
                  </a:cubicBezTo>
                  <a:cubicBezTo>
                    <a:pt x="87119" y="43165"/>
                    <a:pt x="82341" y="76546"/>
                    <a:pt x="59859" y="76546"/>
                  </a:cubicBezTo>
                  <a:close/>
                  <a:moveTo>
                    <a:pt x="10117" y="23021"/>
                  </a:moveTo>
                  <a:lnTo>
                    <a:pt x="10117" y="23021"/>
                  </a:lnTo>
                  <a:cubicBezTo>
                    <a:pt x="25011" y="7769"/>
                    <a:pt x="25011" y="7769"/>
                    <a:pt x="25011" y="7769"/>
                  </a:cubicBezTo>
                  <a:cubicBezTo>
                    <a:pt x="92177" y="7769"/>
                    <a:pt x="92177" y="7769"/>
                    <a:pt x="92177" y="7769"/>
                  </a:cubicBezTo>
                  <a:cubicBezTo>
                    <a:pt x="109882" y="23021"/>
                    <a:pt x="109882" y="23021"/>
                    <a:pt x="109882" y="23021"/>
                  </a:cubicBezTo>
                  <a:lnTo>
                    <a:pt x="10117" y="230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6" name="Shape 5076"/>
            <p:cNvSpPr/>
            <p:nvPr/>
          </p:nvSpPr>
          <p:spPr>
            <a:xfrm>
              <a:off x="3758019" y="3292713"/>
              <a:ext cx="274286" cy="2179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9" y="45112"/>
                  </a:moveTo>
                  <a:lnTo>
                    <a:pt x="59879" y="45112"/>
                  </a:lnTo>
                  <a:cubicBezTo>
                    <a:pt x="49014" y="45112"/>
                    <a:pt x="42736" y="52932"/>
                    <a:pt x="42736" y="66466"/>
                  </a:cubicBezTo>
                  <a:cubicBezTo>
                    <a:pt x="42736" y="80000"/>
                    <a:pt x="49014" y="87819"/>
                    <a:pt x="59879" y="87819"/>
                  </a:cubicBezTo>
                  <a:cubicBezTo>
                    <a:pt x="70503" y="87819"/>
                    <a:pt x="77022" y="80000"/>
                    <a:pt x="77022" y="66466"/>
                  </a:cubicBezTo>
                  <a:cubicBezTo>
                    <a:pt x="77022" y="52932"/>
                    <a:pt x="70503" y="45112"/>
                    <a:pt x="59879" y="45112"/>
                  </a:cubicBezTo>
                  <a:close/>
                  <a:moveTo>
                    <a:pt x="106720" y="21052"/>
                  </a:moveTo>
                  <a:lnTo>
                    <a:pt x="106720" y="21052"/>
                  </a:lnTo>
                  <a:cubicBezTo>
                    <a:pt x="93923" y="21052"/>
                    <a:pt x="93923" y="21052"/>
                    <a:pt x="93923" y="21052"/>
                  </a:cubicBezTo>
                  <a:cubicBezTo>
                    <a:pt x="91750" y="21052"/>
                    <a:pt x="89818" y="21052"/>
                    <a:pt x="87645" y="18345"/>
                  </a:cubicBezTo>
                  <a:cubicBezTo>
                    <a:pt x="85472" y="2406"/>
                    <a:pt x="85472" y="2406"/>
                    <a:pt x="85472" y="2406"/>
                  </a:cubicBezTo>
                  <a:cubicBezTo>
                    <a:pt x="83299" y="2406"/>
                    <a:pt x="81126" y="0"/>
                    <a:pt x="78953" y="0"/>
                  </a:cubicBezTo>
                  <a:cubicBezTo>
                    <a:pt x="38390" y="0"/>
                    <a:pt x="38390" y="0"/>
                    <a:pt x="38390" y="0"/>
                  </a:cubicBezTo>
                  <a:cubicBezTo>
                    <a:pt x="38390" y="0"/>
                    <a:pt x="36217" y="2406"/>
                    <a:pt x="34285" y="2406"/>
                  </a:cubicBezTo>
                  <a:cubicBezTo>
                    <a:pt x="29698" y="18345"/>
                    <a:pt x="29698" y="18345"/>
                    <a:pt x="29698" y="18345"/>
                  </a:cubicBezTo>
                  <a:cubicBezTo>
                    <a:pt x="29698" y="21052"/>
                    <a:pt x="27766" y="21052"/>
                    <a:pt x="25593" y="21052"/>
                  </a:cubicBezTo>
                  <a:cubicBezTo>
                    <a:pt x="12796" y="21052"/>
                    <a:pt x="12796" y="21052"/>
                    <a:pt x="12796" y="21052"/>
                  </a:cubicBezTo>
                  <a:cubicBezTo>
                    <a:pt x="4104" y="21052"/>
                    <a:pt x="0" y="29172"/>
                    <a:pt x="0" y="36992"/>
                  </a:cubicBezTo>
                  <a:cubicBezTo>
                    <a:pt x="0" y="103759"/>
                    <a:pt x="0" y="103759"/>
                    <a:pt x="0" y="103759"/>
                  </a:cubicBezTo>
                  <a:cubicBezTo>
                    <a:pt x="0" y="111879"/>
                    <a:pt x="4104" y="119699"/>
                    <a:pt x="12796" y="119699"/>
                  </a:cubicBezTo>
                  <a:cubicBezTo>
                    <a:pt x="106720" y="119699"/>
                    <a:pt x="106720" y="119699"/>
                    <a:pt x="106720" y="119699"/>
                  </a:cubicBezTo>
                  <a:cubicBezTo>
                    <a:pt x="113480" y="119699"/>
                    <a:pt x="119758" y="111879"/>
                    <a:pt x="119758" y="103759"/>
                  </a:cubicBezTo>
                  <a:cubicBezTo>
                    <a:pt x="119758" y="36992"/>
                    <a:pt x="119758" y="36992"/>
                    <a:pt x="119758" y="36992"/>
                  </a:cubicBezTo>
                  <a:cubicBezTo>
                    <a:pt x="119758" y="29172"/>
                    <a:pt x="113480" y="21052"/>
                    <a:pt x="106720" y="21052"/>
                  </a:cubicBezTo>
                  <a:close/>
                  <a:moveTo>
                    <a:pt x="59879" y="103759"/>
                  </a:moveTo>
                  <a:lnTo>
                    <a:pt x="59879" y="103759"/>
                  </a:lnTo>
                  <a:cubicBezTo>
                    <a:pt x="42736" y="103759"/>
                    <a:pt x="29698" y="87819"/>
                    <a:pt x="29698" y="66466"/>
                  </a:cubicBezTo>
                  <a:cubicBezTo>
                    <a:pt x="29698" y="45112"/>
                    <a:pt x="42736" y="29172"/>
                    <a:pt x="59879" y="29172"/>
                  </a:cubicBezTo>
                  <a:cubicBezTo>
                    <a:pt x="77022" y="29172"/>
                    <a:pt x="89818" y="45112"/>
                    <a:pt x="89818" y="66466"/>
                  </a:cubicBezTo>
                  <a:cubicBezTo>
                    <a:pt x="89818" y="87819"/>
                    <a:pt x="77022" y="103759"/>
                    <a:pt x="59879" y="103759"/>
                  </a:cubicBezTo>
                  <a:close/>
                  <a:moveTo>
                    <a:pt x="102615" y="47819"/>
                  </a:moveTo>
                  <a:lnTo>
                    <a:pt x="102615" y="47819"/>
                  </a:lnTo>
                  <a:cubicBezTo>
                    <a:pt x="100442" y="47819"/>
                    <a:pt x="98269" y="45112"/>
                    <a:pt x="98269" y="42406"/>
                  </a:cubicBezTo>
                  <a:cubicBezTo>
                    <a:pt x="98269" y="39699"/>
                    <a:pt x="100442" y="36992"/>
                    <a:pt x="102615" y="36992"/>
                  </a:cubicBezTo>
                  <a:cubicBezTo>
                    <a:pt x="104547" y="36992"/>
                    <a:pt x="106720" y="39699"/>
                    <a:pt x="106720" y="42406"/>
                  </a:cubicBezTo>
                  <a:cubicBezTo>
                    <a:pt x="106720" y="45112"/>
                    <a:pt x="104547" y="47819"/>
                    <a:pt x="102615" y="478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7" name="Shape 5077"/>
            <p:cNvSpPr/>
            <p:nvPr/>
          </p:nvSpPr>
          <p:spPr>
            <a:xfrm>
              <a:off x="6537837" y="3273255"/>
              <a:ext cx="190639" cy="262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30" y="0"/>
                  </a:moveTo>
                  <a:lnTo>
                    <a:pt x="67630" y="0"/>
                  </a:lnTo>
                  <a:cubicBezTo>
                    <a:pt x="55491" y="0"/>
                    <a:pt x="55491" y="0"/>
                    <a:pt x="55491" y="0"/>
                  </a:cubicBezTo>
                  <a:cubicBezTo>
                    <a:pt x="55491" y="82171"/>
                    <a:pt x="55491" y="82171"/>
                    <a:pt x="55491" y="82171"/>
                  </a:cubicBezTo>
                  <a:cubicBezTo>
                    <a:pt x="46127" y="79916"/>
                    <a:pt x="37109" y="79916"/>
                    <a:pt x="27745" y="82171"/>
                  </a:cubicBezTo>
                  <a:cubicBezTo>
                    <a:pt x="9017" y="86680"/>
                    <a:pt x="0" y="97703"/>
                    <a:pt x="3468" y="106471"/>
                  </a:cubicBezTo>
                  <a:cubicBezTo>
                    <a:pt x="9017" y="115490"/>
                    <a:pt x="24624" y="119749"/>
                    <a:pt x="43005" y="115490"/>
                  </a:cubicBezTo>
                  <a:cubicBezTo>
                    <a:pt x="58612" y="110981"/>
                    <a:pt x="67630" y="102212"/>
                    <a:pt x="67630" y="93194"/>
                  </a:cubicBezTo>
                  <a:cubicBezTo>
                    <a:pt x="67630" y="26555"/>
                    <a:pt x="67630" y="26555"/>
                    <a:pt x="67630" y="26555"/>
                  </a:cubicBezTo>
                  <a:cubicBezTo>
                    <a:pt x="92254" y="31064"/>
                    <a:pt x="92254" y="53110"/>
                    <a:pt x="89132" y="57620"/>
                  </a:cubicBezTo>
                  <a:cubicBezTo>
                    <a:pt x="89132" y="59874"/>
                    <a:pt x="92254" y="62129"/>
                    <a:pt x="95375" y="57620"/>
                  </a:cubicBezTo>
                  <a:cubicBezTo>
                    <a:pt x="119653" y="28810"/>
                    <a:pt x="67630" y="15532"/>
                    <a:pt x="67630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8" name="Shape 5078"/>
            <p:cNvSpPr/>
            <p:nvPr/>
          </p:nvSpPr>
          <p:spPr>
            <a:xfrm>
              <a:off x="4872670" y="3286876"/>
              <a:ext cx="235380" cy="2393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112" y="73103"/>
                  </a:moveTo>
                  <a:lnTo>
                    <a:pt x="72112" y="73103"/>
                  </a:lnTo>
                  <a:cubicBezTo>
                    <a:pt x="52394" y="92689"/>
                    <a:pt x="22535" y="95172"/>
                    <a:pt x="0" y="83034"/>
                  </a:cubicBezTo>
                  <a:cubicBezTo>
                    <a:pt x="2535" y="88000"/>
                    <a:pt x="4788" y="90482"/>
                    <a:pt x="9859" y="95172"/>
                  </a:cubicBezTo>
                  <a:cubicBezTo>
                    <a:pt x="34929" y="119724"/>
                    <a:pt x="72112" y="119724"/>
                    <a:pt x="97464" y="95172"/>
                  </a:cubicBezTo>
                  <a:cubicBezTo>
                    <a:pt x="119718" y="70620"/>
                    <a:pt x="119718" y="34206"/>
                    <a:pt x="97464" y="9655"/>
                  </a:cubicBezTo>
                  <a:cubicBezTo>
                    <a:pt x="92394" y="7172"/>
                    <a:pt x="87323" y="2482"/>
                    <a:pt x="82253" y="0"/>
                  </a:cubicBezTo>
                  <a:cubicBezTo>
                    <a:pt x="97464" y="24275"/>
                    <a:pt x="92394" y="53517"/>
                    <a:pt x="72112" y="73103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9" name="Shape 5079"/>
            <p:cNvSpPr/>
            <p:nvPr/>
          </p:nvSpPr>
          <p:spPr>
            <a:xfrm>
              <a:off x="5394007" y="3286875"/>
              <a:ext cx="278176" cy="2179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924" y="21052"/>
                  </a:moveTo>
                  <a:lnTo>
                    <a:pt x="102924" y="21052"/>
                  </a:lnTo>
                  <a:cubicBezTo>
                    <a:pt x="83952" y="5112"/>
                    <a:pt x="62845" y="0"/>
                    <a:pt x="39841" y="10526"/>
                  </a:cubicBezTo>
                  <a:cubicBezTo>
                    <a:pt x="21106" y="15939"/>
                    <a:pt x="2134" y="42406"/>
                    <a:pt x="2134" y="66466"/>
                  </a:cubicBezTo>
                  <a:cubicBezTo>
                    <a:pt x="0" y="95939"/>
                    <a:pt x="16837" y="119699"/>
                    <a:pt x="46245" y="119699"/>
                  </a:cubicBezTo>
                  <a:cubicBezTo>
                    <a:pt x="79920" y="119699"/>
                    <a:pt x="90355" y="98646"/>
                    <a:pt x="90355" y="93233"/>
                  </a:cubicBezTo>
                  <a:cubicBezTo>
                    <a:pt x="92490" y="87819"/>
                    <a:pt x="77786" y="74586"/>
                    <a:pt x="86086" y="63759"/>
                  </a:cubicBezTo>
                  <a:cubicBezTo>
                    <a:pt x="96758" y="50526"/>
                    <a:pt x="107193" y="61052"/>
                    <a:pt x="111225" y="61052"/>
                  </a:cubicBezTo>
                  <a:cubicBezTo>
                    <a:pt x="117628" y="58345"/>
                    <a:pt x="119762" y="37293"/>
                    <a:pt x="102924" y="21052"/>
                  </a:cubicBezTo>
                  <a:close/>
                  <a:moveTo>
                    <a:pt x="64980" y="90526"/>
                  </a:moveTo>
                  <a:lnTo>
                    <a:pt x="64980" y="90526"/>
                  </a:lnTo>
                  <a:cubicBezTo>
                    <a:pt x="58814" y="90526"/>
                    <a:pt x="56679" y="85112"/>
                    <a:pt x="56679" y="79699"/>
                  </a:cubicBezTo>
                  <a:cubicBezTo>
                    <a:pt x="56679" y="74586"/>
                    <a:pt x="58814" y="69172"/>
                    <a:pt x="64980" y="69172"/>
                  </a:cubicBezTo>
                  <a:cubicBezTo>
                    <a:pt x="69486" y="69172"/>
                    <a:pt x="73280" y="74586"/>
                    <a:pt x="73280" y="79699"/>
                  </a:cubicBezTo>
                  <a:cubicBezTo>
                    <a:pt x="73280" y="85112"/>
                    <a:pt x="69486" y="90526"/>
                    <a:pt x="64980" y="905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0" name="Shape 5080"/>
            <p:cNvSpPr/>
            <p:nvPr/>
          </p:nvSpPr>
          <p:spPr>
            <a:xfrm>
              <a:off x="5944524" y="3277147"/>
              <a:ext cx="274286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79" y="23253"/>
                  </a:moveTo>
                  <a:lnTo>
                    <a:pt x="29879" y="23253"/>
                  </a:lnTo>
                  <a:cubicBezTo>
                    <a:pt x="6506" y="38468"/>
                    <a:pt x="8674" y="63732"/>
                    <a:pt x="8674" y="74066"/>
                  </a:cubicBezTo>
                  <a:cubicBezTo>
                    <a:pt x="38313" y="30717"/>
                    <a:pt x="83373" y="33301"/>
                    <a:pt x="83373" y="33301"/>
                  </a:cubicBezTo>
                  <a:cubicBezTo>
                    <a:pt x="83373" y="33301"/>
                    <a:pt x="19277" y="58564"/>
                    <a:pt x="2168" y="109665"/>
                  </a:cubicBezTo>
                  <a:cubicBezTo>
                    <a:pt x="0" y="114832"/>
                    <a:pt x="8674" y="119712"/>
                    <a:pt x="10602" y="114832"/>
                  </a:cubicBezTo>
                  <a:cubicBezTo>
                    <a:pt x="14939" y="101913"/>
                    <a:pt x="23373" y="89282"/>
                    <a:pt x="23373" y="89282"/>
                  </a:cubicBezTo>
                  <a:cubicBezTo>
                    <a:pt x="36385" y="94449"/>
                    <a:pt x="55421" y="101913"/>
                    <a:pt x="70602" y="89282"/>
                  </a:cubicBezTo>
                  <a:cubicBezTo>
                    <a:pt x="87469" y="74066"/>
                    <a:pt x="87469" y="38468"/>
                    <a:pt x="113012" y="20669"/>
                  </a:cubicBezTo>
                  <a:cubicBezTo>
                    <a:pt x="119759" y="18086"/>
                    <a:pt x="60000" y="0"/>
                    <a:pt x="29879" y="23253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1" name="Shape 5081"/>
            <p:cNvSpPr/>
            <p:nvPr/>
          </p:nvSpPr>
          <p:spPr>
            <a:xfrm>
              <a:off x="2680330" y="3273256"/>
              <a:ext cx="245107" cy="2529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27" y="87532"/>
                  </a:moveTo>
                  <a:lnTo>
                    <a:pt x="67027" y="87532"/>
                  </a:lnTo>
                  <a:cubicBezTo>
                    <a:pt x="67027" y="78441"/>
                    <a:pt x="74324" y="73506"/>
                    <a:pt x="86486" y="66753"/>
                  </a:cubicBezTo>
                  <a:cubicBezTo>
                    <a:pt x="100810" y="57402"/>
                    <a:pt x="119729" y="45974"/>
                    <a:pt x="119729" y="18441"/>
                  </a:cubicBezTo>
                  <a:cubicBezTo>
                    <a:pt x="119729" y="16103"/>
                    <a:pt x="117297" y="13766"/>
                    <a:pt x="115135" y="13766"/>
                  </a:cubicBezTo>
                  <a:cubicBezTo>
                    <a:pt x="93513" y="13766"/>
                    <a:pt x="93513" y="13766"/>
                    <a:pt x="93513" y="13766"/>
                  </a:cubicBezTo>
                  <a:cubicBezTo>
                    <a:pt x="88648" y="7012"/>
                    <a:pt x="79189" y="0"/>
                    <a:pt x="60000" y="0"/>
                  </a:cubicBezTo>
                  <a:cubicBezTo>
                    <a:pt x="40810" y="0"/>
                    <a:pt x="31351" y="7012"/>
                    <a:pt x="26486" y="13766"/>
                  </a:cubicBezTo>
                  <a:cubicBezTo>
                    <a:pt x="4864" y="13766"/>
                    <a:pt x="4864" y="13766"/>
                    <a:pt x="4864" y="13766"/>
                  </a:cubicBezTo>
                  <a:cubicBezTo>
                    <a:pt x="2432" y="13766"/>
                    <a:pt x="0" y="16103"/>
                    <a:pt x="0" y="18441"/>
                  </a:cubicBezTo>
                  <a:cubicBezTo>
                    <a:pt x="0" y="45974"/>
                    <a:pt x="16756" y="57402"/>
                    <a:pt x="33513" y="66753"/>
                  </a:cubicBezTo>
                  <a:cubicBezTo>
                    <a:pt x="45675" y="73506"/>
                    <a:pt x="52702" y="78441"/>
                    <a:pt x="52702" y="87532"/>
                  </a:cubicBezTo>
                  <a:cubicBezTo>
                    <a:pt x="52702" y="96623"/>
                    <a:pt x="52702" y="96623"/>
                    <a:pt x="52702" y="96623"/>
                  </a:cubicBezTo>
                  <a:cubicBezTo>
                    <a:pt x="38378" y="98961"/>
                    <a:pt x="28918" y="103636"/>
                    <a:pt x="28918" y="108051"/>
                  </a:cubicBezTo>
                  <a:cubicBezTo>
                    <a:pt x="28918" y="115064"/>
                    <a:pt x="43243" y="119740"/>
                    <a:pt x="60000" y="119740"/>
                  </a:cubicBezTo>
                  <a:cubicBezTo>
                    <a:pt x="76486" y="119740"/>
                    <a:pt x="88648" y="115064"/>
                    <a:pt x="88648" y="108051"/>
                  </a:cubicBezTo>
                  <a:cubicBezTo>
                    <a:pt x="88648" y="103636"/>
                    <a:pt x="81621" y="98961"/>
                    <a:pt x="67027" y="96623"/>
                  </a:cubicBezTo>
                  <a:lnTo>
                    <a:pt x="67027" y="87532"/>
                  </a:lnTo>
                  <a:close/>
                  <a:moveTo>
                    <a:pt x="86486" y="55064"/>
                  </a:moveTo>
                  <a:lnTo>
                    <a:pt x="86486" y="55064"/>
                  </a:lnTo>
                  <a:cubicBezTo>
                    <a:pt x="91081" y="48311"/>
                    <a:pt x="93513" y="36883"/>
                    <a:pt x="93513" y="23116"/>
                  </a:cubicBezTo>
                  <a:cubicBezTo>
                    <a:pt x="110270" y="23116"/>
                    <a:pt x="110270" y="23116"/>
                    <a:pt x="110270" y="23116"/>
                  </a:cubicBezTo>
                  <a:cubicBezTo>
                    <a:pt x="107837" y="39220"/>
                    <a:pt x="98378" y="48311"/>
                    <a:pt x="86486" y="55064"/>
                  </a:cubicBezTo>
                  <a:close/>
                  <a:moveTo>
                    <a:pt x="60000" y="9350"/>
                  </a:moveTo>
                  <a:lnTo>
                    <a:pt x="60000" y="9350"/>
                  </a:lnTo>
                  <a:cubicBezTo>
                    <a:pt x="79189" y="9350"/>
                    <a:pt x="86486" y="16103"/>
                    <a:pt x="86486" y="18441"/>
                  </a:cubicBezTo>
                  <a:cubicBezTo>
                    <a:pt x="86486" y="20779"/>
                    <a:pt x="79189" y="27532"/>
                    <a:pt x="60000" y="29870"/>
                  </a:cubicBezTo>
                  <a:cubicBezTo>
                    <a:pt x="40810" y="27532"/>
                    <a:pt x="33513" y="20779"/>
                    <a:pt x="33513" y="18441"/>
                  </a:cubicBezTo>
                  <a:cubicBezTo>
                    <a:pt x="33513" y="16103"/>
                    <a:pt x="40810" y="9350"/>
                    <a:pt x="60000" y="9350"/>
                  </a:cubicBezTo>
                  <a:close/>
                  <a:moveTo>
                    <a:pt x="9729" y="23116"/>
                  </a:moveTo>
                  <a:lnTo>
                    <a:pt x="9729" y="23116"/>
                  </a:lnTo>
                  <a:cubicBezTo>
                    <a:pt x="26486" y="23116"/>
                    <a:pt x="26486" y="23116"/>
                    <a:pt x="26486" y="23116"/>
                  </a:cubicBezTo>
                  <a:cubicBezTo>
                    <a:pt x="26486" y="36883"/>
                    <a:pt x="28918" y="48311"/>
                    <a:pt x="33513" y="55064"/>
                  </a:cubicBezTo>
                  <a:cubicBezTo>
                    <a:pt x="21621" y="48311"/>
                    <a:pt x="9729" y="39220"/>
                    <a:pt x="9729" y="23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2" name="Shape 5082"/>
            <p:cNvSpPr/>
            <p:nvPr/>
          </p:nvSpPr>
          <p:spPr>
            <a:xfrm>
              <a:off x="2122032" y="3818079"/>
              <a:ext cx="272340" cy="2587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048" y="119744"/>
                  </a:moveTo>
                  <a:lnTo>
                    <a:pt x="32048" y="119744"/>
                  </a:lnTo>
                  <a:cubicBezTo>
                    <a:pt x="44819" y="119744"/>
                    <a:pt x="44819" y="119744"/>
                    <a:pt x="44819" y="119744"/>
                  </a:cubicBezTo>
                  <a:cubicBezTo>
                    <a:pt x="70602" y="67659"/>
                    <a:pt x="70602" y="67659"/>
                    <a:pt x="70602" y="67659"/>
                  </a:cubicBezTo>
                  <a:cubicBezTo>
                    <a:pt x="102650" y="67659"/>
                    <a:pt x="102650" y="67659"/>
                    <a:pt x="102650" y="67659"/>
                  </a:cubicBezTo>
                  <a:cubicBezTo>
                    <a:pt x="102650" y="67659"/>
                    <a:pt x="119759" y="67659"/>
                    <a:pt x="119759" y="58723"/>
                  </a:cubicBezTo>
                  <a:cubicBezTo>
                    <a:pt x="119759" y="49787"/>
                    <a:pt x="102650" y="49787"/>
                    <a:pt x="102650" y="49787"/>
                  </a:cubicBezTo>
                  <a:cubicBezTo>
                    <a:pt x="70602" y="49787"/>
                    <a:pt x="70602" y="49787"/>
                    <a:pt x="70602" y="49787"/>
                  </a:cubicBezTo>
                  <a:cubicBezTo>
                    <a:pt x="44819" y="0"/>
                    <a:pt x="44819" y="0"/>
                    <a:pt x="44819" y="0"/>
                  </a:cubicBezTo>
                  <a:cubicBezTo>
                    <a:pt x="32048" y="0"/>
                    <a:pt x="32048" y="0"/>
                    <a:pt x="32048" y="0"/>
                  </a:cubicBezTo>
                  <a:cubicBezTo>
                    <a:pt x="46987" y="49787"/>
                    <a:pt x="46987" y="49787"/>
                    <a:pt x="46987" y="49787"/>
                  </a:cubicBezTo>
                  <a:cubicBezTo>
                    <a:pt x="25783" y="49787"/>
                    <a:pt x="25783" y="49787"/>
                    <a:pt x="25783" y="49787"/>
                  </a:cubicBezTo>
                  <a:cubicBezTo>
                    <a:pt x="12771" y="38297"/>
                    <a:pt x="12771" y="38297"/>
                    <a:pt x="12771" y="38297"/>
                  </a:cubicBezTo>
                  <a:cubicBezTo>
                    <a:pt x="0" y="38297"/>
                    <a:pt x="0" y="38297"/>
                    <a:pt x="0" y="38297"/>
                  </a:cubicBezTo>
                  <a:cubicBezTo>
                    <a:pt x="8674" y="58723"/>
                    <a:pt x="8674" y="58723"/>
                    <a:pt x="8674" y="58723"/>
                  </a:cubicBezTo>
                  <a:cubicBezTo>
                    <a:pt x="0" y="81446"/>
                    <a:pt x="0" y="81446"/>
                    <a:pt x="0" y="81446"/>
                  </a:cubicBezTo>
                  <a:cubicBezTo>
                    <a:pt x="12771" y="81446"/>
                    <a:pt x="12771" y="81446"/>
                    <a:pt x="12771" y="81446"/>
                  </a:cubicBezTo>
                  <a:cubicBezTo>
                    <a:pt x="25783" y="67659"/>
                    <a:pt x="25783" y="67659"/>
                    <a:pt x="25783" y="67659"/>
                  </a:cubicBezTo>
                  <a:cubicBezTo>
                    <a:pt x="46987" y="67659"/>
                    <a:pt x="46987" y="67659"/>
                    <a:pt x="46987" y="67659"/>
                  </a:cubicBezTo>
                  <a:lnTo>
                    <a:pt x="32048" y="119744"/>
                  </a:ln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83" name="Shape 5083"/>
            <p:cNvGrpSpPr/>
            <p:nvPr/>
          </p:nvGrpSpPr>
          <p:grpSpPr>
            <a:xfrm>
              <a:off x="3767746" y="3821969"/>
              <a:ext cx="254833" cy="251008"/>
              <a:chOff x="7197121" y="8332915"/>
              <a:chExt cx="553829" cy="543285"/>
            </a:xfrm>
            <a:grpFill/>
          </p:grpSpPr>
          <p:sp>
            <p:nvSpPr>
              <p:cNvPr id="5084" name="Shape 5084"/>
              <p:cNvSpPr/>
              <p:nvPr/>
            </p:nvSpPr>
            <p:spPr>
              <a:xfrm>
                <a:off x="7197121" y="8332915"/>
                <a:ext cx="553829" cy="543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0"/>
                    </a:moveTo>
                    <a:lnTo>
                      <a:pt x="59999" y="0"/>
                    </a:lnTo>
                    <a:cubicBezTo>
                      <a:pt x="27532" y="0"/>
                      <a:pt x="0" y="25960"/>
                      <a:pt x="0" y="58807"/>
                    </a:cubicBezTo>
                    <a:cubicBezTo>
                      <a:pt x="0" y="91655"/>
                      <a:pt x="27532" y="119735"/>
                      <a:pt x="59999" y="119735"/>
                    </a:cubicBezTo>
                    <a:cubicBezTo>
                      <a:pt x="92207" y="119735"/>
                      <a:pt x="119740" y="91655"/>
                      <a:pt x="119740" y="58807"/>
                    </a:cubicBezTo>
                    <a:cubicBezTo>
                      <a:pt x="119740" y="25960"/>
                      <a:pt x="92207" y="0"/>
                      <a:pt x="59999" y="0"/>
                    </a:cubicBezTo>
                    <a:close/>
                    <a:moveTo>
                      <a:pt x="59999" y="105695"/>
                    </a:moveTo>
                    <a:lnTo>
                      <a:pt x="59999" y="105695"/>
                    </a:lnTo>
                    <a:cubicBezTo>
                      <a:pt x="34545" y="105695"/>
                      <a:pt x="13766" y="84503"/>
                      <a:pt x="13766" y="58807"/>
                    </a:cubicBezTo>
                    <a:cubicBezTo>
                      <a:pt x="13766" y="32847"/>
                      <a:pt x="34545" y="11920"/>
                      <a:pt x="59999" y="11920"/>
                    </a:cubicBezTo>
                    <a:cubicBezTo>
                      <a:pt x="85194" y="11920"/>
                      <a:pt x="105974" y="32847"/>
                      <a:pt x="105974" y="58807"/>
                    </a:cubicBezTo>
                    <a:cubicBezTo>
                      <a:pt x="105974" y="84503"/>
                      <a:pt x="85194" y="105695"/>
                      <a:pt x="59999" y="1056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85" name="Shape 5085"/>
              <p:cNvSpPr/>
              <p:nvPr/>
            </p:nvSpPr>
            <p:spPr>
              <a:xfrm>
                <a:off x="7450784" y="8450839"/>
                <a:ext cx="126831" cy="2611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73" y="0"/>
                    </a:moveTo>
                    <a:lnTo>
                      <a:pt x="0" y="0"/>
                    </a:lnTo>
                    <a:lnTo>
                      <a:pt x="0" y="71891"/>
                    </a:lnTo>
                    <a:lnTo>
                      <a:pt x="99813" y="119459"/>
                    </a:lnTo>
                    <a:lnTo>
                      <a:pt x="118878" y="105405"/>
                    </a:lnTo>
                    <a:lnTo>
                      <a:pt x="40373" y="61621"/>
                    </a:lnTo>
                    <a:lnTo>
                      <a:pt x="40373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86" name="Shape 5086"/>
            <p:cNvSpPr/>
            <p:nvPr/>
          </p:nvSpPr>
          <p:spPr>
            <a:xfrm>
              <a:off x="9794250" y="4942748"/>
              <a:ext cx="186748" cy="196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023" y="119662"/>
                  </a:moveTo>
                  <a:lnTo>
                    <a:pt x="44023" y="119662"/>
                  </a:lnTo>
                  <a:cubicBezTo>
                    <a:pt x="40828" y="119662"/>
                    <a:pt x="37988" y="116629"/>
                    <a:pt x="34792" y="113595"/>
                  </a:cubicBezTo>
                  <a:cubicBezTo>
                    <a:pt x="3195" y="74831"/>
                    <a:pt x="3195" y="74831"/>
                    <a:pt x="3195" y="74831"/>
                  </a:cubicBezTo>
                  <a:cubicBezTo>
                    <a:pt x="0" y="68764"/>
                    <a:pt x="0" y="63033"/>
                    <a:pt x="6390" y="60000"/>
                  </a:cubicBezTo>
                  <a:cubicBezTo>
                    <a:pt x="12781" y="53932"/>
                    <a:pt x="18816" y="56629"/>
                    <a:pt x="22011" y="60000"/>
                  </a:cubicBezTo>
                  <a:cubicBezTo>
                    <a:pt x="44023" y="86966"/>
                    <a:pt x="44023" y="86966"/>
                    <a:pt x="44023" y="86966"/>
                  </a:cubicBezTo>
                  <a:cubicBezTo>
                    <a:pt x="94437" y="9101"/>
                    <a:pt x="94437" y="9101"/>
                    <a:pt x="94437" y="9101"/>
                  </a:cubicBezTo>
                  <a:cubicBezTo>
                    <a:pt x="100828" y="3033"/>
                    <a:pt x="106863" y="0"/>
                    <a:pt x="113254" y="3033"/>
                  </a:cubicBezTo>
                  <a:cubicBezTo>
                    <a:pt x="119644" y="6067"/>
                    <a:pt x="119644" y="15168"/>
                    <a:pt x="116449" y="20898"/>
                  </a:cubicBezTo>
                  <a:cubicBezTo>
                    <a:pt x="56804" y="113595"/>
                    <a:pt x="56804" y="113595"/>
                    <a:pt x="56804" y="113595"/>
                  </a:cubicBezTo>
                  <a:cubicBezTo>
                    <a:pt x="53609" y="116629"/>
                    <a:pt x="50414" y="119662"/>
                    <a:pt x="44023" y="119662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7" name="Shape 5087"/>
            <p:cNvSpPr/>
            <p:nvPr/>
          </p:nvSpPr>
          <p:spPr>
            <a:xfrm>
              <a:off x="8724341" y="3808347"/>
              <a:ext cx="155623" cy="274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77" y="27766"/>
                  </a:moveTo>
                  <a:lnTo>
                    <a:pt x="119577" y="27766"/>
                  </a:lnTo>
                  <a:cubicBezTo>
                    <a:pt x="119577" y="14969"/>
                    <a:pt x="119577" y="14969"/>
                    <a:pt x="119577" y="14969"/>
                  </a:cubicBezTo>
                  <a:cubicBezTo>
                    <a:pt x="119577" y="8450"/>
                    <a:pt x="93380" y="0"/>
                    <a:pt x="60000" y="0"/>
                  </a:cubicBezTo>
                  <a:cubicBezTo>
                    <a:pt x="25774" y="0"/>
                    <a:pt x="0" y="8450"/>
                    <a:pt x="0" y="14969"/>
                  </a:cubicBezTo>
                  <a:cubicBezTo>
                    <a:pt x="0" y="14969"/>
                    <a:pt x="0" y="14969"/>
                    <a:pt x="0" y="27766"/>
                  </a:cubicBezTo>
                  <a:cubicBezTo>
                    <a:pt x="0" y="40563"/>
                    <a:pt x="40985" y="51428"/>
                    <a:pt x="40985" y="59879"/>
                  </a:cubicBezTo>
                  <a:cubicBezTo>
                    <a:pt x="40985" y="70503"/>
                    <a:pt x="0" y="79195"/>
                    <a:pt x="0" y="91991"/>
                  </a:cubicBezTo>
                  <a:cubicBezTo>
                    <a:pt x="0" y="104788"/>
                    <a:pt x="0" y="106961"/>
                    <a:pt x="0" y="106961"/>
                  </a:cubicBezTo>
                  <a:cubicBezTo>
                    <a:pt x="0" y="111066"/>
                    <a:pt x="25774" y="119758"/>
                    <a:pt x="60000" y="119758"/>
                  </a:cubicBezTo>
                  <a:cubicBezTo>
                    <a:pt x="93380" y="119758"/>
                    <a:pt x="119577" y="111066"/>
                    <a:pt x="119577" y="106961"/>
                  </a:cubicBezTo>
                  <a:cubicBezTo>
                    <a:pt x="119577" y="106961"/>
                    <a:pt x="119577" y="104788"/>
                    <a:pt x="119577" y="91991"/>
                  </a:cubicBezTo>
                  <a:cubicBezTo>
                    <a:pt x="119577" y="79195"/>
                    <a:pt x="78591" y="70503"/>
                    <a:pt x="78591" y="59879"/>
                  </a:cubicBezTo>
                  <a:cubicBezTo>
                    <a:pt x="78591" y="51428"/>
                    <a:pt x="119577" y="40563"/>
                    <a:pt x="119577" y="27766"/>
                  </a:cubicBezTo>
                  <a:close/>
                  <a:moveTo>
                    <a:pt x="18591" y="14969"/>
                  </a:moveTo>
                  <a:lnTo>
                    <a:pt x="18591" y="14969"/>
                  </a:lnTo>
                  <a:cubicBezTo>
                    <a:pt x="25774" y="12796"/>
                    <a:pt x="37183" y="8450"/>
                    <a:pt x="60000" y="8450"/>
                  </a:cubicBezTo>
                  <a:cubicBezTo>
                    <a:pt x="82394" y="8450"/>
                    <a:pt x="100985" y="14969"/>
                    <a:pt x="100985" y="14969"/>
                  </a:cubicBezTo>
                  <a:cubicBezTo>
                    <a:pt x="104788" y="14969"/>
                    <a:pt x="108591" y="17142"/>
                    <a:pt x="104788" y="17142"/>
                  </a:cubicBezTo>
                  <a:cubicBezTo>
                    <a:pt x="97183" y="21247"/>
                    <a:pt x="78591" y="23420"/>
                    <a:pt x="60000" y="23420"/>
                  </a:cubicBezTo>
                  <a:cubicBezTo>
                    <a:pt x="40985" y="23420"/>
                    <a:pt x="22394" y="21247"/>
                    <a:pt x="14788" y="17142"/>
                  </a:cubicBezTo>
                  <a:cubicBezTo>
                    <a:pt x="10985" y="17142"/>
                    <a:pt x="18591" y="14969"/>
                    <a:pt x="18591" y="14969"/>
                  </a:cubicBezTo>
                  <a:close/>
                  <a:moveTo>
                    <a:pt x="63802" y="59879"/>
                  </a:moveTo>
                  <a:lnTo>
                    <a:pt x="63802" y="59879"/>
                  </a:lnTo>
                  <a:cubicBezTo>
                    <a:pt x="63802" y="68329"/>
                    <a:pt x="74788" y="72676"/>
                    <a:pt x="86197" y="79195"/>
                  </a:cubicBezTo>
                  <a:cubicBezTo>
                    <a:pt x="93380" y="83299"/>
                    <a:pt x="104788" y="89818"/>
                    <a:pt x="104788" y="91991"/>
                  </a:cubicBezTo>
                  <a:cubicBezTo>
                    <a:pt x="104788" y="100442"/>
                    <a:pt x="104788" y="100442"/>
                    <a:pt x="104788" y="100442"/>
                  </a:cubicBezTo>
                  <a:cubicBezTo>
                    <a:pt x="97183" y="98269"/>
                    <a:pt x="63802" y="94164"/>
                    <a:pt x="63802" y="85472"/>
                  </a:cubicBezTo>
                  <a:cubicBezTo>
                    <a:pt x="63802" y="81368"/>
                    <a:pt x="56197" y="81368"/>
                    <a:pt x="56197" y="85472"/>
                  </a:cubicBezTo>
                  <a:cubicBezTo>
                    <a:pt x="56197" y="94164"/>
                    <a:pt x="25774" y="98269"/>
                    <a:pt x="14788" y="100442"/>
                  </a:cubicBezTo>
                  <a:cubicBezTo>
                    <a:pt x="14788" y="91991"/>
                    <a:pt x="14788" y="91991"/>
                    <a:pt x="14788" y="91991"/>
                  </a:cubicBezTo>
                  <a:cubicBezTo>
                    <a:pt x="14788" y="89818"/>
                    <a:pt x="25774" y="83299"/>
                    <a:pt x="33802" y="79195"/>
                  </a:cubicBezTo>
                  <a:cubicBezTo>
                    <a:pt x="44788" y="72676"/>
                    <a:pt x="56197" y="68329"/>
                    <a:pt x="56197" y="59879"/>
                  </a:cubicBezTo>
                  <a:cubicBezTo>
                    <a:pt x="56197" y="53601"/>
                    <a:pt x="44788" y="49014"/>
                    <a:pt x="33802" y="42736"/>
                  </a:cubicBezTo>
                  <a:cubicBezTo>
                    <a:pt x="25774" y="38390"/>
                    <a:pt x="14788" y="31871"/>
                    <a:pt x="14788" y="27766"/>
                  </a:cubicBezTo>
                  <a:cubicBezTo>
                    <a:pt x="14788" y="21247"/>
                    <a:pt x="14788" y="21247"/>
                    <a:pt x="14788" y="21247"/>
                  </a:cubicBezTo>
                  <a:cubicBezTo>
                    <a:pt x="25774" y="25593"/>
                    <a:pt x="40985" y="27766"/>
                    <a:pt x="60000" y="27766"/>
                  </a:cubicBezTo>
                  <a:cubicBezTo>
                    <a:pt x="78591" y="27766"/>
                    <a:pt x="97183" y="25593"/>
                    <a:pt x="104788" y="21247"/>
                  </a:cubicBezTo>
                  <a:cubicBezTo>
                    <a:pt x="104788" y="27766"/>
                    <a:pt x="104788" y="27766"/>
                    <a:pt x="104788" y="27766"/>
                  </a:cubicBezTo>
                  <a:cubicBezTo>
                    <a:pt x="104788" y="31871"/>
                    <a:pt x="93380" y="38390"/>
                    <a:pt x="86197" y="42736"/>
                  </a:cubicBezTo>
                  <a:cubicBezTo>
                    <a:pt x="74788" y="49014"/>
                    <a:pt x="63802" y="53601"/>
                    <a:pt x="63802" y="598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8" name="Shape 5088"/>
            <p:cNvSpPr/>
            <p:nvPr/>
          </p:nvSpPr>
          <p:spPr>
            <a:xfrm>
              <a:off x="10321423" y="2214743"/>
              <a:ext cx="196474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30" y="40575"/>
                  </a:moveTo>
                  <a:lnTo>
                    <a:pt x="107830" y="40575"/>
                  </a:lnTo>
                  <a:cubicBezTo>
                    <a:pt x="92619" y="40575"/>
                    <a:pt x="92619" y="40575"/>
                    <a:pt x="92619" y="40575"/>
                  </a:cubicBezTo>
                  <a:cubicBezTo>
                    <a:pt x="92619" y="30503"/>
                    <a:pt x="92619" y="30503"/>
                    <a:pt x="92619" y="30503"/>
                  </a:cubicBezTo>
                  <a:cubicBezTo>
                    <a:pt x="92619" y="10071"/>
                    <a:pt x="80450" y="0"/>
                    <a:pt x="59492" y="0"/>
                  </a:cubicBezTo>
                  <a:cubicBezTo>
                    <a:pt x="35830" y="0"/>
                    <a:pt x="26704" y="10071"/>
                    <a:pt x="26704" y="30503"/>
                  </a:cubicBezTo>
                  <a:cubicBezTo>
                    <a:pt x="26704" y="40575"/>
                    <a:pt x="26704" y="40575"/>
                    <a:pt x="26704" y="40575"/>
                  </a:cubicBezTo>
                  <a:cubicBezTo>
                    <a:pt x="8450" y="40575"/>
                    <a:pt x="8450" y="40575"/>
                    <a:pt x="8450" y="40575"/>
                  </a:cubicBezTo>
                  <a:cubicBezTo>
                    <a:pt x="5746" y="40575"/>
                    <a:pt x="0" y="45755"/>
                    <a:pt x="0" y="50935"/>
                  </a:cubicBezTo>
                  <a:cubicBezTo>
                    <a:pt x="0" y="107050"/>
                    <a:pt x="0" y="107050"/>
                    <a:pt x="0" y="107050"/>
                  </a:cubicBezTo>
                  <a:cubicBezTo>
                    <a:pt x="0" y="109640"/>
                    <a:pt x="5746" y="114532"/>
                    <a:pt x="8450" y="114532"/>
                  </a:cubicBezTo>
                  <a:cubicBezTo>
                    <a:pt x="17915" y="117122"/>
                    <a:pt x="17915" y="117122"/>
                    <a:pt x="17915" y="117122"/>
                  </a:cubicBezTo>
                  <a:cubicBezTo>
                    <a:pt x="23661" y="119712"/>
                    <a:pt x="29746" y="119712"/>
                    <a:pt x="35830" y="119712"/>
                  </a:cubicBezTo>
                  <a:cubicBezTo>
                    <a:pt x="83492" y="119712"/>
                    <a:pt x="83492" y="119712"/>
                    <a:pt x="83492" y="119712"/>
                  </a:cubicBezTo>
                  <a:cubicBezTo>
                    <a:pt x="89577" y="119712"/>
                    <a:pt x="95661" y="119712"/>
                    <a:pt x="101408" y="117122"/>
                  </a:cubicBezTo>
                  <a:cubicBezTo>
                    <a:pt x="110535" y="114532"/>
                    <a:pt x="110535" y="114532"/>
                    <a:pt x="110535" y="114532"/>
                  </a:cubicBezTo>
                  <a:cubicBezTo>
                    <a:pt x="113577" y="114532"/>
                    <a:pt x="119661" y="109640"/>
                    <a:pt x="119661" y="107050"/>
                  </a:cubicBezTo>
                  <a:cubicBezTo>
                    <a:pt x="119661" y="50935"/>
                    <a:pt x="119661" y="50935"/>
                    <a:pt x="119661" y="50935"/>
                  </a:cubicBezTo>
                  <a:cubicBezTo>
                    <a:pt x="119661" y="45755"/>
                    <a:pt x="113577" y="40575"/>
                    <a:pt x="107830" y="40575"/>
                  </a:cubicBezTo>
                  <a:close/>
                  <a:moveTo>
                    <a:pt x="41577" y="27913"/>
                  </a:moveTo>
                  <a:lnTo>
                    <a:pt x="41577" y="27913"/>
                  </a:lnTo>
                  <a:cubicBezTo>
                    <a:pt x="41577" y="17841"/>
                    <a:pt x="50704" y="12661"/>
                    <a:pt x="59492" y="12661"/>
                  </a:cubicBezTo>
                  <a:cubicBezTo>
                    <a:pt x="68619" y="12661"/>
                    <a:pt x="77408" y="17841"/>
                    <a:pt x="77408" y="27913"/>
                  </a:cubicBezTo>
                  <a:cubicBezTo>
                    <a:pt x="77408" y="40575"/>
                    <a:pt x="77408" y="40575"/>
                    <a:pt x="77408" y="40575"/>
                  </a:cubicBezTo>
                  <a:cubicBezTo>
                    <a:pt x="41577" y="40575"/>
                    <a:pt x="41577" y="40575"/>
                    <a:pt x="41577" y="40575"/>
                  </a:cubicBezTo>
                  <a:lnTo>
                    <a:pt x="41577" y="279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9" name="Shape 5089"/>
            <p:cNvSpPr/>
            <p:nvPr/>
          </p:nvSpPr>
          <p:spPr>
            <a:xfrm>
              <a:off x="9208718" y="4368738"/>
              <a:ext cx="264560" cy="2393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50" y="90275"/>
                  </a:moveTo>
                  <a:lnTo>
                    <a:pt x="59750" y="90275"/>
                  </a:lnTo>
                  <a:cubicBezTo>
                    <a:pt x="53250" y="90275"/>
                    <a:pt x="46500" y="97706"/>
                    <a:pt x="46500" y="105137"/>
                  </a:cubicBezTo>
                  <a:cubicBezTo>
                    <a:pt x="46500" y="112568"/>
                    <a:pt x="53250" y="119724"/>
                    <a:pt x="59750" y="119724"/>
                  </a:cubicBezTo>
                  <a:cubicBezTo>
                    <a:pt x="66500" y="119724"/>
                    <a:pt x="73000" y="112568"/>
                    <a:pt x="73000" y="105137"/>
                  </a:cubicBezTo>
                  <a:cubicBezTo>
                    <a:pt x="73000" y="97706"/>
                    <a:pt x="66500" y="90275"/>
                    <a:pt x="59750" y="90275"/>
                  </a:cubicBezTo>
                  <a:close/>
                  <a:moveTo>
                    <a:pt x="33250" y="75688"/>
                  </a:moveTo>
                  <a:lnTo>
                    <a:pt x="33250" y="75688"/>
                  </a:lnTo>
                  <a:cubicBezTo>
                    <a:pt x="42000" y="85596"/>
                    <a:pt x="42000" y="85596"/>
                    <a:pt x="42000" y="85596"/>
                  </a:cubicBezTo>
                  <a:cubicBezTo>
                    <a:pt x="51000" y="75688"/>
                    <a:pt x="66500" y="75688"/>
                    <a:pt x="77500" y="85596"/>
                  </a:cubicBezTo>
                  <a:cubicBezTo>
                    <a:pt x="86250" y="75688"/>
                    <a:pt x="86250" y="75688"/>
                    <a:pt x="86250" y="75688"/>
                  </a:cubicBezTo>
                  <a:cubicBezTo>
                    <a:pt x="70750" y="61100"/>
                    <a:pt x="48750" y="61100"/>
                    <a:pt x="33250" y="75688"/>
                  </a:cubicBezTo>
                  <a:close/>
                  <a:moveTo>
                    <a:pt x="15500" y="56146"/>
                  </a:moveTo>
                  <a:lnTo>
                    <a:pt x="15500" y="56146"/>
                  </a:lnTo>
                  <a:cubicBezTo>
                    <a:pt x="24500" y="66055"/>
                    <a:pt x="24500" y="66055"/>
                    <a:pt x="24500" y="66055"/>
                  </a:cubicBezTo>
                  <a:cubicBezTo>
                    <a:pt x="44250" y="46513"/>
                    <a:pt x="75250" y="46513"/>
                    <a:pt x="95250" y="66055"/>
                  </a:cubicBezTo>
                  <a:cubicBezTo>
                    <a:pt x="104250" y="56146"/>
                    <a:pt x="104250" y="56146"/>
                    <a:pt x="104250" y="56146"/>
                  </a:cubicBezTo>
                  <a:cubicBezTo>
                    <a:pt x="79750" y="29449"/>
                    <a:pt x="40000" y="29449"/>
                    <a:pt x="15500" y="56146"/>
                  </a:cubicBezTo>
                  <a:close/>
                  <a:moveTo>
                    <a:pt x="0" y="36880"/>
                  </a:moveTo>
                  <a:lnTo>
                    <a:pt x="0" y="36880"/>
                  </a:lnTo>
                  <a:cubicBezTo>
                    <a:pt x="6500" y="46513"/>
                    <a:pt x="6500" y="46513"/>
                    <a:pt x="6500" y="46513"/>
                  </a:cubicBezTo>
                  <a:cubicBezTo>
                    <a:pt x="35500" y="14862"/>
                    <a:pt x="82000" y="14862"/>
                    <a:pt x="110750" y="46513"/>
                  </a:cubicBezTo>
                  <a:cubicBezTo>
                    <a:pt x="119750" y="36880"/>
                    <a:pt x="119750" y="36880"/>
                    <a:pt x="119750" y="36880"/>
                  </a:cubicBezTo>
                  <a:cubicBezTo>
                    <a:pt x="86250" y="0"/>
                    <a:pt x="33250" y="0"/>
                    <a:pt x="0" y="368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0" name="Shape 5090"/>
            <p:cNvSpPr/>
            <p:nvPr/>
          </p:nvSpPr>
          <p:spPr>
            <a:xfrm>
              <a:off x="10364219" y="4968042"/>
              <a:ext cx="130335" cy="1478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0" y="95730"/>
                  </a:moveTo>
                  <a:lnTo>
                    <a:pt x="115000" y="95730"/>
                  </a:lnTo>
                  <a:cubicBezTo>
                    <a:pt x="80000" y="59775"/>
                    <a:pt x="80000" y="59775"/>
                    <a:pt x="80000" y="59775"/>
                  </a:cubicBezTo>
                  <a:cubicBezTo>
                    <a:pt x="115000" y="23820"/>
                    <a:pt x="115000" y="23820"/>
                    <a:pt x="115000" y="23820"/>
                  </a:cubicBezTo>
                  <a:cubicBezTo>
                    <a:pt x="119500" y="19775"/>
                    <a:pt x="119500" y="11685"/>
                    <a:pt x="115000" y="7640"/>
                  </a:cubicBezTo>
                  <a:cubicBezTo>
                    <a:pt x="111000" y="0"/>
                    <a:pt x="102000" y="0"/>
                    <a:pt x="92500" y="7640"/>
                  </a:cubicBezTo>
                  <a:cubicBezTo>
                    <a:pt x="62000" y="39550"/>
                    <a:pt x="62000" y="39550"/>
                    <a:pt x="62000" y="39550"/>
                  </a:cubicBezTo>
                  <a:cubicBezTo>
                    <a:pt x="31000" y="7640"/>
                    <a:pt x="31000" y="7640"/>
                    <a:pt x="31000" y="7640"/>
                  </a:cubicBezTo>
                  <a:cubicBezTo>
                    <a:pt x="22000" y="0"/>
                    <a:pt x="13000" y="0"/>
                    <a:pt x="9000" y="7640"/>
                  </a:cubicBezTo>
                  <a:cubicBezTo>
                    <a:pt x="0" y="11685"/>
                    <a:pt x="0" y="19775"/>
                    <a:pt x="9000" y="23820"/>
                  </a:cubicBezTo>
                  <a:cubicBezTo>
                    <a:pt x="44000" y="59775"/>
                    <a:pt x="44000" y="59775"/>
                    <a:pt x="44000" y="59775"/>
                  </a:cubicBezTo>
                  <a:cubicBezTo>
                    <a:pt x="9000" y="95730"/>
                    <a:pt x="9000" y="95730"/>
                    <a:pt x="9000" y="95730"/>
                  </a:cubicBezTo>
                  <a:cubicBezTo>
                    <a:pt x="0" y="99325"/>
                    <a:pt x="0" y="111460"/>
                    <a:pt x="9000" y="115505"/>
                  </a:cubicBezTo>
                  <a:cubicBezTo>
                    <a:pt x="13000" y="119550"/>
                    <a:pt x="22000" y="119550"/>
                    <a:pt x="31000" y="115505"/>
                  </a:cubicBezTo>
                  <a:cubicBezTo>
                    <a:pt x="62000" y="79550"/>
                    <a:pt x="62000" y="79550"/>
                    <a:pt x="62000" y="79550"/>
                  </a:cubicBezTo>
                  <a:cubicBezTo>
                    <a:pt x="92500" y="115505"/>
                    <a:pt x="92500" y="115505"/>
                    <a:pt x="92500" y="115505"/>
                  </a:cubicBezTo>
                  <a:cubicBezTo>
                    <a:pt x="102000" y="119550"/>
                    <a:pt x="111000" y="119550"/>
                    <a:pt x="115000" y="115505"/>
                  </a:cubicBezTo>
                  <a:cubicBezTo>
                    <a:pt x="119500" y="111460"/>
                    <a:pt x="119500" y="99325"/>
                    <a:pt x="115000" y="9573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1" name="Shape 5091"/>
            <p:cNvSpPr/>
            <p:nvPr/>
          </p:nvSpPr>
          <p:spPr>
            <a:xfrm>
              <a:off x="5471819" y="3821969"/>
              <a:ext cx="110881" cy="251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19" y="117350"/>
                  </a:moveTo>
                  <a:lnTo>
                    <a:pt x="15219" y="117350"/>
                  </a:lnTo>
                  <a:cubicBezTo>
                    <a:pt x="9951" y="117350"/>
                    <a:pt x="62048" y="70463"/>
                    <a:pt x="62048" y="70463"/>
                  </a:cubicBezTo>
                  <a:cubicBezTo>
                    <a:pt x="56780" y="68079"/>
                    <a:pt x="4682" y="61192"/>
                    <a:pt x="4682" y="56158"/>
                  </a:cubicBezTo>
                  <a:cubicBezTo>
                    <a:pt x="0" y="51920"/>
                    <a:pt x="103609" y="0"/>
                    <a:pt x="108878" y="0"/>
                  </a:cubicBezTo>
                  <a:cubicBezTo>
                    <a:pt x="108878" y="2384"/>
                    <a:pt x="62048" y="46887"/>
                    <a:pt x="62048" y="49536"/>
                  </a:cubicBezTo>
                  <a:cubicBezTo>
                    <a:pt x="66731" y="51920"/>
                    <a:pt x="119414" y="58807"/>
                    <a:pt x="119414" y="63576"/>
                  </a:cubicBezTo>
                  <a:cubicBezTo>
                    <a:pt x="119414" y="65960"/>
                    <a:pt x="20487" y="119735"/>
                    <a:pt x="15219" y="11735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2" name="Shape 5092"/>
            <p:cNvSpPr/>
            <p:nvPr/>
          </p:nvSpPr>
          <p:spPr>
            <a:xfrm>
              <a:off x="4862943" y="3821969"/>
              <a:ext cx="245107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37" y="14324"/>
                  </a:moveTo>
                  <a:lnTo>
                    <a:pt x="107837" y="14324"/>
                  </a:lnTo>
                  <a:cubicBezTo>
                    <a:pt x="100540" y="14324"/>
                    <a:pt x="100540" y="14324"/>
                    <a:pt x="100540" y="14324"/>
                  </a:cubicBezTo>
                  <a:cubicBezTo>
                    <a:pt x="100540" y="26486"/>
                    <a:pt x="100540" y="26486"/>
                    <a:pt x="100540" y="26486"/>
                  </a:cubicBezTo>
                  <a:cubicBezTo>
                    <a:pt x="79189" y="26486"/>
                    <a:pt x="79189" y="26486"/>
                    <a:pt x="79189" y="26486"/>
                  </a:cubicBezTo>
                  <a:cubicBezTo>
                    <a:pt x="79189" y="14324"/>
                    <a:pt x="79189" y="14324"/>
                    <a:pt x="79189" y="14324"/>
                  </a:cubicBezTo>
                  <a:cubicBezTo>
                    <a:pt x="40810" y="14324"/>
                    <a:pt x="40810" y="14324"/>
                    <a:pt x="40810" y="14324"/>
                  </a:cubicBezTo>
                  <a:cubicBezTo>
                    <a:pt x="40810" y="26486"/>
                    <a:pt x="40810" y="26486"/>
                    <a:pt x="40810" y="26486"/>
                  </a:cubicBezTo>
                  <a:cubicBezTo>
                    <a:pt x="19189" y="26486"/>
                    <a:pt x="19189" y="26486"/>
                    <a:pt x="19189" y="26486"/>
                  </a:cubicBezTo>
                  <a:cubicBezTo>
                    <a:pt x="19189" y="14324"/>
                    <a:pt x="19189" y="14324"/>
                    <a:pt x="19189" y="14324"/>
                  </a:cubicBezTo>
                  <a:cubicBezTo>
                    <a:pt x="12162" y="14324"/>
                    <a:pt x="12162" y="14324"/>
                    <a:pt x="12162" y="14324"/>
                  </a:cubicBezTo>
                  <a:cubicBezTo>
                    <a:pt x="4864" y="14324"/>
                    <a:pt x="0" y="19189"/>
                    <a:pt x="0" y="26486"/>
                  </a:cubicBezTo>
                  <a:cubicBezTo>
                    <a:pt x="0" y="107837"/>
                    <a:pt x="0" y="107837"/>
                    <a:pt x="0" y="107837"/>
                  </a:cubicBezTo>
                  <a:cubicBezTo>
                    <a:pt x="0" y="114864"/>
                    <a:pt x="4864" y="119729"/>
                    <a:pt x="12162" y="119729"/>
                  </a:cubicBezTo>
                  <a:cubicBezTo>
                    <a:pt x="107837" y="119729"/>
                    <a:pt x="107837" y="119729"/>
                    <a:pt x="107837" y="119729"/>
                  </a:cubicBezTo>
                  <a:cubicBezTo>
                    <a:pt x="114864" y="119729"/>
                    <a:pt x="119729" y="114864"/>
                    <a:pt x="119729" y="107837"/>
                  </a:cubicBezTo>
                  <a:cubicBezTo>
                    <a:pt x="119729" y="26486"/>
                    <a:pt x="119729" y="26486"/>
                    <a:pt x="119729" y="26486"/>
                  </a:cubicBezTo>
                  <a:cubicBezTo>
                    <a:pt x="119729" y="19189"/>
                    <a:pt x="114864" y="14324"/>
                    <a:pt x="107837" y="14324"/>
                  </a:cubicBezTo>
                  <a:close/>
                  <a:moveTo>
                    <a:pt x="107837" y="107837"/>
                  </a:moveTo>
                  <a:lnTo>
                    <a:pt x="107837" y="107837"/>
                  </a:lnTo>
                  <a:cubicBezTo>
                    <a:pt x="12162" y="107837"/>
                    <a:pt x="12162" y="107837"/>
                    <a:pt x="12162" y="107837"/>
                  </a:cubicBezTo>
                  <a:cubicBezTo>
                    <a:pt x="12162" y="52972"/>
                    <a:pt x="12162" y="52972"/>
                    <a:pt x="12162" y="52972"/>
                  </a:cubicBezTo>
                  <a:cubicBezTo>
                    <a:pt x="107837" y="52972"/>
                    <a:pt x="107837" y="52972"/>
                    <a:pt x="107837" y="52972"/>
                  </a:cubicBezTo>
                  <a:lnTo>
                    <a:pt x="107837" y="107837"/>
                  </a:lnTo>
                  <a:close/>
                  <a:moveTo>
                    <a:pt x="33513" y="0"/>
                  </a:moveTo>
                  <a:lnTo>
                    <a:pt x="33513" y="0"/>
                  </a:lnTo>
                  <a:cubicBezTo>
                    <a:pt x="24054" y="0"/>
                    <a:pt x="24054" y="0"/>
                    <a:pt x="24054" y="0"/>
                  </a:cubicBezTo>
                  <a:cubicBezTo>
                    <a:pt x="24054" y="24054"/>
                    <a:pt x="24054" y="24054"/>
                    <a:pt x="24054" y="24054"/>
                  </a:cubicBezTo>
                  <a:cubicBezTo>
                    <a:pt x="33513" y="24054"/>
                    <a:pt x="33513" y="24054"/>
                    <a:pt x="33513" y="24054"/>
                  </a:cubicBezTo>
                  <a:lnTo>
                    <a:pt x="33513" y="0"/>
                  </a:lnTo>
                  <a:close/>
                  <a:moveTo>
                    <a:pt x="95675" y="0"/>
                  </a:moveTo>
                  <a:lnTo>
                    <a:pt x="95675" y="0"/>
                  </a:lnTo>
                  <a:cubicBezTo>
                    <a:pt x="86216" y="0"/>
                    <a:pt x="86216" y="0"/>
                    <a:pt x="86216" y="0"/>
                  </a:cubicBezTo>
                  <a:cubicBezTo>
                    <a:pt x="86216" y="24054"/>
                    <a:pt x="86216" y="24054"/>
                    <a:pt x="86216" y="24054"/>
                  </a:cubicBezTo>
                  <a:cubicBezTo>
                    <a:pt x="95675" y="24054"/>
                    <a:pt x="95675" y="24054"/>
                    <a:pt x="95675" y="24054"/>
                  </a:cubicBezTo>
                  <a:lnTo>
                    <a:pt x="956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93" name="Shape 5093"/>
            <p:cNvGrpSpPr/>
            <p:nvPr/>
          </p:nvGrpSpPr>
          <p:grpSpPr>
            <a:xfrm>
              <a:off x="4351333" y="3808349"/>
              <a:ext cx="177021" cy="274357"/>
              <a:chOff x="8527946" y="7535335"/>
              <a:chExt cx="385131" cy="596900"/>
            </a:xfrm>
            <a:grpFill/>
          </p:grpSpPr>
          <p:sp>
            <p:nvSpPr>
              <p:cNvPr id="5094" name="Shape 5094"/>
              <p:cNvSpPr/>
              <p:nvPr/>
            </p:nvSpPr>
            <p:spPr>
              <a:xfrm>
                <a:off x="8527946" y="7755467"/>
                <a:ext cx="385131" cy="37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625" y="0"/>
                    </a:moveTo>
                    <a:lnTo>
                      <a:pt x="116625" y="0"/>
                    </a:lnTo>
                    <a:cubicBezTo>
                      <a:pt x="109875" y="0"/>
                      <a:pt x="109875" y="0"/>
                      <a:pt x="109875" y="0"/>
                    </a:cubicBezTo>
                    <a:cubicBezTo>
                      <a:pt x="106500" y="0"/>
                      <a:pt x="106500" y="0"/>
                      <a:pt x="106500" y="3461"/>
                    </a:cubicBezTo>
                    <a:cubicBezTo>
                      <a:pt x="106500" y="27692"/>
                      <a:pt x="106500" y="27692"/>
                      <a:pt x="106500" y="27692"/>
                    </a:cubicBezTo>
                    <a:cubicBezTo>
                      <a:pt x="106500" y="41153"/>
                      <a:pt x="96375" y="61538"/>
                      <a:pt x="60000" y="61538"/>
                    </a:cubicBezTo>
                    <a:cubicBezTo>
                      <a:pt x="23625" y="61538"/>
                      <a:pt x="13500" y="41153"/>
                      <a:pt x="13500" y="27692"/>
                    </a:cubicBezTo>
                    <a:cubicBezTo>
                      <a:pt x="13500" y="3461"/>
                      <a:pt x="13500" y="3461"/>
                      <a:pt x="13500" y="3461"/>
                    </a:cubicBezTo>
                    <a:cubicBezTo>
                      <a:pt x="13500" y="0"/>
                      <a:pt x="10500" y="0"/>
                      <a:pt x="10500" y="0"/>
                    </a:cubicBezTo>
                    <a:cubicBezTo>
                      <a:pt x="3375" y="0"/>
                      <a:pt x="3375" y="0"/>
                      <a:pt x="3375" y="0"/>
                    </a:cubicBezTo>
                    <a:cubicBezTo>
                      <a:pt x="3375" y="0"/>
                      <a:pt x="0" y="0"/>
                      <a:pt x="0" y="3461"/>
                    </a:cubicBezTo>
                    <a:cubicBezTo>
                      <a:pt x="0" y="27692"/>
                      <a:pt x="0" y="27692"/>
                      <a:pt x="0" y="27692"/>
                    </a:cubicBezTo>
                    <a:cubicBezTo>
                      <a:pt x="0" y="51538"/>
                      <a:pt x="16500" y="71923"/>
                      <a:pt x="50250" y="75384"/>
                    </a:cubicBezTo>
                    <a:cubicBezTo>
                      <a:pt x="50250" y="102307"/>
                      <a:pt x="50250" y="102307"/>
                      <a:pt x="50250" y="102307"/>
                    </a:cubicBezTo>
                    <a:cubicBezTo>
                      <a:pt x="27000" y="102307"/>
                      <a:pt x="27000" y="102307"/>
                      <a:pt x="27000" y="102307"/>
                    </a:cubicBezTo>
                    <a:cubicBezTo>
                      <a:pt x="23625" y="102307"/>
                      <a:pt x="23625" y="102307"/>
                      <a:pt x="23625" y="105769"/>
                    </a:cubicBezTo>
                    <a:cubicBezTo>
                      <a:pt x="23625" y="116153"/>
                      <a:pt x="23625" y="116153"/>
                      <a:pt x="23625" y="116153"/>
                    </a:cubicBezTo>
                    <a:cubicBezTo>
                      <a:pt x="23625" y="119615"/>
                      <a:pt x="23625" y="119615"/>
                      <a:pt x="27000" y="119615"/>
                    </a:cubicBezTo>
                    <a:cubicBezTo>
                      <a:pt x="93375" y="119615"/>
                      <a:pt x="93375" y="119615"/>
                      <a:pt x="93375" y="119615"/>
                    </a:cubicBezTo>
                    <a:cubicBezTo>
                      <a:pt x="96375" y="119615"/>
                      <a:pt x="96375" y="119615"/>
                      <a:pt x="96375" y="116153"/>
                    </a:cubicBezTo>
                    <a:cubicBezTo>
                      <a:pt x="96375" y="105769"/>
                      <a:pt x="96375" y="105769"/>
                      <a:pt x="96375" y="105769"/>
                    </a:cubicBezTo>
                    <a:cubicBezTo>
                      <a:pt x="96375" y="102307"/>
                      <a:pt x="96375" y="102307"/>
                      <a:pt x="93375" y="102307"/>
                    </a:cubicBezTo>
                    <a:cubicBezTo>
                      <a:pt x="70125" y="102307"/>
                      <a:pt x="70125" y="102307"/>
                      <a:pt x="70125" y="102307"/>
                    </a:cubicBezTo>
                    <a:cubicBezTo>
                      <a:pt x="70125" y="75384"/>
                      <a:pt x="70125" y="75384"/>
                      <a:pt x="70125" y="75384"/>
                    </a:cubicBezTo>
                    <a:cubicBezTo>
                      <a:pt x="103125" y="71923"/>
                      <a:pt x="119625" y="51538"/>
                      <a:pt x="119625" y="27692"/>
                    </a:cubicBezTo>
                    <a:cubicBezTo>
                      <a:pt x="119625" y="3461"/>
                      <a:pt x="119625" y="3461"/>
                      <a:pt x="119625" y="3461"/>
                    </a:cubicBezTo>
                    <a:cubicBezTo>
                      <a:pt x="119625" y="0"/>
                      <a:pt x="116625" y="0"/>
                      <a:pt x="1166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95" name="Shape 5095"/>
              <p:cNvSpPr/>
              <p:nvPr/>
            </p:nvSpPr>
            <p:spPr>
              <a:xfrm>
                <a:off x="8633750" y="7755467"/>
                <a:ext cx="169288" cy="1439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0" y="118974"/>
                    </a:moveTo>
                    <a:lnTo>
                      <a:pt x="59580" y="118974"/>
                    </a:lnTo>
                    <a:cubicBezTo>
                      <a:pt x="111608" y="118974"/>
                      <a:pt x="119160" y="92307"/>
                      <a:pt x="119160" y="73846"/>
                    </a:cubicBezTo>
                    <a:cubicBezTo>
                      <a:pt x="119160" y="0"/>
                      <a:pt x="119160" y="0"/>
                      <a:pt x="119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3846"/>
                      <a:pt x="0" y="73846"/>
                      <a:pt x="0" y="73846"/>
                    </a:cubicBezTo>
                    <a:cubicBezTo>
                      <a:pt x="0" y="92307"/>
                      <a:pt x="7552" y="118974"/>
                      <a:pt x="59580" y="1189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96" name="Shape 5096"/>
              <p:cNvSpPr/>
              <p:nvPr/>
            </p:nvSpPr>
            <p:spPr>
              <a:xfrm>
                <a:off x="8633750" y="7535335"/>
                <a:ext cx="169288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160" y="34966"/>
                    </a:moveTo>
                    <a:lnTo>
                      <a:pt x="119160" y="34966"/>
                    </a:lnTo>
                    <a:cubicBezTo>
                      <a:pt x="119160" y="20662"/>
                      <a:pt x="111608" y="0"/>
                      <a:pt x="59580" y="0"/>
                    </a:cubicBezTo>
                    <a:cubicBezTo>
                      <a:pt x="7552" y="0"/>
                      <a:pt x="0" y="20662"/>
                      <a:pt x="0" y="34966"/>
                    </a:cubicBezTo>
                    <a:cubicBezTo>
                      <a:pt x="0" y="119205"/>
                      <a:pt x="0" y="119205"/>
                      <a:pt x="0" y="119205"/>
                    </a:cubicBezTo>
                    <a:cubicBezTo>
                      <a:pt x="119160" y="119205"/>
                      <a:pt x="119160" y="119205"/>
                      <a:pt x="119160" y="119205"/>
                    </a:cubicBezTo>
                    <a:lnTo>
                      <a:pt x="119160" y="34966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97" name="Shape 5097"/>
            <p:cNvSpPr/>
            <p:nvPr/>
          </p:nvSpPr>
          <p:spPr>
            <a:xfrm>
              <a:off x="10868050" y="2205013"/>
              <a:ext cx="196474" cy="249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30" y="46887"/>
                  </a:moveTo>
                  <a:lnTo>
                    <a:pt x="107830" y="46887"/>
                  </a:lnTo>
                  <a:cubicBezTo>
                    <a:pt x="92957" y="46887"/>
                    <a:pt x="92957" y="46887"/>
                    <a:pt x="92957" y="46887"/>
                  </a:cubicBezTo>
                  <a:cubicBezTo>
                    <a:pt x="92957" y="30463"/>
                    <a:pt x="92957" y="30463"/>
                    <a:pt x="92957" y="30463"/>
                  </a:cubicBezTo>
                  <a:cubicBezTo>
                    <a:pt x="92957" y="11655"/>
                    <a:pt x="80450" y="0"/>
                    <a:pt x="59830" y="0"/>
                  </a:cubicBezTo>
                  <a:cubicBezTo>
                    <a:pt x="35830" y="0"/>
                    <a:pt x="26704" y="11655"/>
                    <a:pt x="26704" y="30463"/>
                  </a:cubicBezTo>
                  <a:cubicBezTo>
                    <a:pt x="26704" y="32847"/>
                    <a:pt x="26704" y="32847"/>
                    <a:pt x="26704" y="32847"/>
                  </a:cubicBezTo>
                  <a:cubicBezTo>
                    <a:pt x="41915" y="32847"/>
                    <a:pt x="41915" y="32847"/>
                    <a:pt x="41915" y="32847"/>
                  </a:cubicBezTo>
                  <a:cubicBezTo>
                    <a:pt x="41915" y="28079"/>
                    <a:pt x="41915" y="28079"/>
                    <a:pt x="41915" y="28079"/>
                  </a:cubicBezTo>
                  <a:cubicBezTo>
                    <a:pt x="41915" y="18807"/>
                    <a:pt x="50704" y="14039"/>
                    <a:pt x="59830" y="14039"/>
                  </a:cubicBezTo>
                  <a:cubicBezTo>
                    <a:pt x="68619" y="14039"/>
                    <a:pt x="77746" y="18807"/>
                    <a:pt x="77746" y="28079"/>
                  </a:cubicBezTo>
                  <a:cubicBezTo>
                    <a:pt x="77746" y="46887"/>
                    <a:pt x="77746" y="46887"/>
                    <a:pt x="77746" y="46887"/>
                  </a:cubicBezTo>
                  <a:cubicBezTo>
                    <a:pt x="8788" y="46887"/>
                    <a:pt x="8788" y="46887"/>
                    <a:pt x="8788" y="46887"/>
                  </a:cubicBezTo>
                  <a:cubicBezTo>
                    <a:pt x="5746" y="46887"/>
                    <a:pt x="0" y="51655"/>
                    <a:pt x="0" y="54039"/>
                  </a:cubicBezTo>
                  <a:cubicBezTo>
                    <a:pt x="0" y="105695"/>
                    <a:pt x="0" y="105695"/>
                    <a:pt x="0" y="105695"/>
                  </a:cubicBezTo>
                  <a:cubicBezTo>
                    <a:pt x="0" y="108079"/>
                    <a:pt x="5746" y="112582"/>
                    <a:pt x="8788" y="114966"/>
                  </a:cubicBezTo>
                  <a:cubicBezTo>
                    <a:pt x="17915" y="117350"/>
                    <a:pt x="17915" y="117350"/>
                    <a:pt x="17915" y="117350"/>
                  </a:cubicBezTo>
                  <a:cubicBezTo>
                    <a:pt x="24000" y="117350"/>
                    <a:pt x="29746" y="119735"/>
                    <a:pt x="35830" y="119735"/>
                  </a:cubicBezTo>
                  <a:cubicBezTo>
                    <a:pt x="83830" y="119735"/>
                    <a:pt x="83830" y="119735"/>
                    <a:pt x="83830" y="119735"/>
                  </a:cubicBezTo>
                  <a:cubicBezTo>
                    <a:pt x="89915" y="119735"/>
                    <a:pt x="95661" y="117350"/>
                    <a:pt x="101746" y="117350"/>
                  </a:cubicBezTo>
                  <a:cubicBezTo>
                    <a:pt x="110873" y="114966"/>
                    <a:pt x="110873" y="114966"/>
                    <a:pt x="110873" y="114966"/>
                  </a:cubicBezTo>
                  <a:cubicBezTo>
                    <a:pt x="113577" y="112582"/>
                    <a:pt x="119661" y="108079"/>
                    <a:pt x="119661" y="105695"/>
                  </a:cubicBezTo>
                  <a:cubicBezTo>
                    <a:pt x="119661" y="54039"/>
                    <a:pt x="119661" y="54039"/>
                    <a:pt x="119661" y="54039"/>
                  </a:cubicBezTo>
                  <a:cubicBezTo>
                    <a:pt x="119661" y="51655"/>
                    <a:pt x="113577" y="46887"/>
                    <a:pt x="107830" y="46887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8" name="Shape 5098"/>
            <p:cNvSpPr/>
            <p:nvPr/>
          </p:nvSpPr>
          <p:spPr>
            <a:xfrm>
              <a:off x="4331880" y="1656299"/>
              <a:ext cx="215926" cy="214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644" y="10741"/>
                  </a:moveTo>
                  <a:lnTo>
                    <a:pt x="108644" y="10741"/>
                  </a:lnTo>
                  <a:cubicBezTo>
                    <a:pt x="97902" y="0"/>
                    <a:pt x="89616" y="0"/>
                    <a:pt x="89616" y="0"/>
                  </a:cubicBezTo>
                  <a:cubicBezTo>
                    <a:pt x="51867" y="40818"/>
                    <a:pt x="51867" y="40818"/>
                    <a:pt x="51867" y="40818"/>
                  </a:cubicBezTo>
                  <a:cubicBezTo>
                    <a:pt x="7979" y="84398"/>
                    <a:pt x="7979" y="84398"/>
                    <a:pt x="7979" y="84398"/>
                  </a:cubicBezTo>
                  <a:cubicBezTo>
                    <a:pt x="0" y="119693"/>
                    <a:pt x="0" y="119693"/>
                    <a:pt x="0" y="119693"/>
                  </a:cubicBezTo>
                  <a:cubicBezTo>
                    <a:pt x="35601" y="111406"/>
                    <a:pt x="35601" y="111406"/>
                    <a:pt x="35601" y="111406"/>
                  </a:cubicBezTo>
                  <a:cubicBezTo>
                    <a:pt x="81636" y="68132"/>
                    <a:pt x="81636" y="68132"/>
                    <a:pt x="81636" y="68132"/>
                  </a:cubicBezTo>
                  <a:cubicBezTo>
                    <a:pt x="119693" y="29769"/>
                    <a:pt x="119693" y="29769"/>
                    <a:pt x="119693" y="29769"/>
                  </a:cubicBezTo>
                  <a:cubicBezTo>
                    <a:pt x="119693" y="29769"/>
                    <a:pt x="119693" y="21790"/>
                    <a:pt x="108644" y="10741"/>
                  </a:cubicBezTo>
                  <a:close/>
                  <a:moveTo>
                    <a:pt x="35601" y="108644"/>
                  </a:moveTo>
                  <a:lnTo>
                    <a:pt x="35601" y="108644"/>
                  </a:lnTo>
                  <a:cubicBezTo>
                    <a:pt x="21790" y="111406"/>
                    <a:pt x="21790" y="111406"/>
                    <a:pt x="21790" y="111406"/>
                  </a:cubicBezTo>
                  <a:cubicBezTo>
                    <a:pt x="21790" y="108644"/>
                    <a:pt x="19335" y="106189"/>
                    <a:pt x="16572" y="103427"/>
                  </a:cubicBezTo>
                  <a:cubicBezTo>
                    <a:pt x="13503" y="100664"/>
                    <a:pt x="10741" y="100664"/>
                    <a:pt x="10741" y="97902"/>
                  </a:cubicBezTo>
                  <a:cubicBezTo>
                    <a:pt x="13503" y="87161"/>
                    <a:pt x="13503" y="87161"/>
                    <a:pt x="13503" y="87161"/>
                  </a:cubicBezTo>
                  <a:cubicBezTo>
                    <a:pt x="16572" y="81636"/>
                    <a:pt x="16572" y="81636"/>
                    <a:pt x="16572" y="81636"/>
                  </a:cubicBezTo>
                  <a:cubicBezTo>
                    <a:pt x="16572" y="81636"/>
                    <a:pt x="21790" y="81636"/>
                    <a:pt x="30076" y="89616"/>
                  </a:cubicBezTo>
                  <a:cubicBezTo>
                    <a:pt x="38056" y="97902"/>
                    <a:pt x="38056" y="103427"/>
                    <a:pt x="38056" y="103427"/>
                  </a:cubicBezTo>
                  <a:lnTo>
                    <a:pt x="35601" y="1086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9" name="Shape 5099"/>
            <p:cNvSpPr/>
            <p:nvPr/>
          </p:nvSpPr>
          <p:spPr>
            <a:xfrm>
              <a:off x="8131028" y="1640732"/>
              <a:ext cx="254834" cy="243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490" y="91015"/>
                  </a:moveTo>
                  <a:lnTo>
                    <a:pt x="94490" y="91015"/>
                  </a:lnTo>
                  <a:cubicBezTo>
                    <a:pt x="78351" y="83972"/>
                    <a:pt x="73926" y="79097"/>
                    <a:pt x="73926" y="67178"/>
                  </a:cubicBezTo>
                  <a:cubicBezTo>
                    <a:pt x="73926" y="62302"/>
                    <a:pt x="78351" y="64740"/>
                    <a:pt x="80694" y="52821"/>
                  </a:cubicBezTo>
                  <a:cubicBezTo>
                    <a:pt x="80694" y="47674"/>
                    <a:pt x="85379" y="52821"/>
                    <a:pt x="85379" y="40902"/>
                  </a:cubicBezTo>
                  <a:cubicBezTo>
                    <a:pt x="85379" y="35756"/>
                    <a:pt x="83036" y="35756"/>
                    <a:pt x="83036" y="35756"/>
                  </a:cubicBezTo>
                  <a:cubicBezTo>
                    <a:pt x="83036" y="35756"/>
                    <a:pt x="85379" y="28713"/>
                    <a:pt x="85379" y="23837"/>
                  </a:cubicBezTo>
                  <a:cubicBezTo>
                    <a:pt x="85379" y="16523"/>
                    <a:pt x="83036" y="0"/>
                    <a:pt x="59869" y="0"/>
                  </a:cubicBezTo>
                  <a:cubicBezTo>
                    <a:pt x="36702" y="0"/>
                    <a:pt x="34360" y="16523"/>
                    <a:pt x="34360" y="23837"/>
                  </a:cubicBezTo>
                  <a:cubicBezTo>
                    <a:pt x="34360" y="28713"/>
                    <a:pt x="36702" y="35756"/>
                    <a:pt x="36702" y="35756"/>
                  </a:cubicBezTo>
                  <a:cubicBezTo>
                    <a:pt x="36702" y="35756"/>
                    <a:pt x="34360" y="35756"/>
                    <a:pt x="34360" y="40902"/>
                  </a:cubicBezTo>
                  <a:cubicBezTo>
                    <a:pt x="34360" y="52821"/>
                    <a:pt x="39045" y="47674"/>
                    <a:pt x="39045" y="52821"/>
                  </a:cubicBezTo>
                  <a:cubicBezTo>
                    <a:pt x="41388" y="64740"/>
                    <a:pt x="46073" y="62302"/>
                    <a:pt x="46073" y="67178"/>
                  </a:cubicBezTo>
                  <a:cubicBezTo>
                    <a:pt x="46073" y="79097"/>
                    <a:pt x="41388" y="83972"/>
                    <a:pt x="25249" y="91015"/>
                  </a:cubicBezTo>
                  <a:cubicBezTo>
                    <a:pt x="9110" y="95891"/>
                    <a:pt x="0" y="102934"/>
                    <a:pt x="0" y="107810"/>
                  </a:cubicBezTo>
                  <a:cubicBezTo>
                    <a:pt x="0" y="110248"/>
                    <a:pt x="0" y="119729"/>
                    <a:pt x="0" y="119729"/>
                  </a:cubicBezTo>
                  <a:cubicBezTo>
                    <a:pt x="59869" y="119729"/>
                    <a:pt x="59869" y="119729"/>
                    <a:pt x="59869" y="119729"/>
                  </a:cubicBezTo>
                  <a:cubicBezTo>
                    <a:pt x="119739" y="119729"/>
                    <a:pt x="119739" y="119729"/>
                    <a:pt x="119739" y="119729"/>
                  </a:cubicBezTo>
                  <a:cubicBezTo>
                    <a:pt x="119739" y="119729"/>
                    <a:pt x="119739" y="110248"/>
                    <a:pt x="119739" y="107810"/>
                  </a:cubicBezTo>
                  <a:cubicBezTo>
                    <a:pt x="119739" y="102934"/>
                    <a:pt x="110629" y="95891"/>
                    <a:pt x="94490" y="91015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0" name="Shape 5100"/>
            <p:cNvSpPr/>
            <p:nvPr/>
          </p:nvSpPr>
          <p:spPr>
            <a:xfrm>
              <a:off x="8667927" y="1646569"/>
              <a:ext cx="272340" cy="239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59" y="119724"/>
                  </a:moveTo>
                  <a:lnTo>
                    <a:pt x="119759" y="119724"/>
                  </a:lnTo>
                  <a:cubicBezTo>
                    <a:pt x="119759" y="119724"/>
                    <a:pt x="119759" y="92965"/>
                    <a:pt x="117349" y="90482"/>
                  </a:cubicBezTo>
                  <a:cubicBezTo>
                    <a:pt x="115421" y="88000"/>
                    <a:pt x="111325" y="83310"/>
                    <a:pt x="102409" y="80827"/>
                  </a:cubicBezTo>
                  <a:cubicBezTo>
                    <a:pt x="93975" y="75862"/>
                    <a:pt x="89638" y="70896"/>
                    <a:pt x="89638" y="63724"/>
                  </a:cubicBezTo>
                  <a:cubicBezTo>
                    <a:pt x="89638" y="58758"/>
                    <a:pt x="93975" y="61241"/>
                    <a:pt x="93975" y="54068"/>
                  </a:cubicBezTo>
                  <a:cubicBezTo>
                    <a:pt x="93975" y="49103"/>
                    <a:pt x="98313" y="54068"/>
                    <a:pt x="98313" y="43862"/>
                  </a:cubicBezTo>
                  <a:cubicBezTo>
                    <a:pt x="98313" y="41655"/>
                    <a:pt x="96144" y="41655"/>
                    <a:pt x="96144" y="41655"/>
                  </a:cubicBezTo>
                  <a:cubicBezTo>
                    <a:pt x="96144" y="41655"/>
                    <a:pt x="98313" y="36689"/>
                    <a:pt x="98313" y="31724"/>
                  </a:cubicBezTo>
                  <a:cubicBezTo>
                    <a:pt x="98313" y="27034"/>
                    <a:pt x="96144" y="17103"/>
                    <a:pt x="83373" y="17103"/>
                  </a:cubicBezTo>
                  <a:cubicBezTo>
                    <a:pt x="70602" y="17103"/>
                    <a:pt x="68433" y="27034"/>
                    <a:pt x="68433" y="31724"/>
                  </a:cubicBezTo>
                  <a:cubicBezTo>
                    <a:pt x="68433" y="36689"/>
                    <a:pt x="70602" y="41655"/>
                    <a:pt x="70602" y="41655"/>
                  </a:cubicBezTo>
                  <a:cubicBezTo>
                    <a:pt x="70602" y="41655"/>
                    <a:pt x="68433" y="41655"/>
                    <a:pt x="68433" y="43862"/>
                  </a:cubicBezTo>
                  <a:cubicBezTo>
                    <a:pt x="68433" y="54068"/>
                    <a:pt x="70602" y="49103"/>
                    <a:pt x="72771" y="54068"/>
                  </a:cubicBezTo>
                  <a:cubicBezTo>
                    <a:pt x="72771" y="61241"/>
                    <a:pt x="74939" y="58758"/>
                    <a:pt x="74939" y="63724"/>
                  </a:cubicBezTo>
                  <a:cubicBezTo>
                    <a:pt x="74939" y="68689"/>
                    <a:pt x="74939" y="73379"/>
                    <a:pt x="70602" y="75862"/>
                  </a:cubicBezTo>
                  <a:cubicBezTo>
                    <a:pt x="89638" y="88000"/>
                    <a:pt x="91807" y="88000"/>
                    <a:pt x="91807" y="100413"/>
                  </a:cubicBezTo>
                  <a:cubicBezTo>
                    <a:pt x="91807" y="119724"/>
                    <a:pt x="91807" y="119724"/>
                    <a:pt x="91807" y="119724"/>
                  </a:cubicBezTo>
                  <a:lnTo>
                    <a:pt x="119759" y="119724"/>
                  </a:lnTo>
                  <a:close/>
                  <a:moveTo>
                    <a:pt x="62168" y="83310"/>
                  </a:moveTo>
                  <a:lnTo>
                    <a:pt x="62168" y="83310"/>
                  </a:lnTo>
                  <a:cubicBezTo>
                    <a:pt x="49156" y="78344"/>
                    <a:pt x="45060" y="73379"/>
                    <a:pt x="45060" y="63724"/>
                  </a:cubicBezTo>
                  <a:cubicBezTo>
                    <a:pt x="45060" y="56275"/>
                    <a:pt x="49156" y="58758"/>
                    <a:pt x="51325" y="46344"/>
                  </a:cubicBezTo>
                  <a:cubicBezTo>
                    <a:pt x="51325" y="43862"/>
                    <a:pt x="55662" y="46344"/>
                    <a:pt x="55662" y="36689"/>
                  </a:cubicBezTo>
                  <a:cubicBezTo>
                    <a:pt x="55662" y="31724"/>
                    <a:pt x="53493" y="31724"/>
                    <a:pt x="53493" y="31724"/>
                  </a:cubicBezTo>
                  <a:cubicBezTo>
                    <a:pt x="53493" y="31724"/>
                    <a:pt x="53493" y="24551"/>
                    <a:pt x="55662" y="19586"/>
                  </a:cubicBezTo>
                  <a:cubicBezTo>
                    <a:pt x="55662" y="14620"/>
                    <a:pt x="51325" y="0"/>
                    <a:pt x="36385" y="0"/>
                  </a:cubicBezTo>
                  <a:cubicBezTo>
                    <a:pt x="19277" y="0"/>
                    <a:pt x="17108" y="14620"/>
                    <a:pt x="17108" y="19586"/>
                  </a:cubicBezTo>
                  <a:cubicBezTo>
                    <a:pt x="17108" y="24551"/>
                    <a:pt x="17108" y="31724"/>
                    <a:pt x="17108" y="31724"/>
                  </a:cubicBezTo>
                  <a:cubicBezTo>
                    <a:pt x="17108" y="31724"/>
                    <a:pt x="17108" y="31724"/>
                    <a:pt x="17108" y="36689"/>
                  </a:cubicBezTo>
                  <a:cubicBezTo>
                    <a:pt x="17108" y="46344"/>
                    <a:pt x="19277" y="43862"/>
                    <a:pt x="21445" y="46344"/>
                  </a:cubicBezTo>
                  <a:cubicBezTo>
                    <a:pt x="21445" y="58758"/>
                    <a:pt x="25783" y="56275"/>
                    <a:pt x="25783" y="63724"/>
                  </a:cubicBezTo>
                  <a:cubicBezTo>
                    <a:pt x="25783" y="73379"/>
                    <a:pt x="21445" y="78344"/>
                    <a:pt x="10843" y="83310"/>
                  </a:cubicBezTo>
                  <a:cubicBezTo>
                    <a:pt x="6506" y="85517"/>
                    <a:pt x="0" y="88000"/>
                    <a:pt x="0" y="95448"/>
                  </a:cubicBezTo>
                  <a:cubicBezTo>
                    <a:pt x="0" y="119724"/>
                    <a:pt x="0" y="119724"/>
                    <a:pt x="0" y="119724"/>
                  </a:cubicBezTo>
                  <a:cubicBezTo>
                    <a:pt x="83373" y="119724"/>
                    <a:pt x="83373" y="119724"/>
                    <a:pt x="83373" y="119724"/>
                  </a:cubicBezTo>
                  <a:cubicBezTo>
                    <a:pt x="83373" y="119724"/>
                    <a:pt x="83373" y="105103"/>
                    <a:pt x="83373" y="100413"/>
                  </a:cubicBezTo>
                  <a:cubicBezTo>
                    <a:pt x="83373" y="95448"/>
                    <a:pt x="72771" y="90482"/>
                    <a:pt x="62168" y="833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1" name="Shape 5101"/>
            <p:cNvSpPr/>
            <p:nvPr/>
          </p:nvSpPr>
          <p:spPr>
            <a:xfrm>
              <a:off x="6498932" y="1669920"/>
              <a:ext cx="245107" cy="184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0" y="119643"/>
                  </a:moveTo>
                  <a:lnTo>
                    <a:pt x="119730" y="119643"/>
                  </a:lnTo>
                  <a:cubicBezTo>
                    <a:pt x="119730" y="119643"/>
                    <a:pt x="107595" y="34896"/>
                    <a:pt x="48000" y="34896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0" y="56617"/>
                    <a:pt x="0" y="56617"/>
                    <a:pt x="0" y="56617"/>
                  </a:cubicBezTo>
                  <a:cubicBezTo>
                    <a:pt x="48000" y="116439"/>
                    <a:pt x="48000" y="116439"/>
                    <a:pt x="48000" y="116439"/>
                  </a:cubicBezTo>
                  <a:cubicBezTo>
                    <a:pt x="48000" y="78694"/>
                    <a:pt x="48000" y="78694"/>
                    <a:pt x="48000" y="78694"/>
                  </a:cubicBezTo>
                  <a:cubicBezTo>
                    <a:pt x="79011" y="78694"/>
                    <a:pt x="102741" y="81899"/>
                    <a:pt x="119730" y="119643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2" name="Shape 5102"/>
            <p:cNvSpPr/>
            <p:nvPr/>
          </p:nvSpPr>
          <p:spPr>
            <a:xfrm>
              <a:off x="7590238" y="1669920"/>
              <a:ext cx="245107" cy="184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891" y="78694"/>
                  </a:moveTo>
                  <a:lnTo>
                    <a:pt x="71891" y="78694"/>
                  </a:lnTo>
                  <a:cubicBezTo>
                    <a:pt x="71891" y="116439"/>
                    <a:pt x="71891" y="116439"/>
                    <a:pt x="71891" y="116439"/>
                  </a:cubicBezTo>
                  <a:cubicBezTo>
                    <a:pt x="119729" y="56617"/>
                    <a:pt x="119729" y="56617"/>
                    <a:pt x="119729" y="56617"/>
                  </a:cubicBezTo>
                  <a:cubicBezTo>
                    <a:pt x="71891" y="0"/>
                    <a:pt x="71891" y="0"/>
                    <a:pt x="71891" y="0"/>
                  </a:cubicBezTo>
                  <a:cubicBezTo>
                    <a:pt x="71891" y="34896"/>
                    <a:pt x="71891" y="34896"/>
                    <a:pt x="71891" y="34896"/>
                  </a:cubicBezTo>
                  <a:cubicBezTo>
                    <a:pt x="12162" y="34896"/>
                    <a:pt x="0" y="119643"/>
                    <a:pt x="0" y="119643"/>
                  </a:cubicBezTo>
                  <a:cubicBezTo>
                    <a:pt x="16756" y="81899"/>
                    <a:pt x="40810" y="78694"/>
                    <a:pt x="71891" y="78694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3" name="Shape 5103"/>
            <p:cNvSpPr/>
            <p:nvPr/>
          </p:nvSpPr>
          <p:spPr>
            <a:xfrm>
              <a:off x="1040452" y="1640732"/>
              <a:ext cx="245107" cy="243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59" y="69616"/>
                  </a:moveTo>
                  <a:lnTo>
                    <a:pt x="69459" y="69616"/>
                  </a:lnTo>
                  <a:cubicBezTo>
                    <a:pt x="60000" y="79097"/>
                    <a:pt x="47837" y="88577"/>
                    <a:pt x="43243" y="83972"/>
                  </a:cubicBezTo>
                  <a:cubicBezTo>
                    <a:pt x="35945" y="76659"/>
                    <a:pt x="31081" y="71783"/>
                    <a:pt x="16756" y="83972"/>
                  </a:cubicBezTo>
                  <a:cubicBezTo>
                    <a:pt x="0" y="95891"/>
                    <a:pt x="11891" y="105372"/>
                    <a:pt x="19189" y="110248"/>
                  </a:cubicBezTo>
                  <a:cubicBezTo>
                    <a:pt x="26216" y="119729"/>
                    <a:pt x="55135" y="112686"/>
                    <a:pt x="83783" y="83972"/>
                  </a:cubicBezTo>
                  <a:cubicBezTo>
                    <a:pt x="112432" y="55259"/>
                    <a:pt x="119729" y="26275"/>
                    <a:pt x="112432" y="16523"/>
                  </a:cubicBezTo>
                  <a:cubicBezTo>
                    <a:pt x="105405" y="9480"/>
                    <a:pt x="98108" y="0"/>
                    <a:pt x="86216" y="14356"/>
                  </a:cubicBezTo>
                  <a:cubicBezTo>
                    <a:pt x="74324" y="28713"/>
                    <a:pt x="79189" y="33318"/>
                    <a:pt x="86216" y="40902"/>
                  </a:cubicBezTo>
                  <a:cubicBezTo>
                    <a:pt x="91081" y="45237"/>
                    <a:pt x="81621" y="57426"/>
                    <a:pt x="69459" y="69616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4" name="Shape 5104"/>
            <p:cNvSpPr/>
            <p:nvPr/>
          </p:nvSpPr>
          <p:spPr>
            <a:xfrm>
              <a:off x="3221119" y="1683540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5" name="Shape 5105"/>
            <p:cNvSpPr/>
            <p:nvPr/>
          </p:nvSpPr>
          <p:spPr>
            <a:xfrm>
              <a:off x="5394008" y="1627112"/>
              <a:ext cx="264560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319" y="119759"/>
                  </a:moveTo>
                  <a:lnTo>
                    <a:pt x="33319" y="119759"/>
                  </a:lnTo>
                  <a:cubicBezTo>
                    <a:pt x="26555" y="119759"/>
                    <a:pt x="17787" y="115180"/>
                    <a:pt x="13277" y="110843"/>
                  </a:cubicBezTo>
                  <a:cubicBezTo>
                    <a:pt x="2254" y="100240"/>
                    <a:pt x="0" y="81204"/>
                    <a:pt x="13277" y="68433"/>
                  </a:cubicBezTo>
                  <a:cubicBezTo>
                    <a:pt x="22296" y="59759"/>
                    <a:pt x="57620" y="25542"/>
                    <a:pt x="75407" y="8433"/>
                  </a:cubicBezTo>
                  <a:cubicBezTo>
                    <a:pt x="82171" y="2168"/>
                    <a:pt x="90939" y="0"/>
                    <a:pt x="97703" y="2168"/>
                  </a:cubicBezTo>
                  <a:cubicBezTo>
                    <a:pt x="104217" y="4337"/>
                    <a:pt x="110981" y="10602"/>
                    <a:pt x="113235" y="17108"/>
                  </a:cubicBezTo>
                  <a:cubicBezTo>
                    <a:pt x="115490" y="23373"/>
                    <a:pt x="113235" y="32048"/>
                    <a:pt x="106471" y="38313"/>
                  </a:cubicBezTo>
                  <a:cubicBezTo>
                    <a:pt x="48851" y="93975"/>
                    <a:pt x="48851" y="93975"/>
                    <a:pt x="48851" y="93975"/>
                  </a:cubicBezTo>
                  <a:cubicBezTo>
                    <a:pt x="44342" y="98072"/>
                    <a:pt x="39832" y="100240"/>
                    <a:pt x="37578" y="100240"/>
                  </a:cubicBezTo>
                  <a:cubicBezTo>
                    <a:pt x="33319" y="100240"/>
                    <a:pt x="28810" y="100240"/>
                    <a:pt x="26555" y="96144"/>
                  </a:cubicBezTo>
                  <a:cubicBezTo>
                    <a:pt x="22296" y="91807"/>
                    <a:pt x="22296" y="85301"/>
                    <a:pt x="28810" y="76867"/>
                  </a:cubicBezTo>
                  <a:cubicBezTo>
                    <a:pt x="71148" y="36144"/>
                    <a:pt x="71148" y="36144"/>
                    <a:pt x="71148" y="36144"/>
                  </a:cubicBezTo>
                  <a:cubicBezTo>
                    <a:pt x="73402" y="36144"/>
                    <a:pt x="75407" y="36144"/>
                    <a:pt x="77411" y="36144"/>
                  </a:cubicBezTo>
                  <a:cubicBezTo>
                    <a:pt x="77411" y="38313"/>
                    <a:pt x="77411" y="40481"/>
                    <a:pt x="77411" y="42891"/>
                  </a:cubicBezTo>
                  <a:cubicBezTo>
                    <a:pt x="35574" y="83132"/>
                    <a:pt x="35574" y="83132"/>
                    <a:pt x="35574" y="83132"/>
                  </a:cubicBezTo>
                  <a:cubicBezTo>
                    <a:pt x="31064" y="85301"/>
                    <a:pt x="31064" y="89638"/>
                    <a:pt x="33319" y="91807"/>
                  </a:cubicBezTo>
                  <a:lnTo>
                    <a:pt x="35574" y="91807"/>
                  </a:lnTo>
                  <a:cubicBezTo>
                    <a:pt x="37578" y="91807"/>
                    <a:pt x="39832" y="89638"/>
                    <a:pt x="42087" y="89638"/>
                  </a:cubicBezTo>
                  <a:cubicBezTo>
                    <a:pt x="99958" y="32048"/>
                    <a:pt x="99958" y="32048"/>
                    <a:pt x="99958" y="32048"/>
                  </a:cubicBezTo>
                  <a:cubicBezTo>
                    <a:pt x="104217" y="27710"/>
                    <a:pt x="106471" y="23373"/>
                    <a:pt x="104217" y="19277"/>
                  </a:cubicBezTo>
                  <a:cubicBezTo>
                    <a:pt x="104217" y="14939"/>
                    <a:pt x="99958" y="10602"/>
                    <a:pt x="95448" y="10602"/>
                  </a:cubicBezTo>
                  <a:cubicBezTo>
                    <a:pt x="90939" y="8433"/>
                    <a:pt x="86680" y="10602"/>
                    <a:pt x="82171" y="14939"/>
                  </a:cubicBezTo>
                  <a:cubicBezTo>
                    <a:pt x="64133" y="32048"/>
                    <a:pt x="28810" y="66265"/>
                    <a:pt x="20041" y="72530"/>
                  </a:cubicBezTo>
                  <a:cubicBezTo>
                    <a:pt x="9018" y="85301"/>
                    <a:pt x="11022" y="98072"/>
                    <a:pt x="20041" y="104578"/>
                  </a:cubicBezTo>
                  <a:cubicBezTo>
                    <a:pt x="26555" y="110843"/>
                    <a:pt x="39832" y="115180"/>
                    <a:pt x="50855" y="102409"/>
                  </a:cubicBezTo>
                  <a:cubicBezTo>
                    <a:pt x="113235" y="44819"/>
                    <a:pt x="113235" y="44819"/>
                    <a:pt x="113235" y="44819"/>
                  </a:cubicBezTo>
                  <a:cubicBezTo>
                    <a:pt x="115490" y="42891"/>
                    <a:pt x="117494" y="42891"/>
                    <a:pt x="119749" y="44819"/>
                  </a:cubicBezTo>
                  <a:lnTo>
                    <a:pt x="119749" y="48915"/>
                  </a:lnTo>
                  <a:cubicBezTo>
                    <a:pt x="57620" y="108915"/>
                    <a:pt x="57620" y="108915"/>
                    <a:pt x="57620" y="108915"/>
                  </a:cubicBezTo>
                  <a:cubicBezTo>
                    <a:pt x="50855" y="115180"/>
                    <a:pt x="42087" y="119759"/>
                    <a:pt x="33319" y="119759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6" name="Shape 5106"/>
            <p:cNvSpPr/>
            <p:nvPr/>
          </p:nvSpPr>
          <p:spPr>
            <a:xfrm>
              <a:off x="7029994" y="1669920"/>
              <a:ext cx="274286" cy="184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736" y="24925"/>
                  </a:moveTo>
                  <a:lnTo>
                    <a:pt x="42736" y="24925"/>
                  </a:lnTo>
                  <a:cubicBezTo>
                    <a:pt x="42736" y="0"/>
                    <a:pt x="42736" y="0"/>
                    <a:pt x="42736" y="0"/>
                  </a:cubicBezTo>
                  <a:cubicBezTo>
                    <a:pt x="0" y="56617"/>
                    <a:pt x="0" y="56617"/>
                    <a:pt x="0" y="56617"/>
                  </a:cubicBezTo>
                  <a:cubicBezTo>
                    <a:pt x="42736" y="116439"/>
                    <a:pt x="42736" y="116439"/>
                    <a:pt x="42736" y="116439"/>
                  </a:cubicBezTo>
                  <a:cubicBezTo>
                    <a:pt x="42736" y="91513"/>
                    <a:pt x="42736" y="91513"/>
                    <a:pt x="42736" y="91513"/>
                  </a:cubicBezTo>
                  <a:cubicBezTo>
                    <a:pt x="17142" y="56617"/>
                    <a:pt x="17142" y="56617"/>
                    <a:pt x="17142" y="56617"/>
                  </a:cubicBezTo>
                  <a:lnTo>
                    <a:pt x="42736" y="24925"/>
                  </a:lnTo>
                  <a:close/>
                  <a:moveTo>
                    <a:pt x="72676" y="34896"/>
                  </a:moveTo>
                  <a:lnTo>
                    <a:pt x="72676" y="34896"/>
                  </a:lnTo>
                  <a:cubicBezTo>
                    <a:pt x="72676" y="0"/>
                    <a:pt x="72676" y="0"/>
                    <a:pt x="72676" y="0"/>
                  </a:cubicBezTo>
                  <a:cubicBezTo>
                    <a:pt x="29939" y="56617"/>
                    <a:pt x="29939" y="56617"/>
                    <a:pt x="29939" y="56617"/>
                  </a:cubicBezTo>
                  <a:cubicBezTo>
                    <a:pt x="72676" y="116439"/>
                    <a:pt x="72676" y="116439"/>
                    <a:pt x="72676" y="116439"/>
                  </a:cubicBezTo>
                  <a:cubicBezTo>
                    <a:pt x="72676" y="78694"/>
                    <a:pt x="72676" y="78694"/>
                    <a:pt x="72676" y="78694"/>
                  </a:cubicBezTo>
                  <a:cubicBezTo>
                    <a:pt x="91991" y="78694"/>
                    <a:pt x="105030" y="81899"/>
                    <a:pt x="119758" y="119643"/>
                  </a:cubicBezTo>
                  <a:cubicBezTo>
                    <a:pt x="119758" y="119643"/>
                    <a:pt x="117826" y="34896"/>
                    <a:pt x="72676" y="348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7" name="Shape 5107"/>
            <p:cNvSpPr/>
            <p:nvPr/>
          </p:nvSpPr>
          <p:spPr>
            <a:xfrm>
              <a:off x="2666713" y="1640732"/>
              <a:ext cx="274285" cy="243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187" y="0"/>
                  </a:moveTo>
                  <a:lnTo>
                    <a:pt x="51187" y="0"/>
                  </a:lnTo>
                  <a:cubicBezTo>
                    <a:pt x="44909" y="0"/>
                    <a:pt x="44909" y="0"/>
                    <a:pt x="44909" y="0"/>
                  </a:cubicBezTo>
                  <a:lnTo>
                    <a:pt x="42736" y="2167"/>
                  </a:lnTo>
                  <a:cubicBezTo>
                    <a:pt x="42736" y="28713"/>
                    <a:pt x="42736" y="28713"/>
                    <a:pt x="42736" y="28713"/>
                  </a:cubicBezTo>
                  <a:cubicBezTo>
                    <a:pt x="21247" y="28713"/>
                    <a:pt x="21247" y="28713"/>
                    <a:pt x="21247" y="28713"/>
                  </a:cubicBezTo>
                  <a:lnTo>
                    <a:pt x="19315" y="28713"/>
                  </a:lnTo>
                  <a:cubicBezTo>
                    <a:pt x="17142" y="28713"/>
                    <a:pt x="17142" y="28713"/>
                    <a:pt x="14969" y="30880"/>
                  </a:cubicBezTo>
                  <a:cubicBezTo>
                    <a:pt x="0" y="40902"/>
                    <a:pt x="0" y="40902"/>
                    <a:pt x="0" y="40902"/>
                  </a:cubicBezTo>
                  <a:cubicBezTo>
                    <a:pt x="0" y="43069"/>
                    <a:pt x="0" y="43069"/>
                    <a:pt x="0" y="43069"/>
                  </a:cubicBezTo>
                  <a:cubicBezTo>
                    <a:pt x="0" y="45237"/>
                    <a:pt x="0" y="45237"/>
                    <a:pt x="0" y="45237"/>
                  </a:cubicBezTo>
                  <a:cubicBezTo>
                    <a:pt x="14969" y="57426"/>
                    <a:pt x="14969" y="57426"/>
                    <a:pt x="14969" y="57426"/>
                  </a:cubicBezTo>
                  <a:cubicBezTo>
                    <a:pt x="17142" y="57426"/>
                    <a:pt x="17142" y="57426"/>
                    <a:pt x="19315" y="57426"/>
                  </a:cubicBezTo>
                  <a:cubicBezTo>
                    <a:pt x="19315" y="59864"/>
                    <a:pt x="21247" y="59864"/>
                    <a:pt x="21247" y="59864"/>
                  </a:cubicBezTo>
                  <a:cubicBezTo>
                    <a:pt x="42736" y="59864"/>
                    <a:pt x="42736" y="59864"/>
                    <a:pt x="42736" y="59864"/>
                  </a:cubicBezTo>
                  <a:cubicBezTo>
                    <a:pt x="42736" y="117291"/>
                    <a:pt x="42736" y="117291"/>
                    <a:pt x="42736" y="117291"/>
                  </a:cubicBezTo>
                  <a:cubicBezTo>
                    <a:pt x="42736" y="119729"/>
                    <a:pt x="44909" y="119729"/>
                    <a:pt x="44909" y="119729"/>
                  </a:cubicBezTo>
                  <a:cubicBezTo>
                    <a:pt x="51187" y="119729"/>
                    <a:pt x="51187" y="119729"/>
                    <a:pt x="51187" y="119729"/>
                  </a:cubicBezTo>
                  <a:cubicBezTo>
                    <a:pt x="51187" y="119729"/>
                    <a:pt x="53360" y="119729"/>
                    <a:pt x="53360" y="117291"/>
                  </a:cubicBezTo>
                  <a:cubicBezTo>
                    <a:pt x="53360" y="2167"/>
                    <a:pt x="53360" y="2167"/>
                    <a:pt x="53360" y="2167"/>
                  </a:cubicBezTo>
                  <a:lnTo>
                    <a:pt x="51187" y="0"/>
                  </a:lnTo>
                  <a:close/>
                  <a:moveTo>
                    <a:pt x="117585" y="28713"/>
                  </a:moveTo>
                  <a:lnTo>
                    <a:pt x="117585" y="28713"/>
                  </a:lnTo>
                  <a:cubicBezTo>
                    <a:pt x="104788" y="16523"/>
                    <a:pt x="104788" y="16523"/>
                    <a:pt x="104788" y="16523"/>
                  </a:cubicBezTo>
                  <a:cubicBezTo>
                    <a:pt x="102615" y="16523"/>
                    <a:pt x="102615" y="16523"/>
                    <a:pt x="100442" y="14356"/>
                  </a:cubicBezTo>
                  <a:lnTo>
                    <a:pt x="98269" y="14356"/>
                  </a:lnTo>
                  <a:cubicBezTo>
                    <a:pt x="57706" y="14356"/>
                    <a:pt x="57706" y="14356"/>
                    <a:pt x="57706" y="14356"/>
                  </a:cubicBezTo>
                  <a:cubicBezTo>
                    <a:pt x="61810" y="45237"/>
                    <a:pt x="61810" y="45237"/>
                    <a:pt x="61810" y="45237"/>
                  </a:cubicBezTo>
                  <a:cubicBezTo>
                    <a:pt x="98269" y="45237"/>
                    <a:pt x="98269" y="45237"/>
                    <a:pt x="98269" y="45237"/>
                  </a:cubicBezTo>
                  <a:lnTo>
                    <a:pt x="100442" y="45237"/>
                  </a:lnTo>
                  <a:cubicBezTo>
                    <a:pt x="102615" y="45237"/>
                    <a:pt x="102615" y="43069"/>
                    <a:pt x="104788" y="43069"/>
                  </a:cubicBezTo>
                  <a:cubicBezTo>
                    <a:pt x="117585" y="33318"/>
                    <a:pt x="117585" y="33318"/>
                    <a:pt x="117585" y="33318"/>
                  </a:cubicBezTo>
                  <a:cubicBezTo>
                    <a:pt x="119758" y="30880"/>
                    <a:pt x="119758" y="30880"/>
                    <a:pt x="119758" y="30880"/>
                  </a:cubicBezTo>
                  <a:cubicBezTo>
                    <a:pt x="119758" y="28713"/>
                    <a:pt x="119758" y="28713"/>
                    <a:pt x="117585" y="287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8" name="Shape 5108"/>
            <p:cNvSpPr/>
            <p:nvPr/>
          </p:nvSpPr>
          <p:spPr>
            <a:xfrm>
              <a:off x="2174555" y="1627112"/>
              <a:ext cx="167295" cy="2821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75" y="84747"/>
                  </a:moveTo>
                  <a:lnTo>
                    <a:pt x="112475" y="84747"/>
                  </a:lnTo>
                  <a:cubicBezTo>
                    <a:pt x="87920" y="39221"/>
                    <a:pt x="87920" y="39221"/>
                    <a:pt x="87920" y="39221"/>
                  </a:cubicBezTo>
                  <a:cubicBezTo>
                    <a:pt x="80792" y="28949"/>
                    <a:pt x="56237" y="20544"/>
                    <a:pt x="35247" y="24747"/>
                  </a:cubicBezTo>
                  <a:cubicBezTo>
                    <a:pt x="17821" y="2101"/>
                    <a:pt x="17821" y="2101"/>
                    <a:pt x="17821" y="2101"/>
                  </a:cubicBezTo>
                  <a:cubicBezTo>
                    <a:pt x="14257" y="0"/>
                    <a:pt x="11089" y="0"/>
                    <a:pt x="7524" y="0"/>
                  </a:cubicBezTo>
                  <a:cubicBezTo>
                    <a:pt x="3960" y="2101"/>
                    <a:pt x="3960" y="4202"/>
                    <a:pt x="3960" y="6303"/>
                  </a:cubicBezTo>
                  <a:cubicBezTo>
                    <a:pt x="24950" y="28949"/>
                    <a:pt x="24950" y="28949"/>
                    <a:pt x="24950" y="28949"/>
                  </a:cubicBezTo>
                  <a:cubicBezTo>
                    <a:pt x="11089" y="32918"/>
                    <a:pt x="0" y="45291"/>
                    <a:pt x="7524" y="55797"/>
                  </a:cubicBezTo>
                  <a:cubicBezTo>
                    <a:pt x="28514" y="101322"/>
                    <a:pt x="28514" y="101322"/>
                    <a:pt x="28514" y="101322"/>
                  </a:cubicBezTo>
                  <a:cubicBezTo>
                    <a:pt x="32079" y="113696"/>
                    <a:pt x="56237" y="119766"/>
                    <a:pt x="80792" y="116031"/>
                  </a:cubicBezTo>
                  <a:cubicBezTo>
                    <a:pt x="105742" y="109494"/>
                    <a:pt x="119603" y="95019"/>
                    <a:pt x="112475" y="84747"/>
                  </a:cubicBezTo>
                  <a:close/>
                  <a:moveTo>
                    <a:pt x="49504" y="51828"/>
                  </a:moveTo>
                  <a:lnTo>
                    <a:pt x="49504" y="51828"/>
                  </a:lnTo>
                  <a:cubicBezTo>
                    <a:pt x="42376" y="53929"/>
                    <a:pt x="35247" y="51828"/>
                    <a:pt x="32079" y="47392"/>
                  </a:cubicBezTo>
                  <a:cubicBezTo>
                    <a:pt x="28514" y="43424"/>
                    <a:pt x="32079" y="37120"/>
                    <a:pt x="38811" y="37120"/>
                  </a:cubicBezTo>
                  <a:cubicBezTo>
                    <a:pt x="49504" y="35019"/>
                    <a:pt x="56237" y="37120"/>
                    <a:pt x="56237" y="41556"/>
                  </a:cubicBezTo>
                  <a:cubicBezTo>
                    <a:pt x="59801" y="45291"/>
                    <a:pt x="56237" y="51828"/>
                    <a:pt x="49504" y="51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9" name="Shape 5109"/>
            <p:cNvSpPr/>
            <p:nvPr/>
          </p:nvSpPr>
          <p:spPr>
            <a:xfrm>
              <a:off x="10317533" y="3339413"/>
              <a:ext cx="206200" cy="1595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326" y="90511"/>
                  </a:moveTo>
                  <a:lnTo>
                    <a:pt x="17326" y="90511"/>
                  </a:lnTo>
                  <a:cubicBezTo>
                    <a:pt x="79572" y="90511"/>
                    <a:pt x="79572" y="90511"/>
                    <a:pt x="79572" y="90511"/>
                  </a:cubicBezTo>
                  <a:cubicBezTo>
                    <a:pt x="79572" y="119590"/>
                    <a:pt x="79572" y="119590"/>
                    <a:pt x="79572" y="119590"/>
                  </a:cubicBezTo>
                  <a:cubicBezTo>
                    <a:pt x="119679" y="76177"/>
                    <a:pt x="119679" y="76177"/>
                    <a:pt x="119679" y="76177"/>
                  </a:cubicBezTo>
                  <a:cubicBezTo>
                    <a:pt x="79572" y="29078"/>
                    <a:pt x="79572" y="29078"/>
                    <a:pt x="79572" y="29078"/>
                  </a:cubicBezTo>
                  <a:cubicBezTo>
                    <a:pt x="79572" y="61433"/>
                    <a:pt x="79572" y="61433"/>
                    <a:pt x="79572" y="61433"/>
                  </a:cubicBezTo>
                  <a:cubicBezTo>
                    <a:pt x="22780" y="61433"/>
                    <a:pt x="22780" y="61433"/>
                    <a:pt x="22780" y="61433"/>
                  </a:cubicBezTo>
                  <a:cubicBezTo>
                    <a:pt x="22780" y="0"/>
                    <a:pt x="22780" y="0"/>
                    <a:pt x="227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05"/>
                    <a:pt x="0" y="68805"/>
                    <a:pt x="0" y="68805"/>
                  </a:cubicBezTo>
                  <a:cubicBezTo>
                    <a:pt x="0" y="79863"/>
                    <a:pt x="8663" y="90511"/>
                    <a:pt x="17326" y="90511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0" name="Shape 5110"/>
            <p:cNvSpPr/>
            <p:nvPr/>
          </p:nvSpPr>
          <p:spPr>
            <a:xfrm>
              <a:off x="8695163" y="2742053"/>
              <a:ext cx="213981" cy="225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84" y="93594"/>
                  </a:moveTo>
                  <a:lnTo>
                    <a:pt x="43384" y="93594"/>
                  </a:lnTo>
                  <a:cubicBezTo>
                    <a:pt x="38153" y="101222"/>
                    <a:pt x="38153" y="101222"/>
                    <a:pt x="38153" y="101222"/>
                  </a:cubicBezTo>
                  <a:cubicBezTo>
                    <a:pt x="32615" y="106797"/>
                    <a:pt x="24307" y="106797"/>
                    <a:pt x="18769" y="101222"/>
                  </a:cubicBezTo>
                  <a:cubicBezTo>
                    <a:pt x="16307" y="98581"/>
                    <a:pt x="13538" y="93594"/>
                    <a:pt x="13538" y="91246"/>
                  </a:cubicBezTo>
                  <a:cubicBezTo>
                    <a:pt x="13538" y="88312"/>
                    <a:pt x="16307" y="85672"/>
                    <a:pt x="18769" y="83031"/>
                  </a:cubicBezTo>
                  <a:cubicBezTo>
                    <a:pt x="40923" y="59853"/>
                    <a:pt x="40923" y="59853"/>
                    <a:pt x="40923" y="59853"/>
                  </a:cubicBezTo>
                  <a:cubicBezTo>
                    <a:pt x="46153" y="57212"/>
                    <a:pt x="54461" y="49290"/>
                    <a:pt x="60000" y="54572"/>
                  </a:cubicBezTo>
                  <a:cubicBezTo>
                    <a:pt x="62769" y="59853"/>
                    <a:pt x="68000" y="59853"/>
                    <a:pt x="70769" y="54572"/>
                  </a:cubicBezTo>
                  <a:cubicBezTo>
                    <a:pt x="73538" y="51931"/>
                    <a:pt x="73538" y="49290"/>
                    <a:pt x="70769" y="46943"/>
                  </a:cubicBezTo>
                  <a:cubicBezTo>
                    <a:pt x="60000" y="36381"/>
                    <a:pt x="43384" y="36381"/>
                    <a:pt x="29846" y="49290"/>
                  </a:cubicBezTo>
                  <a:cubicBezTo>
                    <a:pt x="8000" y="72762"/>
                    <a:pt x="8000" y="72762"/>
                    <a:pt x="8000" y="72762"/>
                  </a:cubicBezTo>
                  <a:cubicBezTo>
                    <a:pt x="2461" y="78044"/>
                    <a:pt x="0" y="83031"/>
                    <a:pt x="0" y="91246"/>
                  </a:cubicBezTo>
                  <a:cubicBezTo>
                    <a:pt x="0" y="98581"/>
                    <a:pt x="2461" y="106797"/>
                    <a:pt x="8000" y="111784"/>
                  </a:cubicBezTo>
                  <a:cubicBezTo>
                    <a:pt x="13538" y="117066"/>
                    <a:pt x="21538" y="119706"/>
                    <a:pt x="27076" y="119706"/>
                  </a:cubicBezTo>
                  <a:cubicBezTo>
                    <a:pt x="35076" y="119706"/>
                    <a:pt x="43384" y="117066"/>
                    <a:pt x="48923" y="111784"/>
                  </a:cubicBezTo>
                  <a:cubicBezTo>
                    <a:pt x="54461" y="104156"/>
                    <a:pt x="54461" y="104156"/>
                    <a:pt x="54461" y="104156"/>
                  </a:cubicBezTo>
                  <a:cubicBezTo>
                    <a:pt x="57230" y="101222"/>
                    <a:pt x="57230" y="96234"/>
                    <a:pt x="54461" y="93594"/>
                  </a:cubicBezTo>
                  <a:cubicBezTo>
                    <a:pt x="51692" y="91246"/>
                    <a:pt x="46153" y="91246"/>
                    <a:pt x="43384" y="93594"/>
                  </a:cubicBezTo>
                  <a:close/>
                  <a:moveTo>
                    <a:pt x="111692" y="10562"/>
                  </a:moveTo>
                  <a:lnTo>
                    <a:pt x="111692" y="10562"/>
                  </a:lnTo>
                  <a:cubicBezTo>
                    <a:pt x="100615" y="0"/>
                    <a:pt x="84307" y="0"/>
                    <a:pt x="73538" y="10562"/>
                  </a:cubicBezTo>
                  <a:cubicBezTo>
                    <a:pt x="65230" y="15550"/>
                    <a:pt x="65230" y="15550"/>
                    <a:pt x="65230" y="15550"/>
                  </a:cubicBezTo>
                  <a:cubicBezTo>
                    <a:pt x="62769" y="20831"/>
                    <a:pt x="62769" y="23471"/>
                    <a:pt x="65230" y="26112"/>
                  </a:cubicBezTo>
                  <a:cubicBezTo>
                    <a:pt x="68000" y="28753"/>
                    <a:pt x="73538" y="28753"/>
                    <a:pt x="76307" y="26112"/>
                  </a:cubicBezTo>
                  <a:cubicBezTo>
                    <a:pt x="84307" y="20831"/>
                    <a:pt x="84307" y="20831"/>
                    <a:pt x="84307" y="20831"/>
                  </a:cubicBezTo>
                  <a:cubicBezTo>
                    <a:pt x="89846" y="15550"/>
                    <a:pt x="97846" y="15550"/>
                    <a:pt x="100615" y="20831"/>
                  </a:cubicBezTo>
                  <a:cubicBezTo>
                    <a:pt x="103384" y="23471"/>
                    <a:pt x="106153" y="26112"/>
                    <a:pt x="106153" y="31393"/>
                  </a:cubicBezTo>
                  <a:cubicBezTo>
                    <a:pt x="106153" y="33740"/>
                    <a:pt x="103384" y="36381"/>
                    <a:pt x="100615" y="39022"/>
                  </a:cubicBezTo>
                  <a:cubicBezTo>
                    <a:pt x="79076" y="62493"/>
                    <a:pt x="79076" y="62493"/>
                    <a:pt x="79076" y="62493"/>
                  </a:cubicBezTo>
                  <a:cubicBezTo>
                    <a:pt x="65230" y="72762"/>
                    <a:pt x="62769" y="67481"/>
                    <a:pt x="60000" y="64841"/>
                  </a:cubicBezTo>
                  <a:cubicBezTo>
                    <a:pt x="57230" y="62493"/>
                    <a:pt x="51692" y="62493"/>
                    <a:pt x="48923" y="64841"/>
                  </a:cubicBezTo>
                  <a:cubicBezTo>
                    <a:pt x="46153" y="67481"/>
                    <a:pt x="46153" y="72762"/>
                    <a:pt x="48923" y="75403"/>
                  </a:cubicBezTo>
                  <a:cubicBezTo>
                    <a:pt x="54461" y="80684"/>
                    <a:pt x="60000" y="83031"/>
                    <a:pt x="65230" y="83031"/>
                  </a:cubicBezTo>
                  <a:cubicBezTo>
                    <a:pt x="73538" y="83031"/>
                    <a:pt x="81538" y="80684"/>
                    <a:pt x="87076" y="72762"/>
                  </a:cubicBezTo>
                  <a:cubicBezTo>
                    <a:pt x="111692" y="49290"/>
                    <a:pt x="111692" y="49290"/>
                    <a:pt x="111692" y="49290"/>
                  </a:cubicBezTo>
                  <a:cubicBezTo>
                    <a:pt x="116923" y="44303"/>
                    <a:pt x="119692" y="36381"/>
                    <a:pt x="119692" y="31393"/>
                  </a:cubicBezTo>
                  <a:cubicBezTo>
                    <a:pt x="119692" y="23471"/>
                    <a:pt x="116923" y="15550"/>
                    <a:pt x="111692" y="105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1" name="Shape 5111"/>
            <p:cNvSpPr/>
            <p:nvPr/>
          </p:nvSpPr>
          <p:spPr>
            <a:xfrm>
              <a:off x="3787199" y="2761510"/>
              <a:ext cx="212036" cy="1887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0"/>
                  </a:moveTo>
                  <a:lnTo>
                    <a:pt x="106153" y="0"/>
                  </a:lnTo>
                  <a:cubicBezTo>
                    <a:pt x="13538" y="0"/>
                    <a:pt x="13538" y="0"/>
                    <a:pt x="13538" y="0"/>
                  </a:cubicBezTo>
                  <a:cubicBezTo>
                    <a:pt x="5230" y="0"/>
                    <a:pt x="0" y="5895"/>
                    <a:pt x="0" y="15260"/>
                  </a:cubicBezTo>
                  <a:cubicBezTo>
                    <a:pt x="0" y="76647"/>
                    <a:pt x="0" y="76647"/>
                    <a:pt x="0" y="76647"/>
                  </a:cubicBezTo>
                  <a:cubicBezTo>
                    <a:pt x="0" y="85664"/>
                    <a:pt x="5230" y="91907"/>
                    <a:pt x="13538" y="91907"/>
                  </a:cubicBezTo>
                  <a:cubicBezTo>
                    <a:pt x="43692" y="91907"/>
                    <a:pt x="43692" y="91907"/>
                    <a:pt x="43692" y="91907"/>
                  </a:cubicBezTo>
                  <a:cubicBezTo>
                    <a:pt x="76307" y="119653"/>
                    <a:pt x="76307" y="119653"/>
                    <a:pt x="76307" y="119653"/>
                  </a:cubicBezTo>
                  <a:cubicBezTo>
                    <a:pt x="76307" y="91907"/>
                    <a:pt x="76307" y="91907"/>
                    <a:pt x="76307" y="91907"/>
                  </a:cubicBezTo>
                  <a:cubicBezTo>
                    <a:pt x="106153" y="91907"/>
                    <a:pt x="106153" y="91907"/>
                    <a:pt x="106153" y="91907"/>
                  </a:cubicBezTo>
                  <a:cubicBezTo>
                    <a:pt x="114461" y="91907"/>
                    <a:pt x="119692" y="85664"/>
                    <a:pt x="119692" y="76647"/>
                  </a:cubicBezTo>
                  <a:cubicBezTo>
                    <a:pt x="119692" y="15260"/>
                    <a:pt x="119692" y="15260"/>
                    <a:pt x="119692" y="15260"/>
                  </a:cubicBezTo>
                  <a:cubicBezTo>
                    <a:pt x="119692" y="5895"/>
                    <a:pt x="114461" y="0"/>
                    <a:pt x="106153" y="0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2" name="Shape 5112"/>
            <p:cNvSpPr/>
            <p:nvPr/>
          </p:nvSpPr>
          <p:spPr>
            <a:xfrm>
              <a:off x="8681545" y="2191393"/>
              <a:ext cx="245107" cy="239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76756" y="44137"/>
                  </a:lnTo>
                  <a:lnTo>
                    <a:pt x="119729" y="44137"/>
                  </a:lnTo>
                  <a:lnTo>
                    <a:pt x="83783" y="70896"/>
                  </a:lnTo>
                  <a:lnTo>
                    <a:pt x="95675" y="119724"/>
                  </a:lnTo>
                  <a:lnTo>
                    <a:pt x="60000" y="90206"/>
                  </a:lnTo>
                  <a:lnTo>
                    <a:pt x="23783" y="119724"/>
                  </a:lnTo>
                  <a:lnTo>
                    <a:pt x="35945" y="70896"/>
                  </a:lnTo>
                  <a:lnTo>
                    <a:pt x="0" y="44137"/>
                  </a:lnTo>
                  <a:lnTo>
                    <a:pt x="43243" y="44137"/>
                  </a:lnTo>
                  <a:lnTo>
                    <a:pt x="60000" y="0"/>
                  </a:ln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3" name="Shape 5113"/>
            <p:cNvSpPr/>
            <p:nvPr/>
          </p:nvSpPr>
          <p:spPr>
            <a:xfrm>
              <a:off x="1594858" y="3286876"/>
              <a:ext cx="231491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640" y="58417"/>
                  </a:moveTo>
                  <a:lnTo>
                    <a:pt x="109640" y="58417"/>
                  </a:lnTo>
                  <a:cubicBezTo>
                    <a:pt x="109640" y="50935"/>
                    <a:pt x="114820" y="45755"/>
                    <a:pt x="119712" y="40575"/>
                  </a:cubicBezTo>
                  <a:cubicBezTo>
                    <a:pt x="119712" y="37985"/>
                    <a:pt x="117410" y="33093"/>
                    <a:pt x="117410" y="30503"/>
                  </a:cubicBezTo>
                  <a:cubicBezTo>
                    <a:pt x="107050" y="33093"/>
                    <a:pt x="101870" y="27913"/>
                    <a:pt x="96978" y="22733"/>
                  </a:cubicBezTo>
                  <a:cubicBezTo>
                    <a:pt x="91798" y="17841"/>
                    <a:pt x="89208" y="12661"/>
                    <a:pt x="91798" y="4892"/>
                  </a:cubicBezTo>
                  <a:cubicBezTo>
                    <a:pt x="89208" y="2589"/>
                    <a:pt x="84316" y="0"/>
                    <a:pt x="79136" y="0"/>
                  </a:cubicBezTo>
                  <a:cubicBezTo>
                    <a:pt x="76546" y="4892"/>
                    <a:pt x="69064" y="10071"/>
                    <a:pt x="61294" y="10071"/>
                  </a:cubicBezTo>
                  <a:cubicBezTo>
                    <a:pt x="53812" y="10071"/>
                    <a:pt x="46043" y="4892"/>
                    <a:pt x="43453" y="0"/>
                  </a:cubicBezTo>
                  <a:cubicBezTo>
                    <a:pt x="38273" y="0"/>
                    <a:pt x="33381" y="2589"/>
                    <a:pt x="30791" y="4892"/>
                  </a:cubicBezTo>
                  <a:cubicBezTo>
                    <a:pt x="33381" y="12661"/>
                    <a:pt x="30791" y="17841"/>
                    <a:pt x="25611" y="22733"/>
                  </a:cubicBezTo>
                  <a:cubicBezTo>
                    <a:pt x="20719" y="27913"/>
                    <a:pt x="12661" y="33093"/>
                    <a:pt x="5179" y="30503"/>
                  </a:cubicBezTo>
                  <a:cubicBezTo>
                    <a:pt x="5179" y="33093"/>
                    <a:pt x="2589" y="37985"/>
                    <a:pt x="0" y="40575"/>
                  </a:cubicBezTo>
                  <a:cubicBezTo>
                    <a:pt x="7769" y="45755"/>
                    <a:pt x="12661" y="50935"/>
                    <a:pt x="12661" y="58417"/>
                  </a:cubicBezTo>
                  <a:cubicBezTo>
                    <a:pt x="12661" y="66187"/>
                    <a:pt x="7769" y="73669"/>
                    <a:pt x="0" y="79136"/>
                  </a:cubicBezTo>
                  <a:cubicBezTo>
                    <a:pt x="2589" y="81438"/>
                    <a:pt x="5179" y="86618"/>
                    <a:pt x="5179" y="89208"/>
                  </a:cubicBezTo>
                  <a:cubicBezTo>
                    <a:pt x="12661" y="89208"/>
                    <a:pt x="20719" y="89208"/>
                    <a:pt x="25611" y="94388"/>
                  </a:cubicBezTo>
                  <a:cubicBezTo>
                    <a:pt x="30791" y="99280"/>
                    <a:pt x="33381" y="107050"/>
                    <a:pt x="30791" y="114532"/>
                  </a:cubicBezTo>
                  <a:cubicBezTo>
                    <a:pt x="33381" y="117122"/>
                    <a:pt x="38273" y="117122"/>
                    <a:pt x="43453" y="119712"/>
                  </a:cubicBezTo>
                  <a:cubicBezTo>
                    <a:pt x="46043" y="111942"/>
                    <a:pt x="53812" y="107050"/>
                    <a:pt x="61294" y="107050"/>
                  </a:cubicBezTo>
                  <a:cubicBezTo>
                    <a:pt x="69064" y="107050"/>
                    <a:pt x="76546" y="111942"/>
                    <a:pt x="79136" y="119712"/>
                  </a:cubicBezTo>
                  <a:cubicBezTo>
                    <a:pt x="84316" y="117122"/>
                    <a:pt x="89208" y="117122"/>
                    <a:pt x="91798" y="114532"/>
                  </a:cubicBezTo>
                  <a:cubicBezTo>
                    <a:pt x="89208" y="107050"/>
                    <a:pt x="91798" y="99280"/>
                    <a:pt x="96978" y="94388"/>
                  </a:cubicBezTo>
                  <a:cubicBezTo>
                    <a:pt x="101870" y="89208"/>
                    <a:pt x="107050" y="86618"/>
                    <a:pt x="117410" y="89208"/>
                  </a:cubicBezTo>
                  <a:cubicBezTo>
                    <a:pt x="117410" y="84028"/>
                    <a:pt x="119712" y="81438"/>
                    <a:pt x="119712" y="76258"/>
                  </a:cubicBezTo>
                  <a:cubicBezTo>
                    <a:pt x="114820" y="73669"/>
                    <a:pt x="109640" y="66187"/>
                    <a:pt x="109640" y="58417"/>
                  </a:cubicBezTo>
                  <a:close/>
                  <a:moveTo>
                    <a:pt x="61294" y="84028"/>
                  </a:moveTo>
                  <a:lnTo>
                    <a:pt x="61294" y="84028"/>
                  </a:lnTo>
                  <a:cubicBezTo>
                    <a:pt x="46043" y="84028"/>
                    <a:pt x="35971" y="73669"/>
                    <a:pt x="35971" y="58417"/>
                  </a:cubicBezTo>
                  <a:cubicBezTo>
                    <a:pt x="35971" y="45755"/>
                    <a:pt x="46043" y="33093"/>
                    <a:pt x="61294" y="33093"/>
                  </a:cubicBezTo>
                  <a:cubicBezTo>
                    <a:pt x="76546" y="33093"/>
                    <a:pt x="86618" y="45755"/>
                    <a:pt x="86618" y="58417"/>
                  </a:cubicBezTo>
                  <a:cubicBezTo>
                    <a:pt x="86618" y="73669"/>
                    <a:pt x="76546" y="84028"/>
                    <a:pt x="61294" y="840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4" name="Shape 5114"/>
            <p:cNvSpPr/>
            <p:nvPr/>
          </p:nvSpPr>
          <p:spPr>
            <a:xfrm>
              <a:off x="7039722" y="2726487"/>
              <a:ext cx="254833" cy="25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74" y="14025"/>
                  </a:moveTo>
                  <a:lnTo>
                    <a:pt x="105974" y="14025"/>
                  </a:lnTo>
                  <a:cubicBezTo>
                    <a:pt x="94285" y="4935"/>
                    <a:pt x="80519" y="0"/>
                    <a:pt x="75844" y="4935"/>
                  </a:cubicBezTo>
                  <a:cubicBezTo>
                    <a:pt x="59740" y="20779"/>
                    <a:pt x="59740" y="20779"/>
                    <a:pt x="59740" y="20779"/>
                  </a:cubicBezTo>
                  <a:cubicBezTo>
                    <a:pt x="57402" y="23116"/>
                    <a:pt x="55324" y="32467"/>
                    <a:pt x="55324" y="41558"/>
                  </a:cubicBezTo>
                  <a:cubicBezTo>
                    <a:pt x="2077" y="94285"/>
                    <a:pt x="2077" y="94285"/>
                    <a:pt x="2077" y="94285"/>
                  </a:cubicBezTo>
                  <a:cubicBezTo>
                    <a:pt x="0" y="96623"/>
                    <a:pt x="2077" y="105974"/>
                    <a:pt x="9090" y="110649"/>
                  </a:cubicBezTo>
                  <a:cubicBezTo>
                    <a:pt x="16103" y="117662"/>
                    <a:pt x="23116" y="119740"/>
                    <a:pt x="25454" y="117662"/>
                  </a:cubicBezTo>
                  <a:cubicBezTo>
                    <a:pt x="78181" y="64415"/>
                    <a:pt x="78181" y="64415"/>
                    <a:pt x="78181" y="64415"/>
                  </a:cubicBezTo>
                  <a:cubicBezTo>
                    <a:pt x="87272" y="64415"/>
                    <a:pt x="96623" y="62337"/>
                    <a:pt x="98961" y="59999"/>
                  </a:cubicBezTo>
                  <a:cubicBezTo>
                    <a:pt x="115064" y="43896"/>
                    <a:pt x="115064" y="43896"/>
                    <a:pt x="115064" y="43896"/>
                  </a:cubicBezTo>
                  <a:cubicBezTo>
                    <a:pt x="119740" y="39220"/>
                    <a:pt x="117402" y="25454"/>
                    <a:pt x="105974" y="14025"/>
                  </a:cubicBezTo>
                  <a:close/>
                  <a:moveTo>
                    <a:pt x="48311" y="66753"/>
                  </a:moveTo>
                  <a:lnTo>
                    <a:pt x="48311" y="66753"/>
                  </a:lnTo>
                  <a:cubicBezTo>
                    <a:pt x="45974" y="64415"/>
                    <a:pt x="45974" y="59999"/>
                    <a:pt x="50649" y="57662"/>
                  </a:cubicBezTo>
                  <a:cubicBezTo>
                    <a:pt x="52987" y="52987"/>
                    <a:pt x="57402" y="52987"/>
                    <a:pt x="59740" y="55324"/>
                  </a:cubicBezTo>
                  <a:cubicBezTo>
                    <a:pt x="62077" y="57662"/>
                    <a:pt x="62077" y="62337"/>
                    <a:pt x="57402" y="64415"/>
                  </a:cubicBezTo>
                  <a:cubicBezTo>
                    <a:pt x="55324" y="69090"/>
                    <a:pt x="50649" y="69090"/>
                    <a:pt x="48311" y="66753"/>
                  </a:cubicBezTo>
                  <a:close/>
                  <a:moveTo>
                    <a:pt x="91948" y="30129"/>
                  </a:moveTo>
                  <a:lnTo>
                    <a:pt x="91948" y="30129"/>
                  </a:lnTo>
                  <a:cubicBezTo>
                    <a:pt x="82857" y="20779"/>
                    <a:pt x="80519" y="9350"/>
                    <a:pt x="80519" y="9350"/>
                  </a:cubicBezTo>
                  <a:cubicBezTo>
                    <a:pt x="82857" y="7012"/>
                    <a:pt x="91948" y="11428"/>
                    <a:pt x="101298" y="18701"/>
                  </a:cubicBezTo>
                  <a:cubicBezTo>
                    <a:pt x="110389" y="27792"/>
                    <a:pt x="112727" y="36883"/>
                    <a:pt x="110389" y="39220"/>
                  </a:cubicBezTo>
                  <a:cubicBezTo>
                    <a:pt x="110389" y="39220"/>
                    <a:pt x="98961" y="36883"/>
                    <a:pt x="91948" y="30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5" name="Shape 5115"/>
            <p:cNvSpPr/>
            <p:nvPr/>
          </p:nvSpPr>
          <p:spPr>
            <a:xfrm>
              <a:off x="1044342" y="3224611"/>
              <a:ext cx="250941" cy="2918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966" y="41876"/>
                  </a:moveTo>
                  <a:lnTo>
                    <a:pt x="114966" y="41876"/>
                  </a:lnTo>
                  <a:cubicBezTo>
                    <a:pt x="39999" y="67767"/>
                    <a:pt x="70463" y="0"/>
                    <a:pt x="11655" y="36022"/>
                  </a:cubicBezTo>
                  <a:cubicBezTo>
                    <a:pt x="0" y="40075"/>
                    <a:pt x="0" y="40075"/>
                    <a:pt x="0" y="40075"/>
                  </a:cubicBezTo>
                  <a:cubicBezTo>
                    <a:pt x="23311" y="119774"/>
                    <a:pt x="23311" y="119774"/>
                    <a:pt x="23311" y="119774"/>
                  </a:cubicBezTo>
                  <a:cubicBezTo>
                    <a:pt x="37350" y="119774"/>
                    <a:pt x="37350" y="119774"/>
                    <a:pt x="37350" y="119774"/>
                  </a:cubicBezTo>
                  <a:cubicBezTo>
                    <a:pt x="25695" y="79924"/>
                    <a:pt x="25695" y="79924"/>
                    <a:pt x="25695" y="79924"/>
                  </a:cubicBezTo>
                  <a:cubicBezTo>
                    <a:pt x="77615" y="43902"/>
                    <a:pt x="56423" y="119774"/>
                    <a:pt x="117350" y="43902"/>
                  </a:cubicBezTo>
                  <a:cubicBezTo>
                    <a:pt x="119735" y="43902"/>
                    <a:pt x="117350" y="41876"/>
                    <a:pt x="114966" y="41876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6" name="Shape 5116"/>
            <p:cNvSpPr/>
            <p:nvPr/>
          </p:nvSpPr>
          <p:spPr>
            <a:xfrm>
              <a:off x="8140756" y="2732324"/>
              <a:ext cx="235380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112" y="48311"/>
                  </a:moveTo>
                  <a:lnTo>
                    <a:pt x="92112" y="48311"/>
                  </a:lnTo>
                  <a:cubicBezTo>
                    <a:pt x="77183" y="16363"/>
                    <a:pt x="67042" y="4675"/>
                    <a:pt x="42253" y="4675"/>
                  </a:cubicBezTo>
                  <a:cubicBezTo>
                    <a:pt x="32112" y="4675"/>
                    <a:pt x="34647" y="0"/>
                    <a:pt x="27323" y="2597"/>
                  </a:cubicBezTo>
                  <a:cubicBezTo>
                    <a:pt x="19718" y="4675"/>
                    <a:pt x="27323" y="7012"/>
                    <a:pt x="19718" y="14025"/>
                  </a:cubicBezTo>
                  <a:cubicBezTo>
                    <a:pt x="0" y="27792"/>
                    <a:pt x="2253" y="43896"/>
                    <a:pt x="9859" y="76103"/>
                  </a:cubicBezTo>
                  <a:cubicBezTo>
                    <a:pt x="14929" y="89870"/>
                    <a:pt x="2253" y="91948"/>
                    <a:pt x="7323" y="105974"/>
                  </a:cubicBezTo>
                  <a:cubicBezTo>
                    <a:pt x="9859" y="115324"/>
                    <a:pt x="39718" y="119740"/>
                    <a:pt x="69859" y="108311"/>
                  </a:cubicBezTo>
                  <a:cubicBezTo>
                    <a:pt x="99718" y="99220"/>
                    <a:pt x="119718" y="78181"/>
                    <a:pt x="114647" y="69090"/>
                  </a:cubicBezTo>
                  <a:cubicBezTo>
                    <a:pt x="109577" y="55324"/>
                    <a:pt x="99718" y="62077"/>
                    <a:pt x="92112" y="48311"/>
                  </a:cubicBezTo>
                  <a:close/>
                  <a:moveTo>
                    <a:pt x="67042" y="101558"/>
                  </a:moveTo>
                  <a:lnTo>
                    <a:pt x="67042" y="101558"/>
                  </a:lnTo>
                  <a:cubicBezTo>
                    <a:pt x="39718" y="110649"/>
                    <a:pt x="17183" y="103636"/>
                    <a:pt x="14929" y="101558"/>
                  </a:cubicBezTo>
                  <a:cubicBezTo>
                    <a:pt x="14929" y="99220"/>
                    <a:pt x="24788" y="82857"/>
                    <a:pt x="54647" y="73766"/>
                  </a:cubicBezTo>
                  <a:cubicBezTo>
                    <a:pt x="87323" y="62077"/>
                    <a:pt x="104788" y="66753"/>
                    <a:pt x="104788" y="71428"/>
                  </a:cubicBezTo>
                  <a:cubicBezTo>
                    <a:pt x="107042" y="73766"/>
                    <a:pt x="94647" y="91948"/>
                    <a:pt x="67042" y="101558"/>
                  </a:cubicBezTo>
                  <a:close/>
                  <a:moveTo>
                    <a:pt x="57183" y="78181"/>
                  </a:moveTo>
                  <a:lnTo>
                    <a:pt x="57183" y="78181"/>
                  </a:lnTo>
                  <a:cubicBezTo>
                    <a:pt x="42253" y="82857"/>
                    <a:pt x="34647" y="87532"/>
                    <a:pt x="27323" y="94285"/>
                  </a:cubicBezTo>
                  <a:cubicBezTo>
                    <a:pt x="32112" y="96883"/>
                    <a:pt x="39718" y="99220"/>
                    <a:pt x="47042" y="94285"/>
                  </a:cubicBezTo>
                  <a:cubicBezTo>
                    <a:pt x="59718" y="91948"/>
                    <a:pt x="64788" y="82857"/>
                    <a:pt x="62253" y="76103"/>
                  </a:cubicBezTo>
                  <a:lnTo>
                    <a:pt x="62253" y="76103"/>
                  </a:lnTo>
                  <a:cubicBezTo>
                    <a:pt x="62253" y="76103"/>
                    <a:pt x="59718" y="78181"/>
                    <a:pt x="57183" y="78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7" name="Shape 5117"/>
            <p:cNvSpPr/>
            <p:nvPr/>
          </p:nvSpPr>
          <p:spPr>
            <a:xfrm>
              <a:off x="7580512" y="2736216"/>
              <a:ext cx="264560" cy="2354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13" y="34647"/>
                  </a:moveTo>
                  <a:lnTo>
                    <a:pt x="6513" y="34647"/>
                  </a:lnTo>
                  <a:cubicBezTo>
                    <a:pt x="112985" y="34647"/>
                    <a:pt x="112985" y="34647"/>
                    <a:pt x="112985" y="34647"/>
                  </a:cubicBezTo>
                  <a:cubicBezTo>
                    <a:pt x="115240" y="34647"/>
                    <a:pt x="115240" y="32394"/>
                    <a:pt x="112985" y="29859"/>
                  </a:cubicBezTo>
                  <a:cubicBezTo>
                    <a:pt x="112985" y="29859"/>
                    <a:pt x="93194" y="22253"/>
                    <a:pt x="88684" y="22253"/>
                  </a:cubicBezTo>
                  <a:cubicBezTo>
                    <a:pt x="84175" y="22253"/>
                    <a:pt x="84175" y="22253"/>
                    <a:pt x="84175" y="22253"/>
                  </a:cubicBezTo>
                  <a:cubicBezTo>
                    <a:pt x="84175" y="0"/>
                    <a:pt x="84175" y="0"/>
                    <a:pt x="84175" y="0"/>
                  </a:cubicBezTo>
                  <a:cubicBezTo>
                    <a:pt x="35323" y="0"/>
                    <a:pt x="35323" y="0"/>
                    <a:pt x="35323" y="0"/>
                  </a:cubicBezTo>
                  <a:cubicBezTo>
                    <a:pt x="35323" y="22253"/>
                    <a:pt x="35323" y="22253"/>
                    <a:pt x="35323" y="22253"/>
                  </a:cubicBezTo>
                  <a:cubicBezTo>
                    <a:pt x="31064" y="22253"/>
                    <a:pt x="31064" y="22253"/>
                    <a:pt x="31064" y="22253"/>
                  </a:cubicBezTo>
                  <a:cubicBezTo>
                    <a:pt x="26555" y="22253"/>
                    <a:pt x="6513" y="29859"/>
                    <a:pt x="6513" y="29859"/>
                  </a:cubicBezTo>
                  <a:cubicBezTo>
                    <a:pt x="4258" y="32394"/>
                    <a:pt x="4258" y="34647"/>
                    <a:pt x="6513" y="34647"/>
                  </a:cubicBezTo>
                  <a:close/>
                  <a:moveTo>
                    <a:pt x="112985" y="44788"/>
                  </a:moveTo>
                  <a:lnTo>
                    <a:pt x="112985" y="44788"/>
                  </a:lnTo>
                  <a:cubicBezTo>
                    <a:pt x="6513" y="44788"/>
                    <a:pt x="6513" y="44788"/>
                    <a:pt x="6513" y="44788"/>
                  </a:cubicBezTo>
                  <a:cubicBezTo>
                    <a:pt x="2004" y="44788"/>
                    <a:pt x="0" y="47323"/>
                    <a:pt x="0" y="52112"/>
                  </a:cubicBezTo>
                  <a:cubicBezTo>
                    <a:pt x="0" y="77183"/>
                    <a:pt x="0" y="77183"/>
                    <a:pt x="0" y="77183"/>
                  </a:cubicBezTo>
                  <a:cubicBezTo>
                    <a:pt x="0" y="79718"/>
                    <a:pt x="2004" y="84507"/>
                    <a:pt x="6513" y="84507"/>
                  </a:cubicBezTo>
                  <a:cubicBezTo>
                    <a:pt x="17787" y="84507"/>
                    <a:pt x="17787" y="84507"/>
                    <a:pt x="17787" y="84507"/>
                  </a:cubicBezTo>
                  <a:cubicBezTo>
                    <a:pt x="13277" y="119718"/>
                    <a:pt x="13277" y="119718"/>
                    <a:pt x="13277" y="119718"/>
                  </a:cubicBezTo>
                  <a:cubicBezTo>
                    <a:pt x="106471" y="119718"/>
                    <a:pt x="106471" y="119718"/>
                    <a:pt x="106471" y="119718"/>
                  </a:cubicBezTo>
                  <a:cubicBezTo>
                    <a:pt x="101962" y="84507"/>
                    <a:pt x="101962" y="84507"/>
                    <a:pt x="101962" y="84507"/>
                  </a:cubicBezTo>
                  <a:cubicBezTo>
                    <a:pt x="112985" y="84507"/>
                    <a:pt x="112985" y="84507"/>
                    <a:pt x="112985" y="84507"/>
                  </a:cubicBezTo>
                  <a:cubicBezTo>
                    <a:pt x="117494" y="84507"/>
                    <a:pt x="119749" y="79718"/>
                    <a:pt x="119749" y="77183"/>
                  </a:cubicBezTo>
                  <a:cubicBezTo>
                    <a:pt x="119749" y="52112"/>
                    <a:pt x="119749" y="52112"/>
                    <a:pt x="119749" y="52112"/>
                  </a:cubicBezTo>
                  <a:cubicBezTo>
                    <a:pt x="119749" y="47323"/>
                    <a:pt x="117494" y="44788"/>
                    <a:pt x="112985" y="44788"/>
                  </a:cubicBezTo>
                  <a:close/>
                  <a:moveTo>
                    <a:pt x="24300" y="104788"/>
                  </a:moveTo>
                  <a:lnTo>
                    <a:pt x="24300" y="104788"/>
                  </a:lnTo>
                  <a:cubicBezTo>
                    <a:pt x="33068" y="59718"/>
                    <a:pt x="33068" y="59718"/>
                    <a:pt x="33068" y="59718"/>
                  </a:cubicBezTo>
                  <a:cubicBezTo>
                    <a:pt x="86430" y="59718"/>
                    <a:pt x="86430" y="59718"/>
                    <a:pt x="86430" y="59718"/>
                  </a:cubicBezTo>
                  <a:cubicBezTo>
                    <a:pt x="95448" y="104788"/>
                    <a:pt x="95448" y="104788"/>
                    <a:pt x="95448" y="104788"/>
                  </a:cubicBezTo>
                  <a:lnTo>
                    <a:pt x="24300" y="1047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8" name="Shape 5118"/>
            <p:cNvSpPr/>
            <p:nvPr/>
          </p:nvSpPr>
          <p:spPr>
            <a:xfrm>
              <a:off x="3211394" y="2732325"/>
              <a:ext cx="274285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74157"/>
                  </a:moveTo>
                  <a:lnTo>
                    <a:pt x="34285" y="74157"/>
                  </a:lnTo>
                  <a:cubicBezTo>
                    <a:pt x="34285" y="33707"/>
                    <a:pt x="34285" y="33707"/>
                    <a:pt x="34285" y="33707"/>
                  </a:cubicBezTo>
                  <a:cubicBezTo>
                    <a:pt x="12796" y="33707"/>
                    <a:pt x="12796" y="33707"/>
                    <a:pt x="12796" y="33707"/>
                  </a:cubicBezTo>
                  <a:cubicBezTo>
                    <a:pt x="4346" y="33707"/>
                    <a:pt x="0" y="40719"/>
                    <a:pt x="0" y="48000"/>
                  </a:cubicBezTo>
                  <a:cubicBezTo>
                    <a:pt x="0" y="86022"/>
                    <a:pt x="0" y="86022"/>
                    <a:pt x="0" y="86022"/>
                  </a:cubicBezTo>
                  <a:cubicBezTo>
                    <a:pt x="0" y="95460"/>
                    <a:pt x="4346" y="100584"/>
                    <a:pt x="12796" y="100584"/>
                  </a:cubicBezTo>
                  <a:cubicBezTo>
                    <a:pt x="17142" y="100584"/>
                    <a:pt x="17142" y="100584"/>
                    <a:pt x="17142" y="100584"/>
                  </a:cubicBezTo>
                  <a:cubicBezTo>
                    <a:pt x="17142" y="119730"/>
                    <a:pt x="17142" y="119730"/>
                    <a:pt x="17142" y="119730"/>
                  </a:cubicBezTo>
                  <a:cubicBezTo>
                    <a:pt x="36458" y="100584"/>
                    <a:pt x="36458" y="100584"/>
                    <a:pt x="36458" y="100584"/>
                  </a:cubicBezTo>
                  <a:cubicBezTo>
                    <a:pt x="66156" y="100584"/>
                    <a:pt x="66156" y="100584"/>
                    <a:pt x="66156" y="100584"/>
                  </a:cubicBezTo>
                  <a:cubicBezTo>
                    <a:pt x="72917" y="100584"/>
                    <a:pt x="77022" y="95460"/>
                    <a:pt x="77022" y="86022"/>
                  </a:cubicBezTo>
                  <a:cubicBezTo>
                    <a:pt x="77022" y="74157"/>
                    <a:pt x="77022" y="74157"/>
                    <a:pt x="77022" y="74157"/>
                  </a:cubicBezTo>
                  <a:lnTo>
                    <a:pt x="77022" y="74157"/>
                  </a:lnTo>
                  <a:lnTo>
                    <a:pt x="34285" y="74157"/>
                  </a:lnTo>
                  <a:close/>
                  <a:moveTo>
                    <a:pt x="106961" y="0"/>
                  </a:moveTo>
                  <a:lnTo>
                    <a:pt x="106961" y="0"/>
                  </a:lnTo>
                  <a:cubicBezTo>
                    <a:pt x="53360" y="0"/>
                    <a:pt x="53360" y="0"/>
                    <a:pt x="53360" y="0"/>
                  </a:cubicBezTo>
                  <a:cubicBezTo>
                    <a:pt x="47082" y="0"/>
                    <a:pt x="42736" y="7280"/>
                    <a:pt x="42736" y="14561"/>
                  </a:cubicBezTo>
                  <a:cubicBezTo>
                    <a:pt x="42736" y="66876"/>
                    <a:pt x="42736" y="66876"/>
                    <a:pt x="42736" y="66876"/>
                  </a:cubicBezTo>
                  <a:cubicBezTo>
                    <a:pt x="83541" y="66876"/>
                    <a:pt x="83541" y="66876"/>
                    <a:pt x="83541" y="66876"/>
                  </a:cubicBezTo>
                  <a:cubicBezTo>
                    <a:pt x="102615" y="86022"/>
                    <a:pt x="102615" y="86022"/>
                    <a:pt x="102615" y="86022"/>
                  </a:cubicBezTo>
                  <a:cubicBezTo>
                    <a:pt x="102615" y="66876"/>
                    <a:pt x="102615" y="66876"/>
                    <a:pt x="102615" y="66876"/>
                  </a:cubicBezTo>
                  <a:cubicBezTo>
                    <a:pt x="106961" y="66876"/>
                    <a:pt x="106961" y="66876"/>
                    <a:pt x="106961" y="66876"/>
                  </a:cubicBezTo>
                  <a:cubicBezTo>
                    <a:pt x="113480" y="66876"/>
                    <a:pt x="119758" y="62292"/>
                    <a:pt x="119758" y="52584"/>
                  </a:cubicBezTo>
                  <a:cubicBezTo>
                    <a:pt x="119758" y="14561"/>
                    <a:pt x="119758" y="14561"/>
                    <a:pt x="119758" y="14561"/>
                  </a:cubicBezTo>
                  <a:cubicBezTo>
                    <a:pt x="119758" y="7280"/>
                    <a:pt x="113480" y="0"/>
                    <a:pt x="106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9" name="Shape 5119"/>
            <p:cNvSpPr/>
            <p:nvPr/>
          </p:nvSpPr>
          <p:spPr>
            <a:xfrm>
              <a:off x="4337715" y="2765402"/>
              <a:ext cx="245107" cy="182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8" y="0"/>
                  </a:moveTo>
                  <a:lnTo>
                    <a:pt x="18918" y="0"/>
                  </a:lnTo>
                  <a:cubicBezTo>
                    <a:pt x="7027" y="0"/>
                    <a:pt x="0" y="12765"/>
                    <a:pt x="0" y="25531"/>
                  </a:cubicBezTo>
                  <a:cubicBezTo>
                    <a:pt x="0" y="41945"/>
                    <a:pt x="7027" y="54711"/>
                    <a:pt x="18918" y="54711"/>
                  </a:cubicBezTo>
                  <a:cubicBezTo>
                    <a:pt x="38378" y="54711"/>
                    <a:pt x="26486" y="106139"/>
                    <a:pt x="0" y="106139"/>
                  </a:cubicBezTo>
                  <a:cubicBezTo>
                    <a:pt x="0" y="119635"/>
                    <a:pt x="0" y="119635"/>
                    <a:pt x="0" y="119635"/>
                  </a:cubicBezTo>
                  <a:cubicBezTo>
                    <a:pt x="45405" y="119635"/>
                    <a:pt x="64594" y="0"/>
                    <a:pt x="18918" y="0"/>
                  </a:cubicBezTo>
                  <a:close/>
                  <a:moveTo>
                    <a:pt x="74324" y="0"/>
                  </a:moveTo>
                  <a:lnTo>
                    <a:pt x="74324" y="0"/>
                  </a:lnTo>
                  <a:cubicBezTo>
                    <a:pt x="64594" y="0"/>
                    <a:pt x="55135" y="12765"/>
                    <a:pt x="55135" y="25531"/>
                  </a:cubicBezTo>
                  <a:cubicBezTo>
                    <a:pt x="55135" y="41945"/>
                    <a:pt x="64594" y="54711"/>
                    <a:pt x="74324" y="54711"/>
                  </a:cubicBezTo>
                  <a:cubicBezTo>
                    <a:pt x="95675" y="54711"/>
                    <a:pt x="81351" y="106139"/>
                    <a:pt x="55135" y="106139"/>
                  </a:cubicBezTo>
                  <a:cubicBezTo>
                    <a:pt x="55135" y="119635"/>
                    <a:pt x="55135" y="119635"/>
                    <a:pt x="55135" y="119635"/>
                  </a:cubicBezTo>
                  <a:cubicBezTo>
                    <a:pt x="102972" y="119635"/>
                    <a:pt x="119729" y="0"/>
                    <a:pt x="743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0" name="Shape 5120"/>
            <p:cNvSpPr/>
            <p:nvPr/>
          </p:nvSpPr>
          <p:spPr>
            <a:xfrm>
              <a:off x="5967867" y="2745945"/>
              <a:ext cx="215927" cy="2218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89" y="0"/>
                  </a:moveTo>
                  <a:lnTo>
                    <a:pt x="106189" y="0"/>
                  </a:lnTo>
                  <a:cubicBezTo>
                    <a:pt x="43580" y="0"/>
                    <a:pt x="43580" y="0"/>
                    <a:pt x="43580" y="0"/>
                  </a:cubicBezTo>
                  <a:cubicBezTo>
                    <a:pt x="35294" y="0"/>
                    <a:pt x="30076" y="5400"/>
                    <a:pt x="30076" y="13200"/>
                  </a:cubicBezTo>
                  <a:cubicBezTo>
                    <a:pt x="30076" y="74400"/>
                    <a:pt x="30076" y="74400"/>
                    <a:pt x="30076" y="74400"/>
                  </a:cubicBezTo>
                  <a:cubicBezTo>
                    <a:pt x="30076" y="82200"/>
                    <a:pt x="35294" y="87600"/>
                    <a:pt x="43580" y="87600"/>
                  </a:cubicBezTo>
                  <a:cubicBezTo>
                    <a:pt x="106189" y="87600"/>
                    <a:pt x="106189" y="87600"/>
                    <a:pt x="106189" y="87600"/>
                  </a:cubicBezTo>
                  <a:cubicBezTo>
                    <a:pt x="114168" y="87600"/>
                    <a:pt x="119693" y="82200"/>
                    <a:pt x="119693" y="74400"/>
                  </a:cubicBezTo>
                  <a:cubicBezTo>
                    <a:pt x="119693" y="13200"/>
                    <a:pt x="119693" y="13200"/>
                    <a:pt x="119693" y="13200"/>
                  </a:cubicBezTo>
                  <a:cubicBezTo>
                    <a:pt x="119693" y="5400"/>
                    <a:pt x="114168" y="0"/>
                    <a:pt x="106189" y="0"/>
                  </a:cubicBezTo>
                  <a:close/>
                  <a:moveTo>
                    <a:pt x="106189" y="74400"/>
                  </a:moveTo>
                  <a:lnTo>
                    <a:pt x="106189" y="74400"/>
                  </a:lnTo>
                  <a:cubicBezTo>
                    <a:pt x="43580" y="74400"/>
                    <a:pt x="43580" y="74400"/>
                    <a:pt x="43580" y="74400"/>
                  </a:cubicBezTo>
                  <a:cubicBezTo>
                    <a:pt x="43580" y="13200"/>
                    <a:pt x="43580" y="13200"/>
                    <a:pt x="43580" y="13200"/>
                  </a:cubicBezTo>
                  <a:cubicBezTo>
                    <a:pt x="106189" y="13200"/>
                    <a:pt x="106189" y="13200"/>
                    <a:pt x="106189" y="13200"/>
                  </a:cubicBezTo>
                  <a:lnTo>
                    <a:pt x="106189" y="74400"/>
                  </a:lnTo>
                  <a:close/>
                  <a:moveTo>
                    <a:pt x="13810" y="58500"/>
                  </a:moveTo>
                  <a:lnTo>
                    <a:pt x="13810" y="58500"/>
                  </a:lnTo>
                  <a:cubicBezTo>
                    <a:pt x="0" y="58500"/>
                    <a:pt x="0" y="58500"/>
                    <a:pt x="0" y="58500"/>
                  </a:cubicBezTo>
                  <a:cubicBezTo>
                    <a:pt x="0" y="103800"/>
                    <a:pt x="0" y="103800"/>
                    <a:pt x="0" y="103800"/>
                  </a:cubicBezTo>
                  <a:cubicBezTo>
                    <a:pt x="0" y="111600"/>
                    <a:pt x="5524" y="119700"/>
                    <a:pt x="13810" y="119700"/>
                  </a:cubicBezTo>
                  <a:cubicBezTo>
                    <a:pt x="60153" y="119700"/>
                    <a:pt x="60153" y="119700"/>
                    <a:pt x="60153" y="119700"/>
                  </a:cubicBezTo>
                  <a:cubicBezTo>
                    <a:pt x="60153" y="103800"/>
                    <a:pt x="60153" y="103800"/>
                    <a:pt x="60153" y="103800"/>
                  </a:cubicBezTo>
                  <a:cubicBezTo>
                    <a:pt x="13810" y="103800"/>
                    <a:pt x="13810" y="103800"/>
                    <a:pt x="13810" y="103800"/>
                  </a:cubicBezTo>
                  <a:lnTo>
                    <a:pt x="13810" y="585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1" name="Shape 5121"/>
            <p:cNvSpPr/>
            <p:nvPr/>
          </p:nvSpPr>
          <p:spPr>
            <a:xfrm>
              <a:off x="9757289" y="3339413"/>
              <a:ext cx="235380" cy="1595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43" y="21706"/>
                  </a:moveTo>
                  <a:lnTo>
                    <a:pt x="104543" y="21706"/>
                  </a:lnTo>
                  <a:cubicBezTo>
                    <a:pt x="30070" y="21706"/>
                    <a:pt x="30070" y="21706"/>
                    <a:pt x="30070" y="21706"/>
                  </a:cubicBezTo>
                  <a:cubicBezTo>
                    <a:pt x="30070" y="0"/>
                    <a:pt x="30070" y="0"/>
                    <a:pt x="30070" y="0"/>
                  </a:cubicBezTo>
                  <a:cubicBezTo>
                    <a:pt x="0" y="36450"/>
                    <a:pt x="0" y="36450"/>
                    <a:pt x="0" y="36450"/>
                  </a:cubicBezTo>
                  <a:cubicBezTo>
                    <a:pt x="30070" y="72491"/>
                    <a:pt x="30070" y="72491"/>
                    <a:pt x="30070" y="72491"/>
                  </a:cubicBezTo>
                  <a:cubicBezTo>
                    <a:pt x="30070" y="50784"/>
                    <a:pt x="30070" y="50784"/>
                    <a:pt x="30070" y="50784"/>
                  </a:cubicBezTo>
                  <a:cubicBezTo>
                    <a:pt x="99484" y="50784"/>
                    <a:pt x="99484" y="50784"/>
                    <a:pt x="99484" y="50784"/>
                  </a:cubicBezTo>
                  <a:cubicBezTo>
                    <a:pt x="99484" y="90511"/>
                    <a:pt x="99484" y="90511"/>
                    <a:pt x="99484" y="90511"/>
                  </a:cubicBezTo>
                  <a:cubicBezTo>
                    <a:pt x="7587" y="90511"/>
                    <a:pt x="7587" y="90511"/>
                    <a:pt x="7587" y="90511"/>
                  </a:cubicBezTo>
                  <a:cubicBezTo>
                    <a:pt x="7587" y="119590"/>
                    <a:pt x="7587" y="119590"/>
                    <a:pt x="7587" y="119590"/>
                  </a:cubicBezTo>
                  <a:cubicBezTo>
                    <a:pt x="104543" y="119590"/>
                    <a:pt x="104543" y="119590"/>
                    <a:pt x="104543" y="119590"/>
                  </a:cubicBezTo>
                  <a:cubicBezTo>
                    <a:pt x="112131" y="119590"/>
                    <a:pt x="119718" y="112218"/>
                    <a:pt x="119718" y="101569"/>
                  </a:cubicBezTo>
                  <a:cubicBezTo>
                    <a:pt x="119718" y="39726"/>
                    <a:pt x="119718" y="39726"/>
                    <a:pt x="119718" y="39726"/>
                  </a:cubicBezTo>
                  <a:cubicBezTo>
                    <a:pt x="119718" y="29078"/>
                    <a:pt x="112131" y="21706"/>
                    <a:pt x="104543" y="21706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2" name="Shape 5122"/>
            <p:cNvSpPr/>
            <p:nvPr/>
          </p:nvSpPr>
          <p:spPr>
            <a:xfrm>
              <a:off x="5403733" y="2742053"/>
              <a:ext cx="254834" cy="225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396" y="62493"/>
                  </a:moveTo>
                  <a:lnTo>
                    <a:pt x="117396" y="62493"/>
                  </a:lnTo>
                  <a:cubicBezTo>
                    <a:pt x="64295" y="4987"/>
                    <a:pt x="64295" y="4987"/>
                    <a:pt x="64295" y="4987"/>
                  </a:cubicBezTo>
                  <a:cubicBezTo>
                    <a:pt x="61952" y="0"/>
                    <a:pt x="57527" y="0"/>
                    <a:pt x="55184" y="4987"/>
                  </a:cubicBezTo>
                  <a:cubicBezTo>
                    <a:pt x="2342" y="62493"/>
                    <a:pt x="2342" y="62493"/>
                    <a:pt x="2342" y="62493"/>
                  </a:cubicBezTo>
                  <a:cubicBezTo>
                    <a:pt x="0" y="64841"/>
                    <a:pt x="2342" y="67481"/>
                    <a:pt x="4685" y="67481"/>
                  </a:cubicBezTo>
                  <a:cubicBezTo>
                    <a:pt x="16138" y="67481"/>
                    <a:pt x="16138" y="67481"/>
                    <a:pt x="16138" y="67481"/>
                  </a:cubicBezTo>
                  <a:cubicBezTo>
                    <a:pt x="16138" y="114425"/>
                    <a:pt x="16138" y="114425"/>
                    <a:pt x="16138" y="114425"/>
                  </a:cubicBezTo>
                  <a:cubicBezTo>
                    <a:pt x="16138" y="117066"/>
                    <a:pt x="16138" y="119706"/>
                    <a:pt x="20563" y="119706"/>
                  </a:cubicBezTo>
                  <a:cubicBezTo>
                    <a:pt x="46073" y="119706"/>
                    <a:pt x="46073" y="119706"/>
                    <a:pt x="46073" y="119706"/>
                  </a:cubicBezTo>
                  <a:cubicBezTo>
                    <a:pt x="46073" y="72762"/>
                    <a:pt x="46073" y="72762"/>
                    <a:pt x="46073" y="72762"/>
                  </a:cubicBezTo>
                  <a:cubicBezTo>
                    <a:pt x="73665" y="72762"/>
                    <a:pt x="73665" y="72762"/>
                    <a:pt x="73665" y="72762"/>
                  </a:cubicBezTo>
                  <a:cubicBezTo>
                    <a:pt x="73665" y="119706"/>
                    <a:pt x="73665" y="119706"/>
                    <a:pt x="73665" y="119706"/>
                  </a:cubicBezTo>
                  <a:cubicBezTo>
                    <a:pt x="99175" y="119706"/>
                    <a:pt x="99175" y="119706"/>
                    <a:pt x="99175" y="119706"/>
                  </a:cubicBezTo>
                  <a:cubicBezTo>
                    <a:pt x="103600" y="119706"/>
                    <a:pt x="103600" y="117066"/>
                    <a:pt x="103600" y="114425"/>
                  </a:cubicBezTo>
                  <a:cubicBezTo>
                    <a:pt x="103600" y="67481"/>
                    <a:pt x="103600" y="67481"/>
                    <a:pt x="103600" y="67481"/>
                  </a:cubicBezTo>
                  <a:cubicBezTo>
                    <a:pt x="115314" y="67481"/>
                    <a:pt x="115314" y="67481"/>
                    <a:pt x="115314" y="67481"/>
                  </a:cubicBezTo>
                  <a:cubicBezTo>
                    <a:pt x="117396" y="67481"/>
                    <a:pt x="119739" y="64841"/>
                    <a:pt x="117396" y="62493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3" name="Shape 5123"/>
            <p:cNvSpPr/>
            <p:nvPr/>
          </p:nvSpPr>
          <p:spPr>
            <a:xfrm>
              <a:off x="1575405" y="2201121"/>
              <a:ext cx="274286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104" y="0"/>
                    <a:pt x="0" y="5400"/>
                    <a:pt x="0" y="13200"/>
                  </a:cubicBezTo>
                  <a:cubicBezTo>
                    <a:pt x="0" y="103800"/>
                    <a:pt x="0" y="103800"/>
                    <a:pt x="0" y="103800"/>
                  </a:cubicBezTo>
                  <a:cubicBezTo>
                    <a:pt x="0" y="111900"/>
                    <a:pt x="4104" y="119700"/>
                    <a:pt x="12796" y="119700"/>
                  </a:cubicBezTo>
                  <a:cubicBezTo>
                    <a:pt x="106961" y="119700"/>
                    <a:pt x="106961" y="119700"/>
                    <a:pt x="106961" y="119700"/>
                  </a:cubicBezTo>
                  <a:cubicBezTo>
                    <a:pt x="113480" y="119700"/>
                    <a:pt x="119758" y="111900"/>
                    <a:pt x="119758" y="103800"/>
                  </a:cubicBezTo>
                  <a:cubicBezTo>
                    <a:pt x="119758" y="13200"/>
                    <a:pt x="119758" y="13200"/>
                    <a:pt x="119758" y="13200"/>
                  </a:cubicBezTo>
                  <a:cubicBezTo>
                    <a:pt x="119758" y="5400"/>
                    <a:pt x="113480" y="0"/>
                    <a:pt x="106961" y="0"/>
                  </a:cubicBezTo>
                  <a:close/>
                  <a:moveTo>
                    <a:pt x="106961" y="103800"/>
                  </a:moveTo>
                  <a:lnTo>
                    <a:pt x="106961" y="103800"/>
                  </a:lnTo>
                  <a:cubicBezTo>
                    <a:pt x="12796" y="103800"/>
                    <a:pt x="12796" y="103800"/>
                    <a:pt x="12796" y="103800"/>
                  </a:cubicBezTo>
                  <a:cubicBezTo>
                    <a:pt x="12796" y="13200"/>
                    <a:pt x="12796" y="13200"/>
                    <a:pt x="12796" y="13200"/>
                  </a:cubicBezTo>
                  <a:cubicBezTo>
                    <a:pt x="106961" y="13200"/>
                    <a:pt x="106961" y="13200"/>
                    <a:pt x="106961" y="13200"/>
                  </a:cubicBezTo>
                  <a:lnTo>
                    <a:pt x="106961" y="103800"/>
                  </a:lnTo>
                  <a:close/>
                  <a:moveTo>
                    <a:pt x="53601" y="74700"/>
                  </a:moveTo>
                  <a:lnTo>
                    <a:pt x="53601" y="74700"/>
                  </a:lnTo>
                  <a:cubicBezTo>
                    <a:pt x="23420" y="74700"/>
                    <a:pt x="23420" y="74700"/>
                    <a:pt x="23420" y="74700"/>
                  </a:cubicBezTo>
                  <a:cubicBezTo>
                    <a:pt x="23420" y="87900"/>
                    <a:pt x="23420" y="87900"/>
                    <a:pt x="23420" y="87900"/>
                  </a:cubicBezTo>
                  <a:cubicBezTo>
                    <a:pt x="53601" y="87900"/>
                    <a:pt x="53601" y="87900"/>
                    <a:pt x="53601" y="87900"/>
                  </a:cubicBezTo>
                  <a:lnTo>
                    <a:pt x="53601" y="74700"/>
                  </a:lnTo>
                  <a:close/>
                  <a:moveTo>
                    <a:pt x="53601" y="53400"/>
                  </a:moveTo>
                  <a:lnTo>
                    <a:pt x="53601" y="53400"/>
                  </a:lnTo>
                  <a:cubicBezTo>
                    <a:pt x="23420" y="53400"/>
                    <a:pt x="23420" y="53400"/>
                    <a:pt x="23420" y="53400"/>
                  </a:cubicBezTo>
                  <a:cubicBezTo>
                    <a:pt x="23420" y="66600"/>
                    <a:pt x="23420" y="66600"/>
                    <a:pt x="23420" y="66600"/>
                  </a:cubicBezTo>
                  <a:cubicBezTo>
                    <a:pt x="53601" y="66600"/>
                    <a:pt x="53601" y="66600"/>
                    <a:pt x="53601" y="66600"/>
                  </a:cubicBezTo>
                  <a:lnTo>
                    <a:pt x="53601" y="53400"/>
                  </a:lnTo>
                  <a:close/>
                  <a:moveTo>
                    <a:pt x="53601" y="29400"/>
                  </a:moveTo>
                  <a:lnTo>
                    <a:pt x="53601" y="29400"/>
                  </a:lnTo>
                  <a:cubicBezTo>
                    <a:pt x="23420" y="29400"/>
                    <a:pt x="23420" y="29400"/>
                    <a:pt x="23420" y="29400"/>
                  </a:cubicBezTo>
                  <a:cubicBezTo>
                    <a:pt x="23420" y="42900"/>
                    <a:pt x="23420" y="42900"/>
                    <a:pt x="23420" y="42900"/>
                  </a:cubicBezTo>
                  <a:cubicBezTo>
                    <a:pt x="53601" y="42900"/>
                    <a:pt x="53601" y="42900"/>
                    <a:pt x="53601" y="42900"/>
                  </a:cubicBezTo>
                  <a:lnTo>
                    <a:pt x="53601" y="29400"/>
                  </a:lnTo>
                  <a:close/>
                  <a:moveTo>
                    <a:pt x="93923" y="77100"/>
                  </a:moveTo>
                  <a:lnTo>
                    <a:pt x="93923" y="77100"/>
                  </a:lnTo>
                  <a:cubicBezTo>
                    <a:pt x="93923" y="77100"/>
                    <a:pt x="85472" y="74700"/>
                    <a:pt x="85472" y="69300"/>
                  </a:cubicBezTo>
                  <a:cubicBezTo>
                    <a:pt x="85472" y="61200"/>
                    <a:pt x="91991" y="58800"/>
                    <a:pt x="91991" y="45300"/>
                  </a:cubicBezTo>
                  <a:cubicBezTo>
                    <a:pt x="91991" y="37500"/>
                    <a:pt x="89818" y="29400"/>
                    <a:pt x="81126" y="29400"/>
                  </a:cubicBezTo>
                  <a:cubicBezTo>
                    <a:pt x="72676" y="29400"/>
                    <a:pt x="70503" y="37500"/>
                    <a:pt x="70503" y="45300"/>
                  </a:cubicBezTo>
                  <a:cubicBezTo>
                    <a:pt x="70503" y="58800"/>
                    <a:pt x="77022" y="61200"/>
                    <a:pt x="77022" y="69300"/>
                  </a:cubicBezTo>
                  <a:cubicBezTo>
                    <a:pt x="77022" y="74700"/>
                    <a:pt x="66398" y="77100"/>
                    <a:pt x="66398" y="77100"/>
                  </a:cubicBezTo>
                  <a:lnTo>
                    <a:pt x="66398" y="87900"/>
                  </a:lnTo>
                  <a:cubicBezTo>
                    <a:pt x="96096" y="87900"/>
                    <a:pt x="96096" y="87900"/>
                    <a:pt x="96096" y="87900"/>
                  </a:cubicBezTo>
                  <a:cubicBezTo>
                    <a:pt x="96096" y="87900"/>
                    <a:pt x="96096" y="77100"/>
                    <a:pt x="93923" y="77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4" name="Shape 5124"/>
            <p:cNvSpPr/>
            <p:nvPr/>
          </p:nvSpPr>
          <p:spPr>
            <a:xfrm>
              <a:off x="1633764" y="1631004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5" name="Shape 5125"/>
            <p:cNvSpPr/>
            <p:nvPr/>
          </p:nvSpPr>
          <p:spPr>
            <a:xfrm>
              <a:off x="9191212" y="3304388"/>
              <a:ext cx="274285" cy="23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18" y="35598"/>
                  </a:moveTo>
                  <a:lnTo>
                    <a:pt x="89818" y="35598"/>
                  </a:lnTo>
                  <a:cubicBezTo>
                    <a:pt x="93923" y="35598"/>
                    <a:pt x="93923" y="35598"/>
                    <a:pt x="93923" y="35598"/>
                  </a:cubicBezTo>
                  <a:cubicBezTo>
                    <a:pt x="93923" y="51100"/>
                    <a:pt x="93923" y="51100"/>
                    <a:pt x="93923" y="51100"/>
                  </a:cubicBezTo>
                  <a:cubicBezTo>
                    <a:pt x="119758" y="25550"/>
                    <a:pt x="119758" y="25550"/>
                    <a:pt x="119758" y="25550"/>
                  </a:cubicBezTo>
                  <a:cubicBezTo>
                    <a:pt x="93923" y="0"/>
                    <a:pt x="93923" y="0"/>
                    <a:pt x="93923" y="0"/>
                  </a:cubicBezTo>
                  <a:cubicBezTo>
                    <a:pt x="93923" y="15215"/>
                    <a:pt x="93923" y="15215"/>
                    <a:pt x="93923" y="15215"/>
                  </a:cubicBezTo>
                  <a:cubicBezTo>
                    <a:pt x="89818" y="15215"/>
                    <a:pt x="89818" y="15215"/>
                    <a:pt x="89818" y="15215"/>
                  </a:cubicBezTo>
                  <a:cubicBezTo>
                    <a:pt x="68329" y="15215"/>
                    <a:pt x="55533" y="35598"/>
                    <a:pt x="44909" y="53684"/>
                  </a:cubicBezTo>
                  <a:cubicBezTo>
                    <a:pt x="34044" y="68899"/>
                    <a:pt x="25593" y="81531"/>
                    <a:pt x="12796" y="81531"/>
                  </a:cubicBezTo>
                  <a:cubicBezTo>
                    <a:pt x="0" y="81531"/>
                    <a:pt x="0" y="81531"/>
                    <a:pt x="0" y="81531"/>
                  </a:cubicBezTo>
                  <a:cubicBezTo>
                    <a:pt x="0" y="101913"/>
                    <a:pt x="0" y="101913"/>
                    <a:pt x="0" y="101913"/>
                  </a:cubicBezTo>
                  <a:cubicBezTo>
                    <a:pt x="12796" y="101913"/>
                    <a:pt x="12796" y="101913"/>
                    <a:pt x="12796" y="101913"/>
                  </a:cubicBezTo>
                  <a:cubicBezTo>
                    <a:pt x="34044" y="101913"/>
                    <a:pt x="46841" y="81531"/>
                    <a:pt x="57706" y="63732"/>
                  </a:cubicBezTo>
                  <a:cubicBezTo>
                    <a:pt x="68329" y="48516"/>
                    <a:pt x="77022" y="35598"/>
                    <a:pt x="89818" y="35598"/>
                  </a:cubicBezTo>
                  <a:close/>
                  <a:moveTo>
                    <a:pt x="31871" y="48516"/>
                  </a:moveTo>
                  <a:lnTo>
                    <a:pt x="31871" y="48516"/>
                  </a:lnTo>
                  <a:cubicBezTo>
                    <a:pt x="31871" y="45933"/>
                    <a:pt x="34044" y="45933"/>
                    <a:pt x="34044" y="43636"/>
                  </a:cubicBezTo>
                  <a:cubicBezTo>
                    <a:pt x="36217" y="41052"/>
                    <a:pt x="40321" y="35598"/>
                    <a:pt x="42736" y="33301"/>
                  </a:cubicBezTo>
                  <a:cubicBezTo>
                    <a:pt x="34044" y="22966"/>
                    <a:pt x="25593" y="18086"/>
                    <a:pt x="12796" y="18086"/>
                  </a:cubicBezTo>
                  <a:cubicBezTo>
                    <a:pt x="0" y="18086"/>
                    <a:pt x="0" y="18086"/>
                    <a:pt x="0" y="18086"/>
                  </a:cubicBezTo>
                  <a:cubicBezTo>
                    <a:pt x="0" y="38468"/>
                    <a:pt x="0" y="38468"/>
                    <a:pt x="0" y="38468"/>
                  </a:cubicBezTo>
                  <a:cubicBezTo>
                    <a:pt x="12796" y="38468"/>
                    <a:pt x="12796" y="38468"/>
                    <a:pt x="12796" y="38468"/>
                  </a:cubicBezTo>
                  <a:cubicBezTo>
                    <a:pt x="19074" y="38468"/>
                    <a:pt x="25593" y="41052"/>
                    <a:pt x="31871" y="48516"/>
                  </a:cubicBezTo>
                  <a:close/>
                  <a:moveTo>
                    <a:pt x="93923" y="84114"/>
                  </a:moveTo>
                  <a:lnTo>
                    <a:pt x="93923" y="84114"/>
                  </a:lnTo>
                  <a:cubicBezTo>
                    <a:pt x="89818" y="84114"/>
                    <a:pt x="89818" y="84114"/>
                    <a:pt x="89818" y="84114"/>
                  </a:cubicBezTo>
                  <a:cubicBezTo>
                    <a:pt x="81126" y="84114"/>
                    <a:pt x="74849" y="78947"/>
                    <a:pt x="68329" y="71483"/>
                  </a:cubicBezTo>
                  <a:cubicBezTo>
                    <a:pt x="68329" y="71483"/>
                    <a:pt x="68329" y="71483"/>
                    <a:pt x="68329" y="74066"/>
                  </a:cubicBezTo>
                  <a:cubicBezTo>
                    <a:pt x="64225" y="76363"/>
                    <a:pt x="62052" y="81531"/>
                    <a:pt x="59879" y="86698"/>
                  </a:cubicBezTo>
                  <a:cubicBezTo>
                    <a:pt x="66156" y="96746"/>
                    <a:pt x="77022" y="101913"/>
                    <a:pt x="89818" y="101913"/>
                  </a:cubicBezTo>
                  <a:cubicBezTo>
                    <a:pt x="93923" y="101913"/>
                    <a:pt x="93923" y="101913"/>
                    <a:pt x="93923" y="101913"/>
                  </a:cubicBezTo>
                  <a:cubicBezTo>
                    <a:pt x="93923" y="119712"/>
                    <a:pt x="93923" y="119712"/>
                    <a:pt x="93923" y="119712"/>
                  </a:cubicBezTo>
                  <a:cubicBezTo>
                    <a:pt x="119758" y="94162"/>
                    <a:pt x="119758" y="94162"/>
                    <a:pt x="119758" y="94162"/>
                  </a:cubicBezTo>
                  <a:cubicBezTo>
                    <a:pt x="93923" y="68899"/>
                    <a:pt x="93923" y="68899"/>
                    <a:pt x="93923" y="68899"/>
                  </a:cubicBezTo>
                  <a:lnTo>
                    <a:pt x="93923" y="84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6" name="Shape 5126"/>
            <p:cNvSpPr/>
            <p:nvPr/>
          </p:nvSpPr>
          <p:spPr>
            <a:xfrm>
              <a:off x="6514493" y="2745945"/>
              <a:ext cx="217872" cy="2218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86" y="100800"/>
                  </a:moveTo>
                  <a:lnTo>
                    <a:pt x="114586" y="100800"/>
                  </a:lnTo>
                  <a:cubicBezTo>
                    <a:pt x="87819" y="71700"/>
                    <a:pt x="87819" y="71700"/>
                    <a:pt x="87819" y="71700"/>
                  </a:cubicBezTo>
                  <a:cubicBezTo>
                    <a:pt x="90526" y="63600"/>
                    <a:pt x="93233" y="55800"/>
                    <a:pt x="93233" y="47700"/>
                  </a:cubicBezTo>
                  <a:cubicBezTo>
                    <a:pt x="93233" y="21300"/>
                    <a:pt x="71879" y="0"/>
                    <a:pt x="45413" y="0"/>
                  </a:cubicBezTo>
                  <a:cubicBezTo>
                    <a:pt x="21052" y="0"/>
                    <a:pt x="0" y="21300"/>
                    <a:pt x="0" y="45300"/>
                  </a:cubicBezTo>
                  <a:cubicBezTo>
                    <a:pt x="0" y="71700"/>
                    <a:pt x="21052" y="93000"/>
                    <a:pt x="48120" y="93000"/>
                  </a:cubicBezTo>
                  <a:cubicBezTo>
                    <a:pt x="55939" y="93000"/>
                    <a:pt x="64060" y="90600"/>
                    <a:pt x="69172" y="87600"/>
                  </a:cubicBezTo>
                  <a:cubicBezTo>
                    <a:pt x="98646" y="117000"/>
                    <a:pt x="98646" y="117000"/>
                    <a:pt x="98646" y="117000"/>
                  </a:cubicBezTo>
                  <a:cubicBezTo>
                    <a:pt x="101052" y="119700"/>
                    <a:pt x="106466" y="119700"/>
                    <a:pt x="109172" y="117000"/>
                  </a:cubicBezTo>
                  <a:cubicBezTo>
                    <a:pt x="116992" y="109200"/>
                    <a:pt x="116992" y="109200"/>
                    <a:pt x="116992" y="109200"/>
                  </a:cubicBezTo>
                  <a:cubicBezTo>
                    <a:pt x="119699" y="106500"/>
                    <a:pt x="116992" y="103800"/>
                    <a:pt x="114586" y="100800"/>
                  </a:cubicBezTo>
                  <a:close/>
                  <a:moveTo>
                    <a:pt x="13233" y="45300"/>
                  </a:moveTo>
                  <a:lnTo>
                    <a:pt x="13233" y="45300"/>
                  </a:lnTo>
                  <a:cubicBezTo>
                    <a:pt x="13233" y="29400"/>
                    <a:pt x="29473" y="13200"/>
                    <a:pt x="45413" y="13200"/>
                  </a:cubicBezTo>
                  <a:cubicBezTo>
                    <a:pt x="64060" y="13200"/>
                    <a:pt x="80000" y="29400"/>
                    <a:pt x="80000" y="47700"/>
                  </a:cubicBezTo>
                  <a:cubicBezTo>
                    <a:pt x="80000" y="66300"/>
                    <a:pt x="64060" y="79800"/>
                    <a:pt x="48120" y="79800"/>
                  </a:cubicBezTo>
                  <a:cubicBezTo>
                    <a:pt x="29473" y="79800"/>
                    <a:pt x="13233" y="63600"/>
                    <a:pt x="13233" y="453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7" name="Shape 5127"/>
            <p:cNvSpPr/>
            <p:nvPr/>
          </p:nvSpPr>
          <p:spPr>
            <a:xfrm>
              <a:off x="8127138" y="4359009"/>
              <a:ext cx="262614" cy="2646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4" y="0"/>
                  </a:moveTo>
                  <a:lnTo>
                    <a:pt x="59874" y="0"/>
                  </a:lnTo>
                  <a:cubicBezTo>
                    <a:pt x="26555" y="0"/>
                    <a:pt x="0" y="26555"/>
                    <a:pt x="0" y="59874"/>
                  </a:cubicBezTo>
                  <a:cubicBezTo>
                    <a:pt x="0" y="93194"/>
                    <a:pt x="26555" y="119749"/>
                    <a:pt x="59874" y="119749"/>
                  </a:cubicBezTo>
                  <a:cubicBezTo>
                    <a:pt x="93194" y="119749"/>
                    <a:pt x="119749" y="93194"/>
                    <a:pt x="119749" y="59874"/>
                  </a:cubicBezTo>
                  <a:cubicBezTo>
                    <a:pt x="119749" y="26555"/>
                    <a:pt x="93194" y="0"/>
                    <a:pt x="59874" y="0"/>
                  </a:cubicBezTo>
                  <a:close/>
                  <a:moveTo>
                    <a:pt x="110981" y="59874"/>
                  </a:moveTo>
                  <a:lnTo>
                    <a:pt x="110981" y="59874"/>
                  </a:lnTo>
                  <a:cubicBezTo>
                    <a:pt x="110981" y="73152"/>
                    <a:pt x="106471" y="82171"/>
                    <a:pt x="99958" y="90939"/>
                  </a:cubicBezTo>
                  <a:cubicBezTo>
                    <a:pt x="97703" y="90939"/>
                    <a:pt x="95448" y="86430"/>
                    <a:pt x="97703" y="82171"/>
                  </a:cubicBezTo>
                  <a:cubicBezTo>
                    <a:pt x="99958" y="77661"/>
                    <a:pt x="99958" y="68893"/>
                    <a:pt x="99958" y="64384"/>
                  </a:cubicBezTo>
                  <a:cubicBezTo>
                    <a:pt x="99958" y="59874"/>
                    <a:pt x="97703" y="51106"/>
                    <a:pt x="93194" y="51106"/>
                  </a:cubicBezTo>
                  <a:cubicBezTo>
                    <a:pt x="86680" y="51106"/>
                    <a:pt x="84425" y="51106"/>
                    <a:pt x="79916" y="44592"/>
                  </a:cubicBezTo>
                  <a:cubicBezTo>
                    <a:pt x="75407" y="31064"/>
                    <a:pt x="93194" y="28810"/>
                    <a:pt x="86680" y="22045"/>
                  </a:cubicBezTo>
                  <a:cubicBezTo>
                    <a:pt x="84425" y="20041"/>
                    <a:pt x="75407" y="28810"/>
                    <a:pt x="73402" y="15532"/>
                  </a:cubicBezTo>
                  <a:lnTo>
                    <a:pt x="75407" y="13277"/>
                  </a:lnTo>
                  <a:cubicBezTo>
                    <a:pt x="95448" y="20041"/>
                    <a:pt x="110981" y="37578"/>
                    <a:pt x="110981" y="59874"/>
                  </a:cubicBezTo>
                  <a:close/>
                  <a:moveTo>
                    <a:pt x="53110" y="11022"/>
                  </a:moveTo>
                  <a:lnTo>
                    <a:pt x="53110" y="11022"/>
                  </a:lnTo>
                  <a:cubicBezTo>
                    <a:pt x="51106" y="13277"/>
                    <a:pt x="48601" y="13277"/>
                    <a:pt x="46597" y="15532"/>
                  </a:cubicBezTo>
                  <a:cubicBezTo>
                    <a:pt x="42087" y="20041"/>
                    <a:pt x="39832" y="17787"/>
                    <a:pt x="37578" y="22045"/>
                  </a:cubicBezTo>
                  <a:cubicBezTo>
                    <a:pt x="35323" y="26555"/>
                    <a:pt x="28810" y="31064"/>
                    <a:pt x="28810" y="33319"/>
                  </a:cubicBezTo>
                  <a:cubicBezTo>
                    <a:pt x="28810" y="35574"/>
                    <a:pt x="33319" y="39832"/>
                    <a:pt x="33319" y="39832"/>
                  </a:cubicBezTo>
                  <a:cubicBezTo>
                    <a:pt x="35323" y="37578"/>
                    <a:pt x="39832" y="37578"/>
                    <a:pt x="44342" y="39832"/>
                  </a:cubicBezTo>
                  <a:cubicBezTo>
                    <a:pt x="46597" y="39832"/>
                    <a:pt x="68893" y="42338"/>
                    <a:pt x="62129" y="59874"/>
                  </a:cubicBezTo>
                  <a:cubicBezTo>
                    <a:pt x="59874" y="66638"/>
                    <a:pt x="48601" y="64384"/>
                    <a:pt x="46597" y="73152"/>
                  </a:cubicBezTo>
                  <a:cubicBezTo>
                    <a:pt x="46597" y="75407"/>
                    <a:pt x="46597" y="82171"/>
                    <a:pt x="44342" y="84425"/>
                  </a:cubicBezTo>
                  <a:cubicBezTo>
                    <a:pt x="44342" y="86430"/>
                    <a:pt x="46597" y="97703"/>
                    <a:pt x="44342" y="97703"/>
                  </a:cubicBezTo>
                  <a:cubicBezTo>
                    <a:pt x="42087" y="97703"/>
                    <a:pt x="33319" y="86430"/>
                    <a:pt x="33319" y="86430"/>
                  </a:cubicBezTo>
                  <a:cubicBezTo>
                    <a:pt x="33319" y="84425"/>
                    <a:pt x="31064" y="77661"/>
                    <a:pt x="31064" y="71148"/>
                  </a:cubicBezTo>
                  <a:cubicBezTo>
                    <a:pt x="31064" y="66638"/>
                    <a:pt x="22045" y="66638"/>
                    <a:pt x="22045" y="59874"/>
                  </a:cubicBezTo>
                  <a:cubicBezTo>
                    <a:pt x="22045" y="53361"/>
                    <a:pt x="26555" y="48851"/>
                    <a:pt x="26555" y="46597"/>
                  </a:cubicBezTo>
                  <a:cubicBezTo>
                    <a:pt x="24300" y="42338"/>
                    <a:pt x="15532" y="42338"/>
                    <a:pt x="13277" y="42338"/>
                  </a:cubicBezTo>
                  <a:cubicBezTo>
                    <a:pt x="20041" y="24300"/>
                    <a:pt x="35323" y="13277"/>
                    <a:pt x="53110" y="11022"/>
                  </a:cubicBezTo>
                  <a:close/>
                  <a:moveTo>
                    <a:pt x="44342" y="108726"/>
                  </a:moveTo>
                  <a:lnTo>
                    <a:pt x="44342" y="108726"/>
                  </a:lnTo>
                  <a:cubicBezTo>
                    <a:pt x="46597" y="106471"/>
                    <a:pt x="46597" y="104217"/>
                    <a:pt x="51106" y="104217"/>
                  </a:cubicBezTo>
                  <a:cubicBezTo>
                    <a:pt x="53110" y="104217"/>
                    <a:pt x="55365" y="104217"/>
                    <a:pt x="59874" y="101962"/>
                  </a:cubicBezTo>
                  <a:cubicBezTo>
                    <a:pt x="62129" y="101962"/>
                    <a:pt x="68893" y="99707"/>
                    <a:pt x="73402" y="97703"/>
                  </a:cubicBezTo>
                  <a:cubicBezTo>
                    <a:pt x="77661" y="97703"/>
                    <a:pt x="86680" y="99707"/>
                    <a:pt x="88684" y="101962"/>
                  </a:cubicBezTo>
                  <a:cubicBezTo>
                    <a:pt x="79916" y="108726"/>
                    <a:pt x="71148" y="110981"/>
                    <a:pt x="59874" y="110981"/>
                  </a:cubicBezTo>
                  <a:cubicBezTo>
                    <a:pt x="55365" y="110981"/>
                    <a:pt x="48601" y="110981"/>
                    <a:pt x="44342" y="1087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8" name="Shape 5128"/>
            <p:cNvSpPr/>
            <p:nvPr/>
          </p:nvSpPr>
          <p:spPr>
            <a:xfrm>
              <a:off x="8667927" y="4407653"/>
              <a:ext cx="272340" cy="167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25" y="0"/>
                  </a:moveTo>
                  <a:lnTo>
                    <a:pt x="111325" y="0"/>
                  </a:lnTo>
                  <a:cubicBezTo>
                    <a:pt x="8674" y="0"/>
                    <a:pt x="8674" y="0"/>
                    <a:pt x="8674" y="0"/>
                  </a:cubicBezTo>
                  <a:cubicBezTo>
                    <a:pt x="4337" y="0"/>
                    <a:pt x="0" y="7128"/>
                    <a:pt x="0" y="14257"/>
                  </a:cubicBezTo>
                  <a:cubicBezTo>
                    <a:pt x="0" y="105346"/>
                    <a:pt x="0" y="105346"/>
                    <a:pt x="0" y="105346"/>
                  </a:cubicBezTo>
                  <a:cubicBezTo>
                    <a:pt x="0" y="112475"/>
                    <a:pt x="4337" y="119603"/>
                    <a:pt x="8674" y="119603"/>
                  </a:cubicBezTo>
                  <a:cubicBezTo>
                    <a:pt x="111325" y="119603"/>
                    <a:pt x="111325" y="119603"/>
                    <a:pt x="111325" y="119603"/>
                  </a:cubicBezTo>
                  <a:cubicBezTo>
                    <a:pt x="115421" y="119603"/>
                    <a:pt x="119759" y="112475"/>
                    <a:pt x="119759" y="105346"/>
                  </a:cubicBezTo>
                  <a:cubicBezTo>
                    <a:pt x="119759" y="14257"/>
                    <a:pt x="119759" y="14257"/>
                    <a:pt x="119759" y="14257"/>
                  </a:cubicBezTo>
                  <a:cubicBezTo>
                    <a:pt x="119759" y="7128"/>
                    <a:pt x="115421" y="0"/>
                    <a:pt x="111325" y="0"/>
                  </a:cubicBezTo>
                  <a:close/>
                  <a:moveTo>
                    <a:pt x="66265" y="21386"/>
                  </a:moveTo>
                  <a:lnTo>
                    <a:pt x="66265" y="21386"/>
                  </a:lnTo>
                  <a:cubicBezTo>
                    <a:pt x="76867" y="21386"/>
                    <a:pt x="76867" y="21386"/>
                    <a:pt x="76867" y="21386"/>
                  </a:cubicBezTo>
                  <a:cubicBezTo>
                    <a:pt x="76867" y="42376"/>
                    <a:pt x="76867" y="42376"/>
                    <a:pt x="76867" y="42376"/>
                  </a:cubicBezTo>
                  <a:cubicBezTo>
                    <a:pt x="66265" y="42376"/>
                    <a:pt x="66265" y="42376"/>
                    <a:pt x="66265" y="42376"/>
                  </a:cubicBezTo>
                  <a:lnTo>
                    <a:pt x="66265" y="21386"/>
                  </a:lnTo>
                  <a:close/>
                  <a:moveTo>
                    <a:pt x="83373" y="49504"/>
                  </a:moveTo>
                  <a:lnTo>
                    <a:pt x="83373" y="49504"/>
                  </a:lnTo>
                  <a:cubicBezTo>
                    <a:pt x="83373" y="70495"/>
                    <a:pt x="83373" y="70495"/>
                    <a:pt x="83373" y="70495"/>
                  </a:cubicBezTo>
                  <a:cubicBezTo>
                    <a:pt x="72771" y="70495"/>
                    <a:pt x="72771" y="70495"/>
                    <a:pt x="72771" y="70495"/>
                  </a:cubicBezTo>
                  <a:cubicBezTo>
                    <a:pt x="72771" y="49504"/>
                    <a:pt x="72771" y="49504"/>
                    <a:pt x="72771" y="49504"/>
                  </a:cubicBezTo>
                  <a:lnTo>
                    <a:pt x="83373" y="49504"/>
                  </a:lnTo>
                  <a:close/>
                  <a:moveTo>
                    <a:pt x="46987" y="21386"/>
                  </a:moveTo>
                  <a:lnTo>
                    <a:pt x="46987" y="21386"/>
                  </a:lnTo>
                  <a:cubicBezTo>
                    <a:pt x="60000" y="21386"/>
                    <a:pt x="60000" y="21386"/>
                    <a:pt x="60000" y="21386"/>
                  </a:cubicBezTo>
                  <a:cubicBezTo>
                    <a:pt x="60000" y="42376"/>
                    <a:pt x="60000" y="42376"/>
                    <a:pt x="60000" y="42376"/>
                  </a:cubicBezTo>
                  <a:cubicBezTo>
                    <a:pt x="46987" y="42376"/>
                    <a:pt x="46987" y="42376"/>
                    <a:pt x="46987" y="42376"/>
                  </a:cubicBezTo>
                  <a:lnTo>
                    <a:pt x="46987" y="21386"/>
                  </a:lnTo>
                  <a:close/>
                  <a:moveTo>
                    <a:pt x="66265" y="49504"/>
                  </a:moveTo>
                  <a:lnTo>
                    <a:pt x="66265" y="49504"/>
                  </a:lnTo>
                  <a:cubicBezTo>
                    <a:pt x="66265" y="70495"/>
                    <a:pt x="66265" y="70495"/>
                    <a:pt x="66265" y="70495"/>
                  </a:cubicBezTo>
                  <a:cubicBezTo>
                    <a:pt x="53493" y="70495"/>
                    <a:pt x="53493" y="70495"/>
                    <a:pt x="53493" y="70495"/>
                  </a:cubicBezTo>
                  <a:cubicBezTo>
                    <a:pt x="53493" y="49504"/>
                    <a:pt x="53493" y="49504"/>
                    <a:pt x="53493" y="49504"/>
                  </a:cubicBezTo>
                  <a:lnTo>
                    <a:pt x="66265" y="49504"/>
                  </a:lnTo>
                  <a:close/>
                  <a:moveTo>
                    <a:pt x="29879" y="21386"/>
                  </a:moveTo>
                  <a:lnTo>
                    <a:pt x="29879" y="21386"/>
                  </a:lnTo>
                  <a:cubicBezTo>
                    <a:pt x="42891" y="21386"/>
                    <a:pt x="42891" y="21386"/>
                    <a:pt x="42891" y="21386"/>
                  </a:cubicBezTo>
                  <a:cubicBezTo>
                    <a:pt x="42891" y="42376"/>
                    <a:pt x="42891" y="42376"/>
                    <a:pt x="42891" y="42376"/>
                  </a:cubicBezTo>
                  <a:cubicBezTo>
                    <a:pt x="29879" y="42376"/>
                    <a:pt x="29879" y="42376"/>
                    <a:pt x="29879" y="42376"/>
                  </a:cubicBezTo>
                  <a:lnTo>
                    <a:pt x="29879" y="21386"/>
                  </a:lnTo>
                  <a:close/>
                  <a:moveTo>
                    <a:pt x="46987" y="49504"/>
                  </a:moveTo>
                  <a:lnTo>
                    <a:pt x="46987" y="49504"/>
                  </a:lnTo>
                  <a:cubicBezTo>
                    <a:pt x="46987" y="70495"/>
                    <a:pt x="46987" y="70495"/>
                    <a:pt x="46987" y="70495"/>
                  </a:cubicBezTo>
                  <a:cubicBezTo>
                    <a:pt x="36385" y="70495"/>
                    <a:pt x="36385" y="70495"/>
                    <a:pt x="36385" y="70495"/>
                  </a:cubicBezTo>
                  <a:cubicBezTo>
                    <a:pt x="36385" y="49504"/>
                    <a:pt x="36385" y="49504"/>
                    <a:pt x="36385" y="49504"/>
                  </a:cubicBezTo>
                  <a:lnTo>
                    <a:pt x="46987" y="49504"/>
                  </a:lnTo>
                  <a:close/>
                  <a:moveTo>
                    <a:pt x="13012" y="21386"/>
                  </a:moveTo>
                  <a:lnTo>
                    <a:pt x="13012" y="21386"/>
                  </a:lnTo>
                  <a:cubicBezTo>
                    <a:pt x="23614" y="21386"/>
                    <a:pt x="23614" y="21386"/>
                    <a:pt x="23614" y="21386"/>
                  </a:cubicBezTo>
                  <a:cubicBezTo>
                    <a:pt x="23614" y="42376"/>
                    <a:pt x="23614" y="42376"/>
                    <a:pt x="23614" y="42376"/>
                  </a:cubicBezTo>
                  <a:cubicBezTo>
                    <a:pt x="13012" y="42376"/>
                    <a:pt x="13012" y="42376"/>
                    <a:pt x="13012" y="42376"/>
                  </a:cubicBezTo>
                  <a:lnTo>
                    <a:pt x="13012" y="21386"/>
                  </a:lnTo>
                  <a:close/>
                  <a:moveTo>
                    <a:pt x="29879" y="49504"/>
                  </a:moveTo>
                  <a:lnTo>
                    <a:pt x="29879" y="49504"/>
                  </a:lnTo>
                  <a:cubicBezTo>
                    <a:pt x="29879" y="70495"/>
                    <a:pt x="29879" y="70495"/>
                    <a:pt x="29879" y="70495"/>
                  </a:cubicBezTo>
                  <a:cubicBezTo>
                    <a:pt x="17108" y="70495"/>
                    <a:pt x="17108" y="70495"/>
                    <a:pt x="17108" y="70495"/>
                  </a:cubicBezTo>
                  <a:cubicBezTo>
                    <a:pt x="17108" y="49504"/>
                    <a:pt x="17108" y="49504"/>
                    <a:pt x="17108" y="49504"/>
                  </a:cubicBezTo>
                  <a:lnTo>
                    <a:pt x="29879" y="49504"/>
                  </a:lnTo>
                  <a:close/>
                  <a:moveTo>
                    <a:pt x="23614" y="98613"/>
                  </a:moveTo>
                  <a:lnTo>
                    <a:pt x="23614" y="98613"/>
                  </a:lnTo>
                  <a:cubicBezTo>
                    <a:pt x="13012" y="98613"/>
                    <a:pt x="13012" y="98613"/>
                    <a:pt x="13012" y="98613"/>
                  </a:cubicBezTo>
                  <a:cubicBezTo>
                    <a:pt x="13012" y="80792"/>
                    <a:pt x="13012" y="80792"/>
                    <a:pt x="13012" y="80792"/>
                  </a:cubicBezTo>
                  <a:cubicBezTo>
                    <a:pt x="23614" y="80792"/>
                    <a:pt x="23614" y="80792"/>
                    <a:pt x="23614" y="80792"/>
                  </a:cubicBezTo>
                  <a:lnTo>
                    <a:pt x="23614" y="98613"/>
                  </a:lnTo>
                  <a:close/>
                  <a:moveTo>
                    <a:pt x="89638" y="98613"/>
                  </a:moveTo>
                  <a:lnTo>
                    <a:pt x="89638" y="98613"/>
                  </a:lnTo>
                  <a:cubicBezTo>
                    <a:pt x="29879" y="98613"/>
                    <a:pt x="29879" y="98613"/>
                    <a:pt x="29879" y="98613"/>
                  </a:cubicBezTo>
                  <a:cubicBezTo>
                    <a:pt x="29879" y="80792"/>
                    <a:pt x="29879" y="80792"/>
                    <a:pt x="29879" y="80792"/>
                  </a:cubicBezTo>
                  <a:cubicBezTo>
                    <a:pt x="89638" y="80792"/>
                    <a:pt x="89638" y="80792"/>
                    <a:pt x="89638" y="80792"/>
                  </a:cubicBezTo>
                  <a:lnTo>
                    <a:pt x="89638" y="98613"/>
                  </a:lnTo>
                  <a:close/>
                  <a:moveTo>
                    <a:pt x="106746" y="98613"/>
                  </a:moveTo>
                  <a:lnTo>
                    <a:pt x="106746" y="98613"/>
                  </a:lnTo>
                  <a:cubicBezTo>
                    <a:pt x="96144" y="98613"/>
                    <a:pt x="96144" y="98613"/>
                    <a:pt x="96144" y="98613"/>
                  </a:cubicBezTo>
                  <a:cubicBezTo>
                    <a:pt x="96144" y="80792"/>
                    <a:pt x="96144" y="80792"/>
                    <a:pt x="96144" y="80792"/>
                  </a:cubicBezTo>
                  <a:cubicBezTo>
                    <a:pt x="106746" y="80792"/>
                    <a:pt x="106746" y="80792"/>
                    <a:pt x="106746" y="80792"/>
                  </a:cubicBezTo>
                  <a:lnTo>
                    <a:pt x="106746" y="98613"/>
                  </a:lnTo>
                  <a:close/>
                  <a:moveTo>
                    <a:pt x="89638" y="70495"/>
                  </a:moveTo>
                  <a:lnTo>
                    <a:pt x="89638" y="70495"/>
                  </a:lnTo>
                  <a:cubicBezTo>
                    <a:pt x="89638" y="49504"/>
                    <a:pt x="89638" y="49504"/>
                    <a:pt x="89638" y="49504"/>
                  </a:cubicBezTo>
                  <a:cubicBezTo>
                    <a:pt x="102409" y="49504"/>
                    <a:pt x="102409" y="49504"/>
                    <a:pt x="102409" y="49504"/>
                  </a:cubicBezTo>
                  <a:cubicBezTo>
                    <a:pt x="102409" y="70495"/>
                    <a:pt x="102409" y="70495"/>
                    <a:pt x="102409" y="70495"/>
                  </a:cubicBezTo>
                  <a:lnTo>
                    <a:pt x="89638" y="70495"/>
                  </a:lnTo>
                  <a:close/>
                  <a:moveTo>
                    <a:pt x="106746" y="42376"/>
                  </a:moveTo>
                  <a:lnTo>
                    <a:pt x="106746" y="42376"/>
                  </a:lnTo>
                  <a:cubicBezTo>
                    <a:pt x="83373" y="42376"/>
                    <a:pt x="83373" y="42376"/>
                    <a:pt x="83373" y="42376"/>
                  </a:cubicBezTo>
                  <a:cubicBezTo>
                    <a:pt x="83373" y="21386"/>
                    <a:pt x="83373" y="21386"/>
                    <a:pt x="83373" y="21386"/>
                  </a:cubicBezTo>
                  <a:cubicBezTo>
                    <a:pt x="106746" y="21386"/>
                    <a:pt x="106746" y="21386"/>
                    <a:pt x="106746" y="21386"/>
                  </a:cubicBezTo>
                  <a:lnTo>
                    <a:pt x="106746" y="423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9" name="Shape 5129"/>
            <p:cNvSpPr/>
            <p:nvPr/>
          </p:nvSpPr>
          <p:spPr>
            <a:xfrm>
              <a:off x="1030724" y="4929125"/>
              <a:ext cx="274286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20" y="0"/>
                  </a:moveTo>
                  <a:lnTo>
                    <a:pt x="106720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104" y="0"/>
                    <a:pt x="0" y="5685"/>
                    <a:pt x="0" y="13466"/>
                  </a:cubicBezTo>
                  <a:cubicBezTo>
                    <a:pt x="0" y="103840"/>
                    <a:pt x="0" y="103840"/>
                    <a:pt x="0" y="103840"/>
                  </a:cubicBezTo>
                  <a:cubicBezTo>
                    <a:pt x="0" y="111620"/>
                    <a:pt x="4104" y="119700"/>
                    <a:pt x="12796" y="119700"/>
                  </a:cubicBezTo>
                  <a:cubicBezTo>
                    <a:pt x="106720" y="119700"/>
                    <a:pt x="106720" y="119700"/>
                    <a:pt x="106720" y="119700"/>
                  </a:cubicBezTo>
                  <a:cubicBezTo>
                    <a:pt x="113239" y="119700"/>
                    <a:pt x="119758" y="111620"/>
                    <a:pt x="119758" y="103840"/>
                  </a:cubicBezTo>
                  <a:cubicBezTo>
                    <a:pt x="119758" y="13466"/>
                    <a:pt x="119758" y="13466"/>
                    <a:pt x="119758" y="13466"/>
                  </a:cubicBezTo>
                  <a:cubicBezTo>
                    <a:pt x="119758" y="5685"/>
                    <a:pt x="113239" y="0"/>
                    <a:pt x="106720" y="0"/>
                  </a:cubicBezTo>
                  <a:close/>
                  <a:moveTo>
                    <a:pt x="27525" y="13466"/>
                  </a:moveTo>
                  <a:lnTo>
                    <a:pt x="27525" y="13466"/>
                  </a:lnTo>
                  <a:cubicBezTo>
                    <a:pt x="29698" y="13466"/>
                    <a:pt x="31871" y="16159"/>
                    <a:pt x="31871" y="18852"/>
                  </a:cubicBezTo>
                  <a:cubicBezTo>
                    <a:pt x="31871" y="21546"/>
                    <a:pt x="29698" y="23940"/>
                    <a:pt x="27525" y="23940"/>
                  </a:cubicBezTo>
                  <a:cubicBezTo>
                    <a:pt x="25593" y="23940"/>
                    <a:pt x="23420" y="21546"/>
                    <a:pt x="23420" y="18852"/>
                  </a:cubicBezTo>
                  <a:cubicBezTo>
                    <a:pt x="23420" y="16159"/>
                    <a:pt x="25593" y="13466"/>
                    <a:pt x="27525" y="13466"/>
                  </a:cubicBezTo>
                  <a:close/>
                  <a:moveTo>
                    <a:pt x="10623" y="18852"/>
                  </a:moveTo>
                  <a:lnTo>
                    <a:pt x="10623" y="18852"/>
                  </a:lnTo>
                  <a:cubicBezTo>
                    <a:pt x="10623" y="16159"/>
                    <a:pt x="12796" y="13466"/>
                    <a:pt x="14728" y="13466"/>
                  </a:cubicBezTo>
                  <a:cubicBezTo>
                    <a:pt x="16901" y="13466"/>
                    <a:pt x="19074" y="16159"/>
                    <a:pt x="19074" y="18852"/>
                  </a:cubicBezTo>
                  <a:cubicBezTo>
                    <a:pt x="19074" y="21546"/>
                    <a:pt x="16901" y="23940"/>
                    <a:pt x="14728" y="23940"/>
                  </a:cubicBezTo>
                  <a:cubicBezTo>
                    <a:pt x="12796" y="23940"/>
                    <a:pt x="10623" y="21546"/>
                    <a:pt x="10623" y="18852"/>
                  </a:cubicBezTo>
                  <a:close/>
                  <a:moveTo>
                    <a:pt x="106720" y="103840"/>
                  </a:moveTo>
                  <a:lnTo>
                    <a:pt x="106720" y="103840"/>
                  </a:lnTo>
                  <a:cubicBezTo>
                    <a:pt x="10623" y="103840"/>
                    <a:pt x="10623" y="103840"/>
                    <a:pt x="10623" y="103840"/>
                  </a:cubicBezTo>
                  <a:cubicBezTo>
                    <a:pt x="10623" y="34713"/>
                    <a:pt x="10623" y="34713"/>
                    <a:pt x="10623" y="34713"/>
                  </a:cubicBezTo>
                  <a:cubicBezTo>
                    <a:pt x="106720" y="34713"/>
                    <a:pt x="106720" y="34713"/>
                    <a:pt x="106720" y="34713"/>
                  </a:cubicBezTo>
                  <a:lnTo>
                    <a:pt x="106720" y="103840"/>
                  </a:lnTo>
                  <a:close/>
                  <a:moveTo>
                    <a:pt x="106720" y="23940"/>
                  </a:moveTo>
                  <a:lnTo>
                    <a:pt x="106720" y="23940"/>
                  </a:lnTo>
                  <a:cubicBezTo>
                    <a:pt x="36217" y="23940"/>
                    <a:pt x="36217" y="23940"/>
                    <a:pt x="36217" y="23940"/>
                  </a:cubicBezTo>
                  <a:cubicBezTo>
                    <a:pt x="36217" y="13466"/>
                    <a:pt x="36217" y="13466"/>
                    <a:pt x="36217" y="13466"/>
                  </a:cubicBezTo>
                  <a:cubicBezTo>
                    <a:pt x="106720" y="13466"/>
                    <a:pt x="106720" y="13466"/>
                    <a:pt x="106720" y="13466"/>
                  </a:cubicBezTo>
                  <a:lnTo>
                    <a:pt x="106720" y="239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0" name="Shape 5130"/>
            <p:cNvSpPr/>
            <p:nvPr/>
          </p:nvSpPr>
          <p:spPr>
            <a:xfrm>
              <a:off x="1575405" y="4913560"/>
              <a:ext cx="274286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104" y="0"/>
                    <a:pt x="0" y="7027"/>
                    <a:pt x="0" y="14324"/>
                  </a:cubicBezTo>
                  <a:cubicBezTo>
                    <a:pt x="0" y="93243"/>
                    <a:pt x="0" y="93243"/>
                    <a:pt x="0" y="93243"/>
                  </a:cubicBezTo>
                  <a:cubicBezTo>
                    <a:pt x="0" y="100810"/>
                    <a:pt x="4104" y="107837"/>
                    <a:pt x="12796" y="107837"/>
                  </a:cubicBezTo>
                  <a:cubicBezTo>
                    <a:pt x="36458" y="107837"/>
                    <a:pt x="36458" y="107837"/>
                    <a:pt x="36458" y="107837"/>
                  </a:cubicBezTo>
                  <a:cubicBezTo>
                    <a:pt x="36458" y="93243"/>
                    <a:pt x="36458" y="93243"/>
                    <a:pt x="36458" y="93243"/>
                  </a:cubicBezTo>
                  <a:cubicBezTo>
                    <a:pt x="10623" y="93243"/>
                    <a:pt x="10623" y="93243"/>
                    <a:pt x="10623" y="93243"/>
                  </a:cubicBezTo>
                  <a:cubicBezTo>
                    <a:pt x="10623" y="33513"/>
                    <a:pt x="10623" y="33513"/>
                    <a:pt x="10623" y="33513"/>
                  </a:cubicBezTo>
                  <a:cubicBezTo>
                    <a:pt x="106961" y="33513"/>
                    <a:pt x="106961" y="33513"/>
                    <a:pt x="106961" y="33513"/>
                  </a:cubicBezTo>
                  <a:cubicBezTo>
                    <a:pt x="106961" y="93243"/>
                    <a:pt x="106961" y="93243"/>
                    <a:pt x="106961" y="93243"/>
                  </a:cubicBezTo>
                  <a:cubicBezTo>
                    <a:pt x="83299" y="93243"/>
                    <a:pt x="83299" y="93243"/>
                    <a:pt x="83299" y="93243"/>
                  </a:cubicBezTo>
                  <a:cubicBezTo>
                    <a:pt x="83299" y="107837"/>
                    <a:pt x="83299" y="107837"/>
                    <a:pt x="83299" y="107837"/>
                  </a:cubicBezTo>
                  <a:cubicBezTo>
                    <a:pt x="106961" y="107837"/>
                    <a:pt x="106961" y="107837"/>
                    <a:pt x="106961" y="107837"/>
                  </a:cubicBezTo>
                  <a:cubicBezTo>
                    <a:pt x="113480" y="107837"/>
                    <a:pt x="119758" y="100810"/>
                    <a:pt x="119758" y="93243"/>
                  </a:cubicBezTo>
                  <a:cubicBezTo>
                    <a:pt x="119758" y="14324"/>
                    <a:pt x="119758" y="14324"/>
                    <a:pt x="119758" y="14324"/>
                  </a:cubicBezTo>
                  <a:cubicBezTo>
                    <a:pt x="119758" y="7027"/>
                    <a:pt x="113480" y="0"/>
                    <a:pt x="106961" y="0"/>
                  </a:cubicBezTo>
                  <a:close/>
                  <a:moveTo>
                    <a:pt x="14969" y="21621"/>
                  </a:moveTo>
                  <a:lnTo>
                    <a:pt x="14969" y="21621"/>
                  </a:lnTo>
                  <a:cubicBezTo>
                    <a:pt x="12796" y="21621"/>
                    <a:pt x="10623" y="19189"/>
                    <a:pt x="10623" y="16756"/>
                  </a:cubicBezTo>
                  <a:cubicBezTo>
                    <a:pt x="10623" y="14324"/>
                    <a:pt x="12796" y="12162"/>
                    <a:pt x="14969" y="12162"/>
                  </a:cubicBezTo>
                  <a:cubicBezTo>
                    <a:pt x="17142" y="12162"/>
                    <a:pt x="19074" y="14324"/>
                    <a:pt x="19074" y="16756"/>
                  </a:cubicBezTo>
                  <a:cubicBezTo>
                    <a:pt x="19074" y="19189"/>
                    <a:pt x="17142" y="21621"/>
                    <a:pt x="14969" y="21621"/>
                  </a:cubicBezTo>
                  <a:close/>
                  <a:moveTo>
                    <a:pt x="28008" y="21621"/>
                  </a:moveTo>
                  <a:lnTo>
                    <a:pt x="28008" y="21621"/>
                  </a:lnTo>
                  <a:cubicBezTo>
                    <a:pt x="25835" y="21621"/>
                    <a:pt x="23420" y="19189"/>
                    <a:pt x="23420" y="16756"/>
                  </a:cubicBezTo>
                  <a:cubicBezTo>
                    <a:pt x="23420" y="14324"/>
                    <a:pt x="25835" y="12162"/>
                    <a:pt x="28008" y="12162"/>
                  </a:cubicBezTo>
                  <a:cubicBezTo>
                    <a:pt x="29939" y="12162"/>
                    <a:pt x="31871" y="14324"/>
                    <a:pt x="31871" y="16756"/>
                  </a:cubicBezTo>
                  <a:cubicBezTo>
                    <a:pt x="31871" y="19189"/>
                    <a:pt x="29939" y="21621"/>
                    <a:pt x="28008" y="21621"/>
                  </a:cubicBezTo>
                  <a:close/>
                  <a:moveTo>
                    <a:pt x="106961" y="21621"/>
                  </a:moveTo>
                  <a:lnTo>
                    <a:pt x="106961" y="21621"/>
                  </a:lnTo>
                  <a:cubicBezTo>
                    <a:pt x="36458" y="21621"/>
                    <a:pt x="36458" y="21621"/>
                    <a:pt x="36458" y="21621"/>
                  </a:cubicBezTo>
                  <a:cubicBezTo>
                    <a:pt x="36458" y="14324"/>
                    <a:pt x="36458" y="14324"/>
                    <a:pt x="36458" y="14324"/>
                  </a:cubicBezTo>
                  <a:cubicBezTo>
                    <a:pt x="106961" y="14324"/>
                    <a:pt x="106961" y="14324"/>
                    <a:pt x="106961" y="14324"/>
                  </a:cubicBezTo>
                  <a:lnTo>
                    <a:pt x="106961" y="21621"/>
                  </a:lnTo>
                  <a:close/>
                  <a:moveTo>
                    <a:pt x="59879" y="47837"/>
                  </a:moveTo>
                  <a:lnTo>
                    <a:pt x="59879" y="47837"/>
                  </a:lnTo>
                  <a:cubicBezTo>
                    <a:pt x="29939" y="81351"/>
                    <a:pt x="29939" y="81351"/>
                    <a:pt x="29939" y="81351"/>
                  </a:cubicBezTo>
                  <a:cubicBezTo>
                    <a:pt x="49255" y="81351"/>
                    <a:pt x="49255" y="81351"/>
                    <a:pt x="49255" y="81351"/>
                  </a:cubicBezTo>
                  <a:cubicBezTo>
                    <a:pt x="49255" y="119729"/>
                    <a:pt x="49255" y="119729"/>
                    <a:pt x="49255" y="119729"/>
                  </a:cubicBezTo>
                  <a:cubicBezTo>
                    <a:pt x="70503" y="119729"/>
                    <a:pt x="70503" y="119729"/>
                    <a:pt x="70503" y="119729"/>
                  </a:cubicBezTo>
                  <a:cubicBezTo>
                    <a:pt x="70503" y="81351"/>
                    <a:pt x="70503" y="81351"/>
                    <a:pt x="70503" y="81351"/>
                  </a:cubicBezTo>
                  <a:cubicBezTo>
                    <a:pt x="87645" y="81351"/>
                    <a:pt x="87645" y="81351"/>
                    <a:pt x="87645" y="81351"/>
                  </a:cubicBezTo>
                  <a:lnTo>
                    <a:pt x="59879" y="478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1" name="Shape 5131"/>
            <p:cNvSpPr/>
            <p:nvPr/>
          </p:nvSpPr>
          <p:spPr>
            <a:xfrm>
              <a:off x="4341606" y="4942747"/>
              <a:ext cx="196474" cy="1906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62" y="30778"/>
                  </a:moveTo>
                  <a:lnTo>
                    <a:pt x="59662" y="30778"/>
                  </a:lnTo>
                  <a:cubicBezTo>
                    <a:pt x="44831" y="30778"/>
                    <a:pt x="33033" y="42881"/>
                    <a:pt x="33033" y="58443"/>
                  </a:cubicBezTo>
                  <a:cubicBezTo>
                    <a:pt x="33033" y="73659"/>
                    <a:pt x="44831" y="85763"/>
                    <a:pt x="59662" y="85763"/>
                  </a:cubicBezTo>
                  <a:cubicBezTo>
                    <a:pt x="74494" y="85763"/>
                    <a:pt x="86629" y="73659"/>
                    <a:pt x="86629" y="58443"/>
                  </a:cubicBezTo>
                  <a:cubicBezTo>
                    <a:pt x="86629" y="42881"/>
                    <a:pt x="74494" y="30778"/>
                    <a:pt x="59662" y="30778"/>
                  </a:cubicBezTo>
                  <a:close/>
                  <a:moveTo>
                    <a:pt x="59662" y="76772"/>
                  </a:moveTo>
                  <a:lnTo>
                    <a:pt x="59662" y="76772"/>
                  </a:lnTo>
                  <a:cubicBezTo>
                    <a:pt x="50898" y="76772"/>
                    <a:pt x="41797" y="67435"/>
                    <a:pt x="41797" y="58443"/>
                  </a:cubicBezTo>
                  <a:cubicBezTo>
                    <a:pt x="41797" y="49106"/>
                    <a:pt x="50898" y="42881"/>
                    <a:pt x="59662" y="42881"/>
                  </a:cubicBezTo>
                  <a:cubicBezTo>
                    <a:pt x="68764" y="42881"/>
                    <a:pt x="77528" y="49106"/>
                    <a:pt x="77528" y="58443"/>
                  </a:cubicBezTo>
                  <a:cubicBezTo>
                    <a:pt x="77528" y="67435"/>
                    <a:pt x="68764" y="76772"/>
                    <a:pt x="59662" y="76772"/>
                  </a:cubicBezTo>
                  <a:close/>
                  <a:moveTo>
                    <a:pt x="8764" y="52219"/>
                  </a:moveTo>
                  <a:lnTo>
                    <a:pt x="8764" y="52219"/>
                  </a:lnTo>
                  <a:cubicBezTo>
                    <a:pt x="5730" y="52219"/>
                    <a:pt x="0" y="55331"/>
                    <a:pt x="0" y="58443"/>
                  </a:cubicBezTo>
                  <a:cubicBezTo>
                    <a:pt x="0" y="64322"/>
                    <a:pt x="5730" y="67435"/>
                    <a:pt x="8764" y="67435"/>
                  </a:cubicBezTo>
                  <a:cubicBezTo>
                    <a:pt x="15168" y="67435"/>
                    <a:pt x="17865" y="64322"/>
                    <a:pt x="17865" y="58443"/>
                  </a:cubicBezTo>
                  <a:cubicBezTo>
                    <a:pt x="17865" y="55331"/>
                    <a:pt x="15168" y="52219"/>
                    <a:pt x="8764" y="52219"/>
                  </a:cubicBezTo>
                  <a:close/>
                  <a:moveTo>
                    <a:pt x="101460" y="18328"/>
                  </a:moveTo>
                  <a:lnTo>
                    <a:pt x="101460" y="18328"/>
                  </a:lnTo>
                  <a:cubicBezTo>
                    <a:pt x="98426" y="15561"/>
                    <a:pt x="92359" y="15561"/>
                    <a:pt x="89662" y="18328"/>
                  </a:cubicBezTo>
                  <a:cubicBezTo>
                    <a:pt x="86629" y="21786"/>
                    <a:pt x="86629" y="27665"/>
                    <a:pt x="89662" y="30778"/>
                  </a:cubicBezTo>
                  <a:cubicBezTo>
                    <a:pt x="92359" y="30778"/>
                    <a:pt x="95393" y="30778"/>
                    <a:pt x="98426" y="27665"/>
                  </a:cubicBezTo>
                  <a:cubicBezTo>
                    <a:pt x="101460" y="24553"/>
                    <a:pt x="104494" y="18328"/>
                    <a:pt x="101460" y="18328"/>
                  </a:cubicBezTo>
                  <a:close/>
                  <a:moveTo>
                    <a:pt x="110561" y="52219"/>
                  </a:moveTo>
                  <a:lnTo>
                    <a:pt x="110561" y="52219"/>
                  </a:lnTo>
                  <a:cubicBezTo>
                    <a:pt x="104494" y="52219"/>
                    <a:pt x="101460" y="55331"/>
                    <a:pt x="101460" y="58443"/>
                  </a:cubicBezTo>
                  <a:cubicBezTo>
                    <a:pt x="101460" y="64322"/>
                    <a:pt x="104494" y="67435"/>
                    <a:pt x="110561" y="67435"/>
                  </a:cubicBezTo>
                  <a:cubicBezTo>
                    <a:pt x="113258" y="67435"/>
                    <a:pt x="119662" y="64322"/>
                    <a:pt x="119662" y="58443"/>
                  </a:cubicBezTo>
                  <a:cubicBezTo>
                    <a:pt x="119662" y="55331"/>
                    <a:pt x="113258" y="52219"/>
                    <a:pt x="110561" y="52219"/>
                  </a:cubicBezTo>
                  <a:close/>
                  <a:moveTo>
                    <a:pt x="59662" y="100979"/>
                  </a:moveTo>
                  <a:lnTo>
                    <a:pt x="59662" y="100979"/>
                  </a:lnTo>
                  <a:cubicBezTo>
                    <a:pt x="56629" y="100979"/>
                    <a:pt x="53595" y="107550"/>
                    <a:pt x="53595" y="110662"/>
                  </a:cubicBezTo>
                  <a:cubicBezTo>
                    <a:pt x="53595" y="116541"/>
                    <a:pt x="56629" y="119654"/>
                    <a:pt x="59662" y="119654"/>
                  </a:cubicBezTo>
                  <a:cubicBezTo>
                    <a:pt x="62696" y="119654"/>
                    <a:pt x="65730" y="116541"/>
                    <a:pt x="65730" y="110662"/>
                  </a:cubicBezTo>
                  <a:cubicBezTo>
                    <a:pt x="65730" y="107550"/>
                    <a:pt x="62696" y="100979"/>
                    <a:pt x="59662" y="100979"/>
                  </a:cubicBezTo>
                  <a:close/>
                  <a:moveTo>
                    <a:pt x="20561" y="91988"/>
                  </a:moveTo>
                  <a:lnTo>
                    <a:pt x="20561" y="91988"/>
                  </a:lnTo>
                  <a:cubicBezTo>
                    <a:pt x="17865" y="95100"/>
                    <a:pt x="15168" y="98213"/>
                    <a:pt x="17865" y="100979"/>
                  </a:cubicBezTo>
                  <a:cubicBezTo>
                    <a:pt x="20561" y="104092"/>
                    <a:pt x="26966" y="104092"/>
                    <a:pt x="30000" y="100979"/>
                  </a:cubicBezTo>
                  <a:cubicBezTo>
                    <a:pt x="33033" y="98213"/>
                    <a:pt x="33033" y="91988"/>
                    <a:pt x="30000" y="88876"/>
                  </a:cubicBezTo>
                  <a:cubicBezTo>
                    <a:pt x="26966" y="85763"/>
                    <a:pt x="23932" y="88876"/>
                    <a:pt x="20561" y="91988"/>
                  </a:cubicBezTo>
                  <a:close/>
                  <a:moveTo>
                    <a:pt x="17865" y="18328"/>
                  </a:moveTo>
                  <a:lnTo>
                    <a:pt x="17865" y="18328"/>
                  </a:lnTo>
                  <a:cubicBezTo>
                    <a:pt x="15168" y="21786"/>
                    <a:pt x="15168" y="24553"/>
                    <a:pt x="17865" y="27665"/>
                  </a:cubicBezTo>
                  <a:cubicBezTo>
                    <a:pt x="23932" y="30778"/>
                    <a:pt x="26966" y="33890"/>
                    <a:pt x="30000" y="30778"/>
                  </a:cubicBezTo>
                  <a:cubicBezTo>
                    <a:pt x="33033" y="27665"/>
                    <a:pt x="33033" y="21786"/>
                    <a:pt x="30000" y="18328"/>
                  </a:cubicBezTo>
                  <a:cubicBezTo>
                    <a:pt x="26966" y="15561"/>
                    <a:pt x="20561" y="15561"/>
                    <a:pt x="17865" y="18328"/>
                  </a:cubicBezTo>
                  <a:close/>
                  <a:moveTo>
                    <a:pt x="89662" y="100979"/>
                  </a:moveTo>
                  <a:lnTo>
                    <a:pt x="89662" y="100979"/>
                  </a:lnTo>
                  <a:cubicBezTo>
                    <a:pt x="92359" y="104092"/>
                    <a:pt x="98426" y="104092"/>
                    <a:pt x="101460" y="100979"/>
                  </a:cubicBezTo>
                  <a:cubicBezTo>
                    <a:pt x="104494" y="98213"/>
                    <a:pt x="104494" y="95100"/>
                    <a:pt x="98426" y="91988"/>
                  </a:cubicBezTo>
                  <a:cubicBezTo>
                    <a:pt x="95393" y="88876"/>
                    <a:pt x="92359" y="85763"/>
                    <a:pt x="89662" y="88876"/>
                  </a:cubicBezTo>
                  <a:cubicBezTo>
                    <a:pt x="86629" y="91988"/>
                    <a:pt x="86629" y="98213"/>
                    <a:pt x="89662" y="100979"/>
                  </a:cubicBezTo>
                  <a:close/>
                  <a:moveTo>
                    <a:pt x="59662" y="15561"/>
                  </a:moveTo>
                  <a:lnTo>
                    <a:pt x="59662" y="15561"/>
                  </a:lnTo>
                  <a:cubicBezTo>
                    <a:pt x="62696" y="15561"/>
                    <a:pt x="65730" y="12449"/>
                    <a:pt x="65730" y="6224"/>
                  </a:cubicBezTo>
                  <a:cubicBezTo>
                    <a:pt x="65730" y="3112"/>
                    <a:pt x="62696" y="0"/>
                    <a:pt x="59662" y="0"/>
                  </a:cubicBezTo>
                  <a:cubicBezTo>
                    <a:pt x="56629" y="0"/>
                    <a:pt x="53595" y="3112"/>
                    <a:pt x="53595" y="6224"/>
                  </a:cubicBezTo>
                  <a:cubicBezTo>
                    <a:pt x="53595" y="12449"/>
                    <a:pt x="56629" y="15561"/>
                    <a:pt x="59662" y="155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2" name="Shape 5132"/>
            <p:cNvSpPr/>
            <p:nvPr/>
          </p:nvSpPr>
          <p:spPr>
            <a:xfrm>
              <a:off x="4849326" y="4899940"/>
              <a:ext cx="272340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39" y="55662"/>
                  </a:moveTo>
                  <a:lnTo>
                    <a:pt x="113239" y="55662"/>
                  </a:lnTo>
                  <a:cubicBezTo>
                    <a:pt x="113239" y="55662"/>
                    <a:pt x="108893" y="55662"/>
                    <a:pt x="106961" y="55662"/>
                  </a:cubicBezTo>
                  <a:cubicBezTo>
                    <a:pt x="104788" y="55662"/>
                    <a:pt x="102615" y="57831"/>
                    <a:pt x="102615" y="60000"/>
                  </a:cubicBezTo>
                  <a:cubicBezTo>
                    <a:pt x="102615" y="64096"/>
                    <a:pt x="104788" y="66265"/>
                    <a:pt x="106961" y="66265"/>
                  </a:cubicBezTo>
                  <a:cubicBezTo>
                    <a:pt x="108893" y="66265"/>
                    <a:pt x="113239" y="66265"/>
                    <a:pt x="113239" y="66265"/>
                  </a:cubicBezTo>
                  <a:cubicBezTo>
                    <a:pt x="117585" y="66265"/>
                    <a:pt x="119758" y="64096"/>
                    <a:pt x="119758" y="60000"/>
                  </a:cubicBezTo>
                  <a:cubicBezTo>
                    <a:pt x="119758" y="57831"/>
                    <a:pt x="117585" y="55662"/>
                    <a:pt x="113239" y="55662"/>
                  </a:cubicBezTo>
                  <a:close/>
                  <a:moveTo>
                    <a:pt x="59637" y="27951"/>
                  </a:moveTo>
                  <a:lnTo>
                    <a:pt x="59637" y="27951"/>
                  </a:lnTo>
                  <a:cubicBezTo>
                    <a:pt x="40563" y="27951"/>
                    <a:pt x="27766" y="42891"/>
                    <a:pt x="27766" y="60000"/>
                  </a:cubicBezTo>
                  <a:cubicBezTo>
                    <a:pt x="27766" y="79036"/>
                    <a:pt x="40563" y="94216"/>
                    <a:pt x="59637" y="94216"/>
                  </a:cubicBezTo>
                  <a:cubicBezTo>
                    <a:pt x="78953" y="94216"/>
                    <a:pt x="91750" y="79036"/>
                    <a:pt x="91750" y="60000"/>
                  </a:cubicBezTo>
                  <a:cubicBezTo>
                    <a:pt x="91750" y="42891"/>
                    <a:pt x="78953" y="27951"/>
                    <a:pt x="59637" y="27951"/>
                  </a:cubicBezTo>
                  <a:close/>
                  <a:moveTo>
                    <a:pt x="59637" y="83373"/>
                  </a:moveTo>
                  <a:lnTo>
                    <a:pt x="59637" y="83373"/>
                  </a:lnTo>
                  <a:cubicBezTo>
                    <a:pt x="46841" y="83373"/>
                    <a:pt x="36217" y="72771"/>
                    <a:pt x="36217" y="60000"/>
                  </a:cubicBezTo>
                  <a:cubicBezTo>
                    <a:pt x="36217" y="47228"/>
                    <a:pt x="46841" y="36385"/>
                    <a:pt x="59637" y="36385"/>
                  </a:cubicBezTo>
                  <a:cubicBezTo>
                    <a:pt x="72434" y="36385"/>
                    <a:pt x="83299" y="47228"/>
                    <a:pt x="83299" y="60000"/>
                  </a:cubicBezTo>
                  <a:cubicBezTo>
                    <a:pt x="83299" y="72771"/>
                    <a:pt x="72434" y="83373"/>
                    <a:pt x="59637" y="83373"/>
                  </a:cubicBezTo>
                  <a:close/>
                  <a:moveTo>
                    <a:pt x="17142" y="60000"/>
                  </a:moveTo>
                  <a:lnTo>
                    <a:pt x="17142" y="60000"/>
                  </a:lnTo>
                  <a:cubicBezTo>
                    <a:pt x="17142" y="57831"/>
                    <a:pt x="14728" y="55662"/>
                    <a:pt x="12796" y="55662"/>
                  </a:cubicBezTo>
                  <a:cubicBezTo>
                    <a:pt x="10623" y="55662"/>
                    <a:pt x="6277" y="55662"/>
                    <a:pt x="6277" y="55662"/>
                  </a:cubicBezTo>
                  <a:cubicBezTo>
                    <a:pt x="1931" y="55662"/>
                    <a:pt x="0" y="57831"/>
                    <a:pt x="0" y="60000"/>
                  </a:cubicBezTo>
                  <a:cubicBezTo>
                    <a:pt x="0" y="64096"/>
                    <a:pt x="1931" y="66265"/>
                    <a:pt x="6277" y="66265"/>
                  </a:cubicBezTo>
                  <a:cubicBezTo>
                    <a:pt x="6277" y="66265"/>
                    <a:pt x="10623" y="66265"/>
                    <a:pt x="12796" y="66265"/>
                  </a:cubicBezTo>
                  <a:cubicBezTo>
                    <a:pt x="14728" y="66265"/>
                    <a:pt x="17142" y="64096"/>
                    <a:pt x="17142" y="60000"/>
                  </a:cubicBezTo>
                  <a:close/>
                  <a:moveTo>
                    <a:pt x="59637" y="19277"/>
                  </a:moveTo>
                  <a:lnTo>
                    <a:pt x="59637" y="19277"/>
                  </a:lnTo>
                  <a:cubicBezTo>
                    <a:pt x="61810" y="19277"/>
                    <a:pt x="63983" y="14939"/>
                    <a:pt x="63983" y="12771"/>
                  </a:cubicBezTo>
                  <a:cubicBezTo>
                    <a:pt x="63983" y="10843"/>
                    <a:pt x="63983" y="8674"/>
                    <a:pt x="63983" y="6506"/>
                  </a:cubicBezTo>
                  <a:cubicBezTo>
                    <a:pt x="63983" y="4337"/>
                    <a:pt x="61810" y="0"/>
                    <a:pt x="59637" y="0"/>
                  </a:cubicBezTo>
                  <a:cubicBezTo>
                    <a:pt x="57706" y="0"/>
                    <a:pt x="55533" y="4337"/>
                    <a:pt x="55533" y="6506"/>
                  </a:cubicBezTo>
                  <a:cubicBezTo>
                    <a:pt x="55533" y="8674"/>
                    <a:pt x="55533" y="10843"/>
                    <a:pt x="55533" y="12771"/>
                  </a:cubicBezTo>
                  <a:cubicBezTo>
                    <a:pt x="55533" y="14939"/>
                    <a:pt x="57706" y="19277"/>
                    <a:pt x="59637" y="19277"/>
                  </a:cubicBezTo>
                  <a:close/>
                  <a:moveTo>
                    <a:pt x="59637" y="102650"/>
                  </a:moveTo>
                  <a:lnTo>
                    <a:pt x="59637" y="102650"/>
                  </a:lnTo>
                  <a:cubicBezTo>
                    <a:pt x="57706" y="102650"/>
                    <a:pt x="55533" y="104819"/>
                    <a:pt x="55533" y="109156"/>
                  </a:cubicBezTo>
                  <a:lnTo>
                    <a:pt x="55533" y="113253"/>
                  </a:lnTo>
                  <a:cubicBezTo>
                    <a:pt x="55533" y="117590"/>
                    <a:pt x="57706" y="119759"/>
                    <a:pt x="59637" y="119759"/>
                  </a:cubicBezTo>
                  <a:cubicBezTo>
                    <a:pt x="61810" y="119759"/>
                    <a:pt x="63983" y="117590"/>
                    <a:pt x="63983" y="113253"/>
                  </a:cubicBezTo>
                  <a:lnTo>
                    <a:pt x="63983" y="109156"/>
                  </a:lnTo>
                  <a:cubicBezTo>
                    <a:pt x="63983" y="104819"/>
                    <a:pt x="61810" y="102650"/>
                    <a:pt x="59637" y="102650"/>
                  </a:cubicBezTo>
                  <a:close/>
                  <a:moveTo>
                    <a:pt x="104788" y="23614"/>
                  </a:moveTo>
                  <a:lnTo>
                    <a:pt x="104788" y="23614"/>
                  </a:lnTo>
                  <a:cubicBezTo>
                    <a:pt x="106961" y="21445"/>
                    <a:pt x="106961" y="17349"/>
                    <a:pt x="104788" y="14939"/>
                  </a:cubicBezTo>
                  <a:cubicBezTo>
                    <a:pt x="102615" y="12771"/>
                    <a:pt x="100442" y="14939"/>
                    <a:pt x="96096" y="17349"/>
                  </a:cubicBezTo>
                  <a:cubicBezTo>
                    <a:pt x="96096" y="17349"/>
                    <a:pt x="94164" y="19277"/>
                    <a:pt x="91750" y="21445"/>
                  </a:cubicBezTo>
                  <a:cubicBezTo>
                    <a:pt x="89818" y="23614"/>
                    <a:pt x="89818" y="25783"/>
                    <a:pt x="91750" y="27951"/>
                  </a:cubicBezTo>
                  <a:cubicBezTo>
                    <a:pt x="94164" y="30120"/>
                    <a:pt x="98269" y="30120"/>
                    <a:pt x="100442" y="27951"/>
                  </a:cubicBezTo>
                  <a:cubicBezTo>
                    <a:pt x="100442" y="25783"/>
                    <a:pt x="102615" y="23614"/>
                    <a:pt x="104788" y="23614"/>
                  </a:cubicBezTo>
                  <a:close/>
                  <a:moveTo>
                    <a:pt x="19074" y="94216"/>
                  </a:moveTo>
                  <a:lnTo>
                    <a:pt x="19074" y="94216"/>
                  </a:lnTo>
                  <a:cubicBezTo>
                    <a:pt x="19074" y="94216"/>
                    <a:pt x="17142" y="96385"/>
                    <a:pt x="14728" y="98313"/>
                  </a:cubicBezTo>
                  <a:cubicBezTo>
                    <a:pt x="12796" y="100481"/>
                    <a:pt x="12796" y="102650"/>
                    <a:pt x="14728" y="104819"/>
                  </a:cubicBezTo>
                  <a:cubicBezTo>
                    <a:pt x="17142" y="106987"/>
                    <a:pt x="19074" y="106987"/>
                    <a:pt x="23420" y="104819"/>
                  </a:cubicBezTo>
                  <a:lnTo>
                    <a:pt x="25593" y="100481"/>
                  </a:lnTo>
                  <a:cubicBezTo>
                    <a:pt x="29939" y="98313"/>
                    <a:pt x="29939" y="94216"/>
                    <a:pt x="27766" y="91807"/>
                  </a:cubicBezTo>
                  <a:cubicBezTo>
                    <a:pt x="25593" y="91807"/>
                    <a:pt x="21247" y="91807"/>
                    <a:pt x="19074" y="94216"/>
                  </a:cubicBezTo>
                  <a:close/>
                  <a:moveTo>
                    <a:pt x="23420" y="17349"/>
                  </a:moveTo>
                  <a:lnTo>
                    <a:pt x="23420" y="17349"/>
                  </a:lnTo>
                  <a:cubicBezTo>
                    <a:pt x="19074" y="14939"/>
                    <a:pt x="17142" y="12771"/>
                    <a:pt x="14728" y="14939"/>
                  </a:cubicBezTo>
                  <a:cubicBezTo>
                    <a:pt x="12796" y="17349"/>
                    <a:pt x="12796" y="21445"/>
                    <a:pt x="14728" y="23614"/>
                  </a:cubicBezTo>
                  <a:cubicBezTo>
                    <a:pt x="17142" y="23614"/>
                    <a:pt x="19074" y="25783"/>
                    <a:pt x="19074" y="27951"/>
                  </a:cubicBezTo>
                  <a:cubicBezTo>
                    <a:pt x="21247" y="30120"/>
                    <a:pt x="25593" y="30120"/>
                    <a:pt x="27766" y="27951"/>
                  </a:cubicBezTo>
                  <a:cubicBezTo>
                    <a:pt x="29939" y="25783"/>
                    <a:pt x="29939" y="23614"/>
                    <a:pt x="25593" y="21445"/>
                  </a:cubicBezTo>
                  <a:cubicBezTo>
                    <a:pt x="25593" y="19277"/>
                    <a:pt x="23420" y="17349"/>
                    <a:pt x="23420" y="17349"/>
                  </a:cubicBezTo>
                  <a:close/>
                  <a:moveTo>
                    <a:pt x="91750" y="100481"/>
                  </a:moveTo>
                  <a:lnTo>
                    <a:pt x="91750" y="100481"/>
                  </a:lnTo>
                  <a:cubicBezTo>
                    <a:pt x="94164" y="100481"/>
                    <a:pt x="96096" y="104819"/>
                    <a:pt x="96096" y="104819"/>
                  </a:cubicBezTo>
                  <a:cubicBezTo>
                    <a:pt x="100442" y="106987"/>
                    <a:pt x="102615" y="106987"/>
                    <a:pt x="104788" y="104819"/>
                  </a:cubicBezTo>
                  <a:cubicBezTo>
                    <a:pt x="106961" y="102650"/>
                    <a:pt x="106961" y="100481"/>
                    <a:pt x="104788" y="98313"/>
                  </a:cubicBezTo>
                  <a:cubicBezTo>
                    <a:pt x="102615" y="96385"/>
                    <a:pt x="100442" y="94216"/>
                    <a:pt x="100442" y="94216"/>
                  </a:cubicBezTo>
                  <a:cubicBezTo>
                    <a:pt x="98269" y="91807"/>
                    <a:pt x="94164" y="91807"/>
                    <a:pt x="91750" y="91807"/>
                  </a:cubicBezTo>
                  <a:cubicBezTo>
                    <a:pt x="89818" y="94216"/>
                    <a:pt x="89818" y="98313"/>
                    <a:pt x="91750" y="1004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3" name="Shape 5133"/>
            <p:cNvSpPr/>
            <p:nvPr/>
          </p:nvSpPr>
          <p:spPr>
            <a:xfrm>
              <a:off x="1044342" y="2736215"/>
              <a:ext cx="245107" cy="2412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29" y="43862"/>
                  </a:moveTo>
                  <a:lnTo>
                    <a:pt x="76756" y="43862"/>
                  </a:lnTo>
                  <a:lnTo>
                    <a:pt x="60000" y="0"/>
                  </a:lnTo>
                  <a:lnTo>
                    <a:pt x="43243" y="43862"/>
                  </a:lnTo>
                  <a:lnTo>
                    <a:pt x="0" y="43862"/>
                  </a:lnTo>
                  <a:lnTo>
                    <a:pt x="35945" y="70620"/>
                  </a:lnTo>
                  <a:lnTo>
                    <a:pt x="23783" y="119724"/>
                  </a:lnTo>
                  <a:lnTo>
                    <a:pt x="60000" y="90206"/>
                  </a:lnTo>
                  <a:lnTo>
                    <a:pt x="95675" y="119724"/>
                  </a:lnTo>
                  <a:lnTo>
                    <a:pt x="83783" y="70620"/>
                  </a:lnTo>
                  <a:lnTo>
                    <a:pt x="119729" y="43862"/>
                  </a:lnTo>
                  <a:close/>
                  <a:moveTo>
                    <a:pt x="60000" y="78068"/>
                  </a:moveTo>
                  <a:lnTo>
                    <a:pt x="38108" y="94896"/>
                  </a:lnTo>
                  <a:lnTo>
                    <a:pt x="47837" y="70620"/>
                  </a:lnTo>
                  <a:lnTo>
                    <a:pt x="28648" y="53517"/>
                  </a:lnTo>
                  <a:lnTo>
                    <a:pt x="52702" y="56000"/>
                  </a:lnTo>
                  <a:lnTo>
                    <a:pt x="60000" y="26758"/>
                  </a:lnTo>
                  <a:lnTo>
                    <a:pt x="67027" y="56000"/>
                  </a:lnTo>
                  <a:lnTo>
                    <a:pt x="91081" y="53517"/>
                  </a:lnTo>
                  <a:lnTo>
                    <a:pt x="71891" y="70620"/>
                  </a:lnTo>
                  <a:lnTo>
                    <a:pt x="79189" y="94896"/>
                  </a:lnTo>
                  <a:lnTo>
                    <a:pt x="60000" y="780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4" name="Shape 5134"/>
            <p:cNvSpPr/>
            <p:nvPr/>
          </p:nvSpPr>
          <p:spPr>
            <a:xfrm>
              <a:off x="8136865" y="2210851"/>
              <a:ext cx="241216" cy="196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10" y="12134"/>
                  </a:moveTo>
                  <a:lnTo>
                    <a:pt x="107810" y="12134"/>
                  </a:lnTo>
                  <a:cubicBezTo>
                    <a:pt x="95891" y="0"/>
                    <a:pt x="79097" y="0"/>
                    <a:pt x="66907" y="12134"/>
                  </a:cubicBezTo>
                  <a:cubicBezTo>
                    <a:pt x="59864" y="20898"/>
                    <a:pt x="59864" y="20898"/>
                    <a:pt x="59864" y="20898"/>
                  </a:cubicBezTo>
                  <a:cubicBezTo>
                    <a:pt x="52550" y="12134"/>
                    <a:pt x="52550" y="12134"/>
                    <a:pt x="52550" y="12134"/>
                  </a:cubicBezTo>
                  <a:cubicBezTo>
                    <a:pt x="40632" y="0"/>
                    <a:pt x="23837" y="0"/>
                    <a:pt x="11918" y="12134"/>
                  </a:cubicBezTo>
                  <a:cubicBezTo>
                    <a:pt x="0" y="26966"/>
                    <a:pt x="0" y="50898"/>
                    <a:pt x="11918" y="62696"/>
                  </a:cubicBezTo>
                  <a:cubicBezTo>
                    <a:pt x="59864" y="119662"/>
                    <a:pt x="59864" y="119662"/>
                    <a:pt x="59864" y="119662"/>
                  </a:cubicBezTo>
                  <a:cubicBezTo>
                    <a:pt x="107810" y="62696"/>
                    <a:pt x="107810" y="62696"/>
                    <a:pt x="107810" y="62696"/>
                  </a:cubicBezTo>
                  <a:cubicBezTo>
                    <a:pt x="119729" y="50898"/>
                    <a:pt x="119729" y="26966"/>
                    <a:pt x="107810" y="12134"/>
                  </a:cubicBezTo>
                  <a:close/>
                  <a:moveTo>
                    <a:pt x="100767" y="53932"/>
                  </a:moveTo>
                  <a:lnTo>
                    <a:pt x="100767" y="53932"/>
                  </a:lnTo>
                  <a:cubicBezTo>
                    <a:pt x="59864" y="101460"/>
                    <a:pt x="59864" y="101460"/>
                    <a:pt x="59864" y="101460"/>
                  </a:cubicBezTo>
                  <a:cubicBezTo>
                    <a:pt x="18961" y="53932"/>
                    <a:pt x="18961" y="53932"/>
                    <a:pt x="18961" y="53932"/>
                  </a:cubicBezTo>
                  <a:cubicBezTo>
                    <a:pt x="14356" y="50898"/>
                    <a:pt x="11918" y="44831"/>
                    <a:pt x="11918" y="39101"/>
                  </a:cubicBezTo>
                  <a:cubicBezTo>
                    <a:pt x="11918" y="30000"/>
                    <a:pt x="14356" y="26966"/>
                    <a:pt x="18961" y="20898"/>
                  </a:cubicBezTo>
                  <a:cubicBezTo>
                    <a:pt x="21399" y="17865"/>
                    <a:pt x="26275" y="15168"/>
                    <a:pt x="31151" y="15168"/>
                  </a:cubicBezTo>
                  <a:cubicBezTo>
                    <a:pt x="38194" y="15168"/>
                    <a:pt x="43069" y="17865"/>
                    <a:pt x="45507" y="23932"/>
                  </a:cubicBezTo>
                  <a:cubicBezTo>
                    <a:pt x="59864" y="39101"/>
                    <a:pt x="59864" y="39101"/>
                    <a:pt x="59864" y="39101"/>
                  </a:cubicBezTo>
                  <a:cubicBezTo>
                    <a:pt x="74492" y="23932"/>
                    <a:pt x="74492" y="23932"/>
                    <a:pt x="74492" y="23932"/>
                  </a:cubicBezTo>
                  <a:cubicBezTo>
                    <a:pt x="76659" y="17865"/>
                    <a:pt x="81534" y="15168"/>
                    <a:pt x="88848" y="15168"/>
                  </a:cubicBezTo>
                  <a:cubicBezTo>
                    <a:pt x="93453" y="15168"/>
                    <a:pt x="98329" y="17865"/>
                    <a:pt x="100767" y="20898"/>
                  </a:cubicBezTo>
                  <a:cubicBezTo>
                    <a:pt x="105372" y="26966"/>
                    <a:pt x="107810" y="30000"/>
                    <a:pt x="107810" y="39101"/>
                  </a:cubicBezTo>
                  <a:cubicBezTo>
                    <a:pt x="107810" y="44831"/>
                    <a:pt x="105372" y="50898"/>
                    <a:pt x="100767" y="539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5" name="Shape 5135"/>
            <p:cNvSpPr/>
            <p:nvPr/>
          </p:nvSpPr>
          <p:spPr>
            <a:xfrm>
              <a:off x="2131758" y="4368736"/>
              <a:ext cx="252888" cy="249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70" y="40088"/>
                  </a:moveTo>
                  <a:lnTo>
                    <a:pt x="29870" y="40088"/>
                  </a:lnTo>
                  <a:lnTo>
                    <a:pt x="32207" y="40088"/>
                  </a:lnTo>
                  <a:cubicBezTo>
                    <a:pt x="36883" y="35044"/>
                    <a:pt x="41558" y="30530"/>
                    <a:pt x="48311" y="25752"/>
                  </a:cubicBezTo>
                  <a:lnTo>
                    <a:pt x="48311" y="23362"/>
                  </a:lnTo>
                  <a:cubicBezTo>
                    <a:pt x="48311" y="20973"/>
                    <a:pt x="48311" y="20973"/>
                    <a:pt x="48311" y="18584"/>
                  </a:cubicBezTo>
                  <a:cubicBezTo>
                    <a:pt x="41558" y="14070"/>
                    <a:pt x="34545" y="11681"/>
                    <a:pt x="27792" y="6902"/>
                  </a:cubicBezTo>
                  <a:cubicBezTo>
                    <a:pt x="23116" y="11681"/>
                    <a:pt x="16103" y="16460"/>
                    <a:pt x="11428" y="23362"/>
                  </a:cubicBezTo>
                  <a:cubicBezTo>
                    <a:pt x="16103" y="30530"/>
                    <a:pt x="18441" y="35044"/>
                    <a:pt x="23116" y="40088"/>
                  </a:cubicBezTo>
                  <a:cubicBezTo>
                    <a:pt x="25454" y="40088"/>
                    <a:pt x="27792" y="40088"/>
                    <a:pt x="29870" y="40088"/>
                  </a:cubicBezTo>
                  <a:close/>
                  <a:moveTo>
                    <a:pt x="16103" y="51769"/>
                  </a:moveTo>
                  <a:lnTo>
                    <a:pt x="16103" y="51769"/>
                  </a:lnTo>
                  <a:cubicBezTo>
                    <a:pt x="16103" y="49380"/>
                    <a:pt x="16103" y="49380"/>
                    <a:pt x="18441" y="46991"/>
                  </a:cubicBezTo>
                  <a:cubicBezTo>
                    <a:pt x="14025" y="42477"/>
                    <a:pt x="9090" y="37433"/>
                    <a:pt x="6753" y="32920"/>
                  </a:cubicBezTo>
                  <a:cubicBezTo>
                    <a:pt x="2337" y="40088"/>
                    <a:pt x="0" y="49380"/>
                    <a:pt x="0" y="58672"/>
                  </a:cubicBezTo>
                  <a:cubicBezTo>
                    <a:pt x="0" y="70619"/>
                    <a:pt x="2337" y="82300"/>
                    <a:pt x="9090" y="89203"/>
                  </a:cubicBezTo>
                  <a:cubicBezTo>
                    <a:pt x="11428" y="79911"/>
                    <a:pt x="14025" y="68230"/>
                    <a:pt x="18441" y="58672"/>
                  </a:cubicBezTo>
                  <a:cubicBezTo>
                    <a:pt x="18441" y="58672"/>
                    <a:pt x="16103" y="54159"/>
                    <a:pt x="16103" y="51769"/>
                  </a:cubicBezTo>
                  <a:close/>
                  <a:moveTo>
                    <a:pt x="59740" y="9292"/>
                  </a:moveTo>
                  <a:lnTo>
                    <a:pt x="59740" y="9292"/>
                  </a:lnTo>
                  <a:cubicBezTo>
                    <a:pt x="62077" y="9292"/>
                    <a:pt x="66753" y="11681"/>
                    <a:pt x="69090" y="14070"/>
                  </a:cubicBezTo>
                  <a:cubicBezTo>
                    <a:pt x="75844" y="9292"/>
                    <a:pt x="82857" y="9292"/>
                    <a:pt x="89870" y="6902"/>
                  </a:cubicBezTo>
                  <a:cubicBezTo>
                    <a:pt x="80519" y="2123"/>
                    <a:pt x="71428" y="0"/>
                    <a:pt x="59740" y="0"/>
                  </a:cubicBezTo>
                  <a:cubicBezTo>
                    <a:pt x="52987" y="0"/>
                    <a:pt x="45974" y="0"/>
                    <a:pt x="39220" y="2123"/>
                  </a:cubicBezTo>
                  <a:cubicBezTo>
                    <a:pt x="43636" y="4513"/>
                    <a:pt x="48311" y="9292"/>
                    <a:pt x="52987" y="11681"/>
                  </a:cubicBezTo>
                  <a:cubicBezTo>
                    <a:pt x="55324" y="11681"/>
                    <a:pt x="57402" y="9292"/>
                    <a:pt x="59740" y="9292"/>
                  </a:cubicBezTo>
                  <a:close/>
                  <a:moveTo>
                    <a:pt x="78181" y="70619"/>
                  </a:moveTo>
                  <a:lnTo>
                    <a:pt x="78181" y="70619"/>
                  </a:lnTo>
                  <a:cubicBezTo>
                    <a:pt x="80519" y="68230"/>
                    <a:pt x="80519" y="68230"/>
                    <a:pt x="82857" y="65840"/>
                  </a:cubicBezTo>
                  <a:cubicBezTo>
                    <a:pt x="78181" y="54159"/>
                    <a:pt x="71428" y="44601"/>
                    <a:pt x="64415" y="35044"/>
                  </a:cubicBezTo>
                  <a:cubicBezTo>
                    <a:pt x="64415" y="35044"/>
                    <a:pt x="62077" y="35044"/>
                    <a:pt x="59740" y="35044"/>
                  </a:cubicBezTo>
                  <a:cubicBezTo>
                    <a:pt x="57402" y="35044"/>
                    <a:pt x="55324" y="35044"/>
                    <a:pt x="52987" y="32920"/>
                  </a:cubicBezTo>
                  <a:cubicBezTo>
                    <a:pt x="48311" y="37433"/>
                    <a:pt x="43636" y="40088"/>
                    <a:pt x="39220" y="44601"/>
                  </a:cubicBezTo>
                  <a:cubicBezTo>
                    <a:pt x="41558" y="46991"/>
                    <a:pt x="41558" y="49380"/>
                    <a:pt x="41558" y="51769"/>
                  </a:cubicBezTo>
                  <a:cubicBezTo>
                    <a:pt x="41558" y="54159"/>
                    <a:pt x="41558" y="54159"/>
                    <a:pt x="41558" y="56548"/>
                  </a:cubicBezTo>
                  <a:cubicBezTo>
                    <a:pt x="52987" y="63451"/>
                    <a:pt x="64415" y="68230"/>
                    <a:pt x="78181" y="70619"/>
                  </a:cubicBezTo>
                  <a:close/>
                  <a:moveTo>
                    <a:pt x="94285" y="86814"/>
                  </a:moveTo>
                  <a:lnTo>
                    <a:pt x="94285" y="86814"/>
                  </a:lnTo>
                  <a:cubicBezTo>
                    <a:pt x="94285" y="89203"/>
                    <a:pt x="94285" y="93982"/>
                    <a:pt x="94285" y="96371"/>
                  </a:cubicBezTo>
                  <a:cubicBezTo>
                    <a:pt x="94285" y="98761"/>
                    <a:pt x="94285" y="103274"/>
                    <a:pt x="94285" y="108053"/>
                  </a:cubicBezTo>
                  <a:cubicBezTo>
                    <a:pt x="103636" y="100884"/>
                    <a:pt x="112727" y="89203"/>
                    <a:pt x="115064" y="77522"/>
                  </a:cubicBezTo>
                  <a:cubicBezTo>
                    <a:pt x="110649" y="79911"/>
                    <a:pt x="105974" y="79911"/>
                    <a:pt x="101298" y="79911"/>
                  </a:cubicBezTo>
                  <a:cubicBezTo>
                    <a:pt x="101298" y="84690"/>
                    <a:pt x="98961" y="86814"/>
                    <a:pt x="94285" y="86814"/>
                  </a:cubicBezTo>
                  <a:close/>
                  <a:moveTo>
                    <a:pt x="75844" y="79911"/>
                  </a:moveTo>
                  <a:lnTo>
                    <a:pt x="75844" y="79911"/>
                  </a:lnTo>
                  <a:cubicBezTo>
                    <a:pt x="62077" y="77522"/>
                    <a:pt x="48311" y="70619"/>
                    <a:pt x="36883" y="63451"/>
                  </a:cubicBezTo>
                  <a:cubicBezTo>
                    <a:pt x="34545" y="63451"/>
                    <a:pt x="32207" y="65840"/>
                    <a:pt x="29870" y="65840"/>
                  </a:cubicBezTo>
                  <a:cubicBezTo>
                    <a:pt x="27792" y="65840"/>
                    <a:pt x="27792" y="65840"/>
                    <a:pt x="27792" y="63451"/>
                  </a:cubicBezTo>
                  <a:cubicBezTo>
                    <a:pt x="20519" y="75132"/>
                    <a:pt x="18441" y="86814"/>
                    <a:pt x="16103" y="100884"/>
                  </a:cubicBezTo>
                  <a:cubicBezTo>
                    <a:pt x="23116" y="105663"/>
                    <a:pt x="29870" y="112831"/>
                    <a:pt x="36883" y="115221"/>
                  </a:cubicBezTo>
                  <a:cubicBezTo>
                    <a:pt x="45974" y="100884"/>
                    <a:pt x="59740" y="86814"/>
                    <a:pt x="75844" y="79911"/>
                  </a:cubicBezTo>
                  <a:close/>
                  <a:moveTo>
                    <a:pt x="98961" y="14070"/>
                  </a:moveTo>
                  <a:lnTo>
                    <a:pt x="98961" y="14070"/>
                  </a:lnTo>
                  <a:cubicBezTo>
                    <a:pt x="89870" y="16460"/>
                    <a:pt x="80519" y="18584"/>
                    <a:pt x="71428" y="20973"/>
                  </a:cubicBezTo>
                  <a:lnTo>
                    <a:pt x="73506" y="23362"/>
                  </a:lnTo>
                  <a:cubicBezTo>
                    <a:pt x="73506" y="25752"/>
                    <a:pt x="71428" y="25752"/>
                    <a:pt x="71428" y="28141"/>
                  </a:cubicBezTo>
                  <a:cubicBezTo>
                    <a:pt x="80519" y="37433"/>
                    <a:pt x="85194" y="49380"/>
                    <a:pt x="89870" y="63451"/>
                  </a:cubicBezTo>
                  <a:cubicBezTo>
                    <a:pt x="94285" y="63451"/>
                    <a:pt x="98961" y="65840"/>
                    <a:pt x="101298" y="70619"/>
                  </a:cubicBezTo>
                  <a:cubicBezTo>
                    <a:pt x="108311" y="70619"/>
                    <a:pt x="112727" y="70619"/>
                    <a:pt x="117402" y="68230"/>
                  </a:cubicBezTo>
                  <a:cubicBezTo>
                    <a:pt x="119740" y="65840"/>
                    <a:pt x="119740" y="61061"/>
                    <a:pt x="119740" y="58672"/>
                  </a:cubicBezTo>
                  <a:cubicBezTo>
                    <a:pt x="119740" y="42477"/>
                    <a:pt x="110649" y="25752"/>
                    <a:pt x="98961" y="14070"/>
                  </a:cubicBezTo>
                  <a:close/>
                  <a:moveTo>
                    <a:pt x="82857" y="86814"/>
                  </a:moveTo>
                  <a:lnTo>
                    <a:pt x="82857" y="86814"/>
                  </a:lnTo>
                  <a:cubicBezTo>
                    <a:pt x="66753" y="93982"/>
                    <a:pt x="55324" y="103274"/>
                    <a:pt x="45974" y="117610"/>
                  </a:cubicBezTo>
                  <a:cubicBezTo>
                    <a:pt x="50649" y="119734"/>
                    <a:pt x="55324" y="119734"/>
                    <a:pt x="59740" y="119734"/>
                  </a:cubicBezTo>
                  <a:cubicBezTo>
                    <a:pt x="69090" y="119734"/>
                    <a:pt x="75844" y="117610"/>
                    <a:pt x="85194" y="115221"/>
                  </a:cubicBezTo>
                  <a:cubicBezTo>
                    <a:pt x="85194" y="108053"/>
                    <a:pt x="87532" y="100884"/>
                    <a:pt x="87532" y="96371"/>
                  </a:cubicBezTo>
                  <a:cubicBezTo>
                    <a:pt x="87532" y="93982"/>
                    <a:pt x="87532" y="91592"/>
                    <a:pt x="85194" y="89203"/>
                  </a:cubicBezTo>
                  <a:cubicBezTo>
                    <a:pt x="85194" y="86814"/>
                    <a:pt x="82857" y="86814"/>
                    <a:pt x="82857" y="868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6" name="Shape 5136"/>
            <p:cNvSpPr/>
            <p:nvPr/>
          </p:nvSpPr>
          <p:spPr>
            <a:xfrm>
              <a:off x="5938688" y="4952477"/>
              <a:ext cx="274285" cy="167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19" y="3564"/>
                  </a:moveTo>
                  <a:lnTo>
                    <a:pt x="44819" y="3564"/>
                  </a:lnTo>
                  <a:cubicBezTo>
                    <a:pt x="42891" y="0"/>
                    <a:pt x="40481" y="0"/>
                    <a:pt x="38554" y="3564"/>
                  </a:cubicBezTo>
                  <a:cubicBezTo>
                    <a:pt x="0" y="59801"/>
                    <a:pt x="0" y="59801"/>
                    <a:pt x="0" y="59801"/>
                  </a:cubicBezTo>
                  <a:cubicBezTo>
                    <a:pt x="38554" y="116039"/>
                    <a:pt x="38554" y="116039"/>
                    <a:pt x="38554" y="116039"/>
                  </a:cubicBezTo>
                  <a:cubicBezTo>
                    <a:pt x="40481" y="119603"/>
                    <a:pt x="42891" y="119603"/>
                    <a:pt x="44819" y="116039"/>
                  </a:cubicBezTo>
                  <a:cubicBezTo>
                    <a:pt x="46987" y="112079"/>
                    <a:pt x="46987" y="108514"/>
                    <a:pt x="44819" y="105346"/>
                  </a:cubicBezTo>
                  <a:cubicBezTo>
                    <a:pt x="14939" y="59801"/>
                    <a:pt x="14939" y="59801"/>
                    <a:pt x="14939" y="59801"/>
                  </a:cubicBezTo>
                  <a:cubicBezTo>
                    <a:pt x="44819" y="17821"/>
                    <a:pt x="44819" y="17821"/>
                    <a:pt x="44819" y="17821"/>
                  </a:cubicBezTo>
                  <a:cubicBezTo>
                    <a:pt x="46987" y="13861"/>
                    <a:pt x="46987" y="7128"/>
                    <a:pt x="44819" y="3564"/>
                  </a:cubicBezTo>
                  <a:close/>
                  <a:moveTo>
                    <a:pt x="81204" y="3564"/>
                  </a:moveTo>
                  <a:lnTo>
                    <a:pt x="81204" y="3564"/>
                  </a:lnTo>
                  <a:cubicBezTo>
                    <a:pt x="79036" y="0"/>
                    <a:pt x="76867" y="0"/>
                    <a:pt x="74939" y="3564"/>
                  </a:cubicBezTo>
                  <a:cubicBezTo>
                    <a:pt x="72771" y="7128"/>
                    <a:pt x="72771" y="13861"/>
                    <a:pt x="74939" y="17821"/>
                  </a:cubicBezTo>
                  <a:cubicBezTo>
                    <a:pt x="104578" y="59801"/>
                    <a:pt x="104578" y="59801"/>
                    <a:pt x="104578" y="59801"/>
                  </a:cubicBezTo>
                  <a:cubicBezTo>
                    <a:pt x="74939" y="105346"/>
                    <a:pt x="74939" y="105346"/>
                    <a:pt x="74939" y="105346"/>
                  </a:cubicBezTo>
                  <a:cubicBezTo>
                    <a:pt x="72771" y="108514"/>
                    <a:pt x="72771" y="112079"/>
                    <a:pt x="74939" y="116039"/>
                  </a:cubicBezTo>
                  <a:cubicBezTo>
                    <a:pt x="76867" y="119603"/>
                    <a:pt x="79036" y="119603"/>
                    <a:pt x="81204" y="116039"/>
                  </a:cubicBezTo>
                  <a:cubicBezTo>
                    <a:pt x="119759" y="59801"/>
                    <a:pt x="119759" y="59801"/>
                    <a:pt x="119759" y="59801"/>
                  </a:cubicBezTo>
                  <a:lnTo>
                    <a:pt x="81204" y="35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7" name="Shape 5137"/>
            <p:cNvSpPr/>
            <p:nvPr/>
          </p:nvSpPr>
          <p:spPr>
            <a:xfrm>
              <a:off x="7039722" y="3821969"/>
              <a:ext cx="254833" cy="251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40" y="0"/>
                  </a:moveTo>
                  <a:lnTo>
                    <a:pt x="59740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740" y="119735"/>
                  </a:cubicBezTo>
                  <a:cubicBezTo>
                    <a:pt x="91948" y="119735"/>
                    <a:pt x="119740" y="91655"/>
                    <a:pt x="119740" y="58807"/>
                  </a:cubicBezTo>
                  <a:cubicBezTo>
                    <a:pt x="119740" y="25960"/>
                    <a:pt x="91948" y="0"/>
                    <a:pt x="59740" y="0"/>
                  </a:cubicBezTo>
                  <a:close/>
                  <a:moveTo>
                    <a:pt x="59740" y="79999"/>
                  </a:moveTo>
                  <a:lnTo>
                    <a:pt x="59740" y="79999"/>
                  </a:lnTo>
                  <a:cubicBezTo>
                    <a:pt x="48311" y="79999"/>
                    <a:pt x="41298" y="70463"/>
                    <a:pt x="41298" y="58807"/>
                  </a:cubicBezTo>
                  <a:cubicBezTo>
                    <a:pt x="41298" y="49536"/>
                    <a:pt x="48311" y="39999"/>
                    <a:pt x="59740" y="39999"/>
                  </a:cubicBezTo>
                  <a:cubicBezTo>
                    <a:pt x="71168" y="39999"/>
                    <a:pt x="78181" y="49536"/>
                    <a:pt x="78181" y="58807"/>
                  </a:cubicBezTo>
                  <a:cubicBezTo>
                    <a:pt x="78181" y="70463"/>
                    <a:pt x="71168" y="79999"/>
                    <a:pt x="59740" y="799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8" name="Shape 5138"/>
            <p:cNvSpPr/>
            <p:nvPr/>
          </p:nvSpPr>
          <p:spPr>
            <a:xfrm>
              <a:off x="2122032" y="4968042"/>
              <a:ext cx="272340" cy="134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87" y="0"/>
                  </a:moveTo>
                  <a:lnTo>
                    <a:pt x="106987" y="0"/>
                  </a:lnTo>
                  <a:cubicBezTo>
                    <a:pt x="12771" y="0"/>
                    <a:pt x="12771" y="0"/>
                    <a:pt x="12771" y="0"/>
                  </a:cubicBezTo>
                  <a:cubicBezTo>
                    <a:pt x="4337" y="0"/>
                    <a:pt x="0" y="12580"/>
                    <a:pt x="0" y="25645"/>
                  </a:cubicBezTo>
                  <a:cubicBezTo>
                    <a:pt x="0" y="98225"/>
                    <a:pt x="0" y="98225"/>
                    <a:pt x="0" y="98225"/>
                  </a:cubicBezTo>
                  <a:cubicBezTo>
                    <a:pt x="0" y="111290"/>
                    <a:pt x="4337" y="119516"/>
                    <a:pt x="12771" y="119516"/>
                  </a:cubicBezTo>
                  <a:cubicBezTo>
                    <a:pt x="106987" y="119516"/>
                    <a:pt x="106987" y="119516"/>
                    <a:pt x="106987" y="119516"/>
                  </a:cubicBezTo>
                  <a:cubicBezTo>
                    <a:pt x="113253" y="119516"/>
                    <a:pt x="119759" y="111290"/>
                    <a:pt x="119759" y="98225"/>
                  </a:cubicBezTo>
                  <a:cubicBezTo>
                    <a:pt x="119759" y="25645"/>
                    <a:pt x="119759" y="25645"/>
                    <a:pt x="119759" y="25645"/>
                  </a:cubicBezTo>
                  <a:cubicBezTo>
                    <a:pt x="119759" y="12580"/>
                    <a:pt x="113253" y="0"/>
                    <a:pt x="106987" y="0"/>
                  </a:cubicBezTo>
                  <a:close/>
                  <a:moveTo>
                    <a:pt x="106987" y="98225"/>
                  </a:moveTo>
                  <a:lnTo>
                    <a:pt x="106987" y="98225"/>
                  </a:lnTo>
                  <a:cubicBezTo>
                    <a:pt x="12771" y="98225"/>
                    <a:pt x="12771" y="98225"/>
                    <a:pt x="12771" y="98225"/>
                  </a:cubicBezTo>
                  <a:cubicBezTo>
                    <a:pt x="12771" y="25645"/>
                    <a:pt x="12771" y="25645"/>
                    <a:pt x="12771" y="25645"/>
                  </a:cubicBezTo>
                  <a:cubicBezTo>
                    <a:pt x="106987" y="25645"/>
                    <a:pt x="106987" y="25645"/>
                    <a:pt x="106987" y="25645"/>
                  </a:cubicBezTo>
                  <a:lnTo>
                    <a:pt x="106987" y="98225"/>
                  </a:lnTo>
                  <a:close/>
                  <a:moveTo>
                    <a:pt x="102650" y="38225"/>
                  </a:moveTo>
                  <a:lnTo>
                    <a:pt x="102650" y="38225"/>
                  </a:lnTo>
                  <a:cubicBezTo>
                    <a:pt x="76867" y="38225"/>
                    <a:pt x="76867" y="38225"/>
                    <a:pt x="76867" y="38225"/>
                  </a:cubicBezTo>
                  <a:cubicBezTo>
                    <a:pt x="76867" y="85645"/>
                    <a:pt x="76867" y="85645"/>
                    <a:pt x="76867" y="85645"/>
                  </a:cubicBezTo>
                  <a:cubicBezTo>
                    <a:pt x="102650" y="85645"/>
                    <a:pt x="102650" y="85645"/>
                    <a:pt x="102650" y="85645"/>
                  </a:cubicBezTo>
                  <a:lnTo>
                    <a:pt x="102650" y="38225"/>
                  </a:lnTo>
                  <a:close/>
                  <a:moveTo>
                    <a:pt x="42891" y="38225"/>
                  </a:moveTo>
                  <a:lnTo>
                    <a:pt x="42891" y="38225"/>
                  </a:lnTo>
                  <a:cubicBezTo>
                    <a:pt x="17349" y="38225"/>
                    <a:pt x="17349" y="38225"/>
                    <a:pt x="17349" y="38225"/>
                  </a:cubicBezTo>
                  <a:cubicBezTo>
                    <a:pt x="17349" y="85645"/>
                    <a:pt x="17349" y="85645"/>
                    <a:pt x="17349" y="85645"/>
                  </a:cubicBezTo>
                  <a:cubicBezTo>
                    <a:pt x="42891" y="85645"/>
                    <a:pt x="42891" y="85645"/>
                    <a:pt x="42891" y="85645"/>
                  </a:cubicBezTo>
                  <a:lnTo>
                    <a:pt x="42891" y="38225"/>
                  </a:lnTo>
                  <a:close/>
                  <a:moveTo>
                    <a:pt x="72530" y="38225"/>
                  </a:moveTo>
                  <a:lnTo>
                    <a:pt x="72530" y="38225"/>
                  </a:lnTo>
                  <a:cubicBezTo>
                    <a:pt x="46987" y="38225"/>
                    <a:pt x="46987" y="38225"/>
                    <a:pt x="46987" y="38225"/>
                  </a:cubicBezTo>
                  <a:cubicBezTo>
                    <a:pt x="46987" y="85645"/>
                    <a:pt x="46987" y="85645"/>
                    <a:pt x="46987" y="85645"/>
                  </a:cubicBezTo>
                  <a:cubicBezTo>
                    <a:pt x="72530" y="85645"/>
                    <a:pt x="72530" y="85645"/>
                    <a:pt x="72530" y="85645"/>
                  </a:cubicBezTo>
                  <a:lnTo>
                    <a:pt x="72530" y="382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9" name="Shape 5139"/>
            <p:cNvSpPr/>
            <p:nvPr/>
          </p:nvSpPr>
          <p:spPr>
            <a:xfrm>
              <a:off x="2666713" y="4968042"/>
              <a:ext cx="274285" cy="134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346" y="0"/>
                    <a:pt x="0" y="12580"/>
                    <a:pt x="0" y="25645"/>
                  </a:cubicBezTo>
                  <a:cubicBezTo>
                    <a:pt x="0" y="98225"/>
                    <a:pt x="0" y="98225"/>
                    <a:pt x="0" y="98225"/>
                  </a:cubicBezTo>
                  <a:cubicBezTo>
                    <a:pt x="0" y="111290"/>
                    <a:pt x="4346" y="119516"/>
                    <a:pt x="12796" y="119516"/>
                  </a:cubicBezTo>
                  <a:cubicBezTo>
                    <a:pt x="106961" y="119516"/>
                    <a:pt x="106961" y="119516"/>
                    <a:pt x="106961" y="119516"/>
                  </a:cubicBezTo>
                  <a:cubicBezTo>
                    <a:pt x="113239" y="119516"/>
                    <a:pt x="119758" y="111290"/>
                    <a:pt x="119758" y="98225"/>
                  </a:cubicBezTo>
                  <a:cubicBezTo>
                    <a:pt x="119758" y="25645"/>
                    <a:pt x="119758" y="25645"/>
                    <a:pt x="119758" y="25645"/>
                  </a:cubicBezTo>
                  <a:cubicBezTo>
                    <a:pt x="119758" y="12580"/>
                    <a:pt x="113239" y="0"/>
                    <a:pt x="106961" y="0"/>
                  </a:cubicBezTo>
                  <a:close/>
                  <a:moveTo>
                    <a:pt x="106961" y="98225"/>
                  </a:moveTo>
                  <a:lnTo>
                    <a:pt x="106961" y="98225"/>
                  </a:lnTo>
                  <a:cubicBezTo>
                    <a:pt x="12796" y="98225"/>
                    <a:pt x="12796" y="98225"/>
                    <a:pt x="12796" y="98225"/>
                  </a:cubicBezTo>
                  <a:cubicBezTo>
                    <a:pt x="12796" y="25645"/>
                    <a:pt x="12796" y="25645"/>
                    <a:pt x="12796" y="25645"/>
                  </a:cubicBezTo>
                  <a:cubicBezTo>
                    <a:pt x="106961" y="25645"/>
                    <a:pt x="106961" y="25645"/>
                    <a:pt x="106961" y="25645"/>
                  </a:cubicBezTo>
                  <a:lnTo>
                    <a:pt x="106961" y="98225"/>
                  </a:lnTo>
                  <a:close/>
                  <a:moveTo>
                    <a:pt x="42736" y="38225"/>
                  </a:moveTo>
                  <a:lnTo>
                    <a:pt x="42736" y="38225"/>
                  </a:lnTo>
                  <a:cubicBezTo>
                    <a:pt x="17142" y="38225"/>
                    <a:pt x="17142" y="38225"/>
                    <a:pt x="17142" y="38225"/>
                  </a:cubicBezTo>
                  <a:cubicBezTo>
                    <a:pt x="17142" y="85645"/>
                    <a:pt x="17142" y="85645"/>
                    <a:pt x="17142" y="85645"/>
                  </a:cubicBezTo>
                  <a:cubicBezTo>
                    <a:pt x="42736" y="85645"/>
                    <a:pt x="42736" y="85645"/>
                    <a:pt x="42736" y="85645"/>
                  </a:cubicBezTo>
                  <a:lnTo>
                    <a:pt x="42736" y="38225"/>
                  </a:lnTo>
                  <a:close/>
                  <a:moveTo>
                    <a:pt x="72676" y="38225"/>
                  </a:moveTo>
                  <a:lnTo>
                    <a:pt x="72676" y="38225"/>
                  </a:lnTo>
                  <a:cubicBezTo>
                    <a:pt x="47082" y="38225"/>
                    <a:pt x="47082" y="38225"/>
                    <a:pt x="47082" y="38225"/>
                  </a:cubicBezTo>
                  <a:cubicBezTo>
                    <a:pt x="47082" y="85645"/>
                    <a:pt x="47082" y="85645"/>
                    <a:pt x="47082" y="85645"/>
                  </a:cubicBezTo>
                  <a:cubicBezTo>
                    <a:pt x="72676" y="85645"/>
                    <a:pt x="72676" y="85645"/>
                    <a:pt x="72676" y="85645"/>
                  </a:cubicBezTo>
                  <a:lnTo>
                    <a:pt x="72676" y="382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0" name="Shape 5140"/>
            <p:cNvSpPr/>
            <p:nvPr/>
          </p:nvSpPr>
          <p:spPr>
            <a:xfrm>
              <a:off x="3211394" y="4968042"/>
              <a:ext cx="274285" cy="134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346" y="0"/>
                    <a:pt x="0" y="12580"/>
                    <a:pt x="0" y="25645"/>
                  </a:cubicBezTo>
                  <a:cubicBezTo>
                    <a:pt x="0" y="98225"/>
                    <a:pt x="0" y="98225"/>
                    <a:pt x="0" y="98225"/>
                  </a:cubicBezTo>
                  <a:cubicBezTo>
                    <a:pt x="0" y="111290"/>
                    <a:pt x="4346" y="119516"/>
                    <a:pt x="12796" y="119516"/>
                  </a:cubicBezTo>
                  <a:cubicBezTo>
                    <a:pt x="106961" y="119516"/>
                    <a:pt x="106961" y="119516"/>
                    <a:pt x="106961" y="119516"/>
                  </a:cubicBezTo>
                  <a:cubicBezTo>
                    <a:pt x="113480" y="119516"/>
                    <a:pt x="119758" y="111290"/>
                    <a:pt x="119758" y="98225"/>
                  </a:cubicBezTo>
                  <a:cubicBezTo>
                    <a:pt x="119758" y="25645"/>
                    <a:pt x="119758" y="25645"/>
                    <a:pt x="119758" y="25645"/>
                  </a:cubicBezTo>
                  <a:cubicBezTo>
                    <a:pt x="119758" y="12580"/>
                    <a:pt x="113480" y="0"/>
                    <a:pt x="106961" y="0"/>
                  </a:cubicBezTo>
                  <a:close/>
                  <a:moveTo>
                    <a:pt x="106961" y="98225"/>
                  </a:moveTo>
                  <a:lnTo>
                    <a:pt x="106961" y="98225"/>
                  </a:lnTo>
                  <a:cubicBezTo>
                    <a:pt x="12796" y="98225"/>
                    <a:pt x="12796" y="98225"/>
                    <a:pt x="12796" y="98225"/>
                  </a:cubicBezTo>
                  <a:cubicBezTo>
                    <a:pt x="12796" y="25645"/>
                    <a:pt x="12796" y="25645"/>
                    <a:pt x="12796" y="25645"/>
                  </a:cubicBezTo>
                  <a:cubicBezTo>
                    <a:pt x="106961" y="25645"/>
                    <a:pt x="106961" y="25645"/>
                    <a:pt x="106961" y="25645"/>
                  </a:cubicBezTo>
                  <a:lnTo>
                    <a:pt x="106961" y="98225"/>
                  </a:lnTo>
                  <a:close/>
                  <a:moveTo>
                    <a:pt x="42736" y="38225"/>
                  </a:moveTo>
                  <a:lnTo>
                    <a:pt x="42736" y="38225"/>
                  </a:lnTo>
                  <a:cubicBezTo>
                    <a:pt x="17142" y="38225"/>
                    <a:pt x="17142" y="38225"/>
                    <a:pt x="17142" y="38225"/>
                  </a:cubicBezTo>
                  <a:cubicBezTo>
                    <a:pt x="17142" y="85645"/>
                    <a:pt x="17142" y="85645"/>
                    <a:pt x="17142" y="85645"/>
                  </a:cubicBezTo>
                  <a:cubicBezTo>
                    <a:pt x="42736" y="85645"/>
                    <a:pt x="42736" y="85645"/>
                    <a:pt x="42736" y="85645"/>
                  </a:cubicBezTo>
                  <a:lnTo>
                    <a:pt x="42736" y="382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1" name="Shape 5141"/>
            <p:cNvSpPr/>
            <p:nvPr/>
          </p:nvSpPr>
          <p:spPr>
            <a:xfrm>
              <a:off x="3758019" y="4968042"/>
              <a:ext cx="274286" cy="134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20" y="0"/>
                  </a:moveTo>
                  <a:lnTo>
                    <a:pt x="106720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4104" y="0"/>
                    <a:pt x="0" y="12580"/>
                    <a:pt x="0" y="25645"/>
                  </a:cubicBezTo>
                  <a:cubicBezTo>
                    <a:pt x="0" y="98225"/>
                    <a:pt x="0" y="98225"/>
                    <a:pt x="0" y="98225"/>
                  </a:cubicBezTo>
                  <a:cubicBezTo>
                    <a:pt x="0" y="111290"/>
                    <a:pt x="4104" y="119516"/>
                    <a:pt x="12796" y="119516"/>
                  </a:cubicBezTo>
                  <a:cubicBezTo>
                    <a:pt x="106720" y="119516"/>
                    <a:pt x="106720" y="119516"/>
                    <a:pt x="106720" y="119516"/>
                  </a:cubicBezTo>
                  <a:cubicBezTo>
                    <a:pt x="113480" y="119516"/>
                    <a:pt x="119758" y="111290"/>
                    <a:pt x="119758" y="98225"/>
                  </a:cubicBezTo>
                  <a:cubicBezTo>
                    <a:pt x="119758" y="25645"/>
                    <a:pt x="119758" y="25645"/>
                    <a:pt x="119758" y="25645"/>
                  </a:cubicBezTo>
                  <a:cubicBezTo>
                    <a:pt x="119758" y="12580"/>
                    <a:pt x="113480" y="0"/>
                    <a:pt x="106720" y="0"/>
                  </a:cubicBezTo>
                  <a:close/>
                  <a:moveTo>
                    <a:pt x="106720" y="98225"/>
                  </a:moveTo>
                  <a:lnTo>
                    <a:pt x="106720" y="98225"/>
                  </a:lnTo>
                  <a:cubicBezTo>
                    <a:pt x="12796" y="98225"/>
                    <a:pt x="12796" y="98225"/>
                    <a:pt x="12796" y="98225"/>
                  </a:cubicBezTo>
                  <a:cubicBezTo>
                    <a:pt x="12796" y="25645"/>
                    <a:pt x="12796" y="25645"/>
                    <a:pt x="12796" y="25645"/>
                  </a:cubicBezTo>
                  <a:cubicBezTo>
                    <a:pt x="106720" y="25645"/>
                    <a:pt x="106720" y="25645"/>
                    <a:pt x="106720" y="25645"/>
                  </a:cubicBezTo>
                  <a:lnTo>
                    <a:pt x="106720" y="982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2" name="Shape 5142"/>
            <p:cNvSpPr/>
            <p:nvPr/>
          </p:nvSpPr>
          <p:spPr>
            <a:xfrm>
              <a:off x="5938688" y="1702997"/>
              <a:ext cx="274285" cy="1245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80" y="48430"/>
                  </a:moveTo>
                  <a:lnTo>
                    <a:pt x="115180" y="48430"/>
                  </a:lnTo>
                  <a:cubicBezTo>
                    <a:pt x="113253" y="38744"/>
                    <a:pt x="102409" y="14529"/>
                    <a:pt x="96144" y="4843"/>
                  </a:cubicBezTo>
                  <a:cubicBezTo>
                    <a:pt x="96144" y="0"/>
                    <a:pt x="93975" y="0"/>
                    <a:pt x="89638" y="0"/>
                  </a:cubicBezTo>
                  <a:cubicBezTo>
                    <a:pt x="87710" y="0"/>
                    <a:pt x="60000" y="0"/>
                    <a:pt x="60000" y="0"/>
                  </a:cubicBezTo>
                  <a:cubicBezTo>
                    <a:pt x="60000" y="0"/>
                    <a:pt x="32048" y="0"/>
                    <a:pt x="29879" y="0"/>
                  </a:cubicBezTo>
                  <a:cubicBezTo>
                    <a:pt x="25542" y="0"/>
                    <a:pt x="23614" y="0"/>
                    <a:pt x="23614" y="4843"/>
                  </a:cubicBezTo>
                  <a:cubicBezTo>
                    <a:pt x="17108" y="14529"/>
                    <a:pt x="6506" y="38744"/>
                    <a:pt x="4337" y="48430"/>
                  </a:cubicBezTo>
                  <a:cubicBezTo>
                    <a:pt x="0" y="52735"/>
                    <a:pt x="0" y="57578"/>
                    <a:pt x="0" y="67264"/>
                  </a:cubicBezTo>
                  <a:cubicBezTo>
                    <a:pt x="4337" y="105470"/>
                    <a:pt x="4337" y="105470"/>
                    <a:pt x="4337" y="105470"/>
                  </a:cubicBezTo>
                  <a:cubicBezTo>
                    <a:pt x="4337" y="114618"/>
                    <a:pt x="8674" y="119461"/>
                    <a:pt x="10843" y="119461"/>
                  </a:cubicBezTo>
                  <a:cubicBezTo>
                    <a:pt x="108915" y="119461"/>
                    <a:pt x="108915" y="119461"/>
                    <a:pt x="108915" y="119461"/>
                  </a:cubicBezTo>
                  <a:cubicBezTo>
                    <a:pt x="111084" y="119461"/>
                    <a:pt x="115180" y="114618"/>
                    <a:pt x="115180" y="105470"/>
                  </a:cubicBezTo>
                  <a:cubicBezTo>
                    <a:pt x="119759" y="67264"/>
                    <a:pt x="119759" y="67264"/>
                    <a:pt x="119759" y="67264"/>
                  </a:cubicBezTo>
                  <a:cubicBezTo>
                    <a:pt x="119759" y="57578"/>
                    <a:pt x="119759" y="52735"/>
                    <a:pt x="115180" y="48430"/>
                  </a:cubicBezTo>
                  <a:close/>
                  <a:moveTo>
                    <a:pt x="83373" y="52735"/>
                  </a:moveTo>
                  <a:lnTo>
                    <a:pt x="83373" y="52735"/>
                  </a:lnTo>
                  <a:lnTo>
                    <a:pt x="83373" y="57578"/>
                  </a:lnTo>
                  <a:cubicBezTo>
                    <a:pt x="76867" y="81255"/>
                    <a:pt x="76867" y="81255"/>
                    <a:pt x="76867" y="81255"/>
                  </a:cubicBezTo>
                  <a:cubicBezTo>
                    <a:pt x="42891" y="81255"/>
                    <a:pt x="42891" y="81255"/>
                    <a:pt x="42891" y="81255"/>
                  </a:cubicBezTo>
                  <a:cubicBezTo>
                    <a:pt x="36385" y="57578"/>
                    <a:pt x="36385" y="57578"/>
                    <a:pt x="36385" y="57578"/>
                  </a:cubicBezTo>
                  <a:lnTo>
                    <a:pt x="36385" y="52735"/>
                  </a:lnTo>
                  <a:cubicBezTo>
                    <a:pt x="14939" y="52735"/>
                    <a:pt x="14939" y="52735"/>
                    <a:pt x="14939" y="52735"/>
                  </a:cubicBezTo>
                  <a:cubicBezTo>
                    <a:pt x="25542" y="24215"/>
                    <a:pt x="25542" y="24215"/>
                    <a:pt x="25542" y="24215"/>
                  </a:cubicBezTo>
                  <a:cubicBezTo>
                    <a:pt x="93975" y="24215"/>
                    <a:pt x="93975" y="24215"/>
                    <a:pt x="93975" y="24215"/>
                  </a:cubicBezTo>
                  <a:cubicBezTo>
                    <a:pt x="104578" y="52735"/>
                    <a:pt x="104578" y="52735"/>
                    <a:pt x="104578" y="52735"/>
                  </a:cubicBezTo>
                  <a:lnTo>
                    <a:pt x="83373" y="527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3" name="Shape 5143"/>
            <p:cNvSpPr/>
            <p:nvPr/>
          </p:nvSpPr>
          <p:spPr>
            <a:xfrm>
              <a:off x="6485314" y="4919398"/>
              <a:ext cx="274286" cy="239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20" y="0"/>
                  </a:moveTo>
                  <a:lnTo>
                    <a:pt x="106720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6277" y="0"/>
                    <a:pt x="0" y="4689"/>
                    <a:pt x="0" y="12137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0" y="95172"/>
                    <a:pt x="4104" y="102620"/>
                    <a:pt x="10623" y="105103"/>
                  </a:cubicBezTo>
                  <a:cubicBezTo>
                    <a:pt x="38631" y="110068"/>
                    <a:pt x="38631" y="110068"/>
                    <a:pt x="38631" y="110068"/>
                  </a:cubicBezTo>
                  <a:cubicBezTo>
                    <a:pt x="38631" y="110068"/>
                    <a:pt x="14969" y="119724"/>
                    <a:pt x="29698" y="119724"/>
                  </a:cubicBezTo>
                  <a:cubicBezTo>
                    <a:pt x="89818" y="119724"/>
                    <a:pt x="89818" y="119724"/>
                    <a:pt x="89818" y="119724"/>
                  </a:cubicBezTo>
                  <a:cubicBezTo>
                    <a:pt x="104788" y="119724"/>
                    <a:pt x="81126" y="110068"/>
                    <a:pt x="81126" y="110068"/>
                  </a:cubicBezTo>
                  <a:cubicBezTo>
                    <a:pt x="108893" y="105103"/>
                    <a:pt x="108893" y="105103"/>
                    <a:pt x="108893" y="105103"/>
                  </a:cubicBezTo>
                  <a:cubicBezTo>
                    <a:pt x="115653" y="102620"/>
                    <a:pt x="119758" y="95172"/>
                    <a:pt x="119758" y="88000"/>
                  </a:cubicBezTo>
                  <a:cubicBezTo>
                    <a:pt x="119758" y="12137"/>
                    <a:pt x="119758" y="12137"/>
                    <a:pt x="119758" y="12137"/>
                  </a:cubicBezTo>
                  <a:cubicBezTo>
                    <a:pt x="119758" y="4689"/>
                    <a:pt x="113480" y="0"/>
                    <a:pt x="106720" y="0"/>
                  </a:cubicBezTo>
                  <a:close/>
                  <a:moveTo>
                    <a:pt x="106720" y="88000"/>
                  </a:moveTo>
                  <a:lnTo>
                    <a:pt x="106720" y="88000"/>
                  </a:lnTo>
                  <a:cubicBezTo>
                    <a:pt x="12796" y="88000"/>
                    <a:pt x="12796" y="88000"/>
                    <a:pt x="12796" y="88000"/>
                  </a:cubicBezTo>
                  <a:cubicBezTo>
                    <a:pt x="12796" y="12137"/>
                    <a:pt x="12796" y="12137"/>
                    <a:pt x="12796" y="12137"/>
                  </a:cubicBezTo>
                  <a:cubicBezTo>
                    <a:pt x="106720" y="12137"/>
                    <a:pt x="106720" y="12137"/>
                    <a:pt x="106720" y="12137"/>
                  </a:cubicBezTo>
                  <a:lnTo>
                    <a:pt x="106720" y="880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4" name="Shape 5144"/>
            <p:cNvSpPr/>
            <p:nvPr/>
          </p:nvSpPr>
          <p:spPr>
            <a:xfrm>
              <a:off x="7576622" y="3827805"/>
              <a:ext cx="274285" cy="235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533" y="65070"/>
                  </a:moveTo>
                  <a:lnTo>
                    <a:pt x="55533" y="65070"/>
                  </a:lnTo>
                  <a:cubicBezTo>
                    <a:pt x="66156" y="65070"/>
                    <a:pt x="66156" y="65070"/>
                    <a:pt x="66156" y="65070"/>
                  </a:cubicBezTo>
                  <a:cubicBezTo>
                    <a:pt x="66156" y="77464"/>
                    <a:pt x="66156" y="77464"/>
                    <a:pt x="66156" y="77464"/>
                  </a:cubicBezTo>
                  <a:cubicBezTo>
                    <a:pt x="119758" y="77464"/>
                    <a:pt x="119758" y="77464"/>
                    <a:pt x="119758" y="77464"/>
                  </a:cubicBezTo>
                  <a:cubicBezTo>
                    <a:pt x="119758" y="77464"/>
                    <a:pt x="119758" y="47323"/>
                    <a:pt x="117585" y="37464"/>
                  </a:cubicBezTo>
                  <a:cubicBezTo>
                    <a:pt x="117585" y="27323"/>
                    <a:pt x="115412" y="22535"/>
                    <a:pt x="106961" y="22535"/>
                  </a:cubicBezTo>
                  <a:cubicBezTo>
                    <a:pt x="87645" y="22535"/>
                    <a:pt x="87645" y="22535"/>
                    <a:pt x="87645" y="22535"/>
                  </a:cubicBezTo>
                  <a:cubicBezTo>
                    <a:pt x="83299" y="14929"/>
                    <a:pt x="81368" y="7605"/>
                    <a:pt x="81368" y="7605"/>
                  </a:cubicBezTo>
                  <a:cubicBezTo>
                    <a:pt x="79195" y="2535"/>
                    <a:pt x="77022" y="0"/>
                    <a:pt x="72434" y="0"/>
                  </a:cubicBezTo>
                  <a:cubicBezTo>
                    <a:pt x="46841" y="0"/>
                    <a:pt x="46841" y="0"/>
                    <a:pt x="46841" y="0"/>
                  </a:cubicBezTo>
                  <a:cubicBezTo>
                    <a:pt x="42736" y="0"/>
                    <a:pt x="40563" y="2535"/>
                    <a:pt x="40563" y="7605"/>
                  </a:cubicBezTo>
                  <a:cubicBezTo>
                    <a:pt x="38390" y="7605"/>
                    <a:pt x="36217" y="14929"/>
                    <a:pt x="32112" y="22535"/>
                  </a:cubicBezTo>
                  <a:cubicBezTo>
                    <a:pt x="12796" y="22535"/>
                    <a:pt x="12796" y="22535"/>
                    <a:pt x="12796" y="22535"/>
                  </a:cubicBezTo>
                  <a:cubicBezTo>
                    <a:pt x="4104" y="22535"/>
                    <a:pt x="2173" y="27323"/>
                    <a:pt x="2173" y="37464"/>
                  </a:cubicBezTo>
                  <a:cubicBezTo>
                    <a:pt x="0" y="47323"/>
                    <a:pt x="0" y="77464"/>
                    <a:pt x="0" y="77464"/>
                  </a:cubicBezTo>
                  <a:cubicBezTo>
                    <a:pt x="55533" y="77464"/>
                    <a:pt x="55533" y="77464"/>
                    <a:pt x="55533" y="77464"/>
                  </a:cubicBezTo>
                  <a:lnTo>
                    <a:pt x="55533" y="65070"/>
                  </a:lnTo>
                  <a:close/>
                  <a:moveTo>
                    <a:pt x="44909" y="14929"/>
                  </a:moveTo>
                  <a:lnTo>
                    <a:pt x="44909" y="14929"/>
                  </a:lnTo>
                  <a:cubicBezTo>
                    <a:pt x="46841" y="12394"/>
                    <a:pt x="46841" y="10140"/>
                    <a:pt x="51187" y="10140"/>
                  </a:cubicBezTo>
                  <a:cubicBezTo>
                    <a:pt x="68571" y="10140"/>
                    <a:pt x="68571" y="10140"/>
                    <a:pt x="68571" y="10140"/>
                  </a:cubicBezTo>
                  <a:cubicBezTo>
                    <a:pt x="72434" y="10140"/>
                    <a:pt x="72434" y="12394"/>
                    <a:pt x="74607" y="14929"/>
                  </a:cubicBezTo>
                  <a:cubicBezTo>
                    <a:pt x="74607" y="14929"/>
                    <a:pt x="77022" y="20000"/>
                    <a:pt x="77022" y="22535"/>
                  </a:cubicBezTo>
                  <a:cubicBezTo>
                    <a:pt x="42736" y="22535"/>
                    <a:pt x="42736" y="22535"/>
                    <a:pt x="42736" y="22535"/>
                  </a:cubicBezTo>
                  <a:cubicBezTo>
                    <a:pt x="44909" y="20000"/>
                    <a:pt x="44909" y="14929"/>
                    <a:pt x="44909" y="14929"/>
                  </a:cubicBezTo>
                  <a:close/>
                  <a:moveTo>
                    <a:pt x="66156" y="100000"/>
                  </a:moveTo>
                  <a:lnTo>
                    <a:pt x="66156" y="100000"/>
                  </a:lnTo>
                  <a:cubicBezTo>
                    <a:pt x="55533" y="100000"/>
                    <a:pt x="55533" y="100000"/>
                    <a:pt x="55533" y="100000"/>
                  </a:cubicBezTo>
                  <a:cubicBezTo>
                    <a:pt x="55533" y="85070"/>
                    <a:pt x="55533" y="85070"/>
                    <a:pt x="55533" y="85070"/>
                  </a:cubicBezTo>
                  <a:cubicBezTo>
                    <a:pt x="2173" y="85070"/>
                    <a:pt x="2173" y="85070"/>
                    <a:pt x="2173" y="85070"/>
                  </a:cubicBezTo>
                  <a:cubicBezTo>
                    <a:pt x="2173" y="85070"/>
                    <a:pt x="4104" y="97464"/>
                    <a:pt x="4104" y="107323"/>
                  </a:cubicBezTo>
                  <a:cubicBezTo>
                    <a:pt x="4104" y="112394"/>
                    <a:pt x="6277" y="119718"/>
                    <a:pt x="14969" y="119718"/>
                  </a:cubicBezTo>
                  <a:cubicBezTo>
                    <a:pt x="104788" y="119718"/>
                    <a:pt x="104788" y="119718"/>
                    <a:pt x="104788" y="119718"/>
                  </a:cubicBezTo>
                  <a:cubicBezTo>
                    <a:pt x="113239" y="119718"/>
                    <a:pt x="115412" y="112394"/>
                    <a:pt x="115412" y="107323"/>
                  </a:cubicBezTo>
                  <a:cubicBezTo>
                    <a:pt x="115412" y="97464"/>
                    <a:pt x="117585" y="85070"/>
                    <a:pt x="117585" y="85070"/>
                  </a:cubicBezTo>
                  <a:cubicBezTo>
                    <a:pt x="66156" y="85070"/>
                    <a:pt x="66156" y="85070"/>
                    <a:pt x="66156" y="85070"/>
                  </a:cubicBezTo>
                  <a:lnTo>
                    <a:pt x="66156" y="1000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5" name="Shape 5145"/>
            <p:cNvSpPr/>
            <p:nvPr/>
          </p:nvSpPr>
          <p:spPr>
            <a:xfrm>
              <a:off x="3211394" y="4407653"/>
              <a:ext cx="274285" cy="167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91" y="59801"/>
                  </a:moveTo>
                  <a:lnTo>
                    <a:pt x="91991" y="59801"/>
                  </a:lnTo>
                  <a:cubicBezTo>
                    <a:pt x="91991" y="35643"/>
                    <a:pt x="100684" y="17821"/>
                    <a:pt x="104788" y="17821"/>
                  </a:cubicBezTo>
                  <a:cubicBezTo>
                    <a:pt x="106961" y="17821"/>
                    <a:pt x="113480" y="17821"/>
                    <a:pt x="113480" y="17821"/>
                  </a:cubicBezTo>
                  <a:cubicBezTo>
                    <a:pt x="109134" y="7128"/>
                    <a:pt x="106961" y="0"/>
                    <a:pt x="91991" y="0"/>
                  </a:cubicBezTo>
                  <a:cubicBezTo>
                    <a:pt x="32112" y="0"/>
                    <a:pt x="32112" y="0"/>
                    <a:pt x="32112" y="0"/>
                  </a:cubicBezTo>
                  <a:cubicBezTo>
                    <a:pt x="8692" y="0"/>
                    <a:pt x="0" y="35643"/>
                    <a:pt x="0" y="59801"/>
                  </a:cubicBezTo>
                  <a:cubicBezTo>
                    <a:pt x="0" y="84356"/>
                    <a:pt x="8692" y="119603"/>
                    <a:pt x="32112" y="119603"/>
                  </a:cubicBezTo>
                  <a:cubicBezTo>
                    <a:pt x="91991" y="119603"/>
                    <a:pt x="91991" y="119603"/>
                    <a:pt x="91991" y="119603"/>
                  </a:cubicBezTo>
                  <a:cubicBezTo>
                    <a:pt x="106961" y="119603"/>
                    <a:pt x="109134" y="112475"/>
                    <a:pt x="113480" y="101782"/>
                  </a:cubicBezTo>
                  <a:cubicBezTo>
                    <a:pt x="113480" y="101782"/>
                    <a:pt x="111307" y="101782"/>
                    <a:pt x="104788" y="101782"/>
                  </a:cubicBezTo>
                  <a:cubicBezTo>
                    <a:pt x="100684" y="101782"/>
                    <a:pt x="91991" y="87920"/>
                    <a:pt x="91991" y="59801"/>
                  </a:cubicBezTo>
                  <a:close/>
                  <a:moveTo>
                    <a:pt x="74849" y="77623"/>
                  </a:moveTo>
                  <a:lnTo>
                    <a:pt x="74849" y="77623"/>
                  </a:lnTo>
                  <a:cubicBezTo>
                    <a:pt x="74849" y="80792"/>
                    <a:pt x="72917" y="77623"/>
                    <a:pt x="72917" y="77623"/>
                  </a:cubicBezTo>
                  <a:cubicBezTo>
                    <a:pt x="53360" y="66930"/>
                    <a:pt x="53360" y="66930"/>
                    <a:pt x="53360" y="66930"/>
                  </a:cubicBezTo>
                  <a:cubicBezTo>
                    <a:pt x="53360" y="66930"/>
                    <a:pt x="53360" y="70495"/>
                    <a:pt x="51187" y="77623"/>
                  </a:cubicBezTo>
                  <a:cubicBezTo>
                    <a:pt x="49255" y="80792"/>
                    <a:pt x="49255" y="87920"/>
                    <a:pt x="44909" y="80792"/>
                  </a:cubicBezTo>
                  <a:cubicBezTo>
                    <a:pt x="38390" y="74059"/>
                    <a:pt x="23661" y="49504"/>
                    <a:pt x="23661" y="49504"/>
                  </a:cubicBezTo>
                  <a:cubicBezTo>
                    <a:pt x="23661" y="49504"/>
                    <a:pt x="21488" y="45940"/>
                    <a:pt x="21488" y="42376"/>
                  </a:cubicBezTo>
                  <a:cubicBezTo>
                    <a:pt x="23661" y="42376"/>
                    <a:pt x="25593" y="42376"/>
                    <a:pt x="25593" y="42376"/>
                  </a:cubicBezTo>
                  <a:cubicBezTo>
                    <a:pt x="42736" y="56633"/>
                    <a:pt x="42736" y="56633"/>
                    <a:pt x="42736" y="56633"/>
                  </a:cubicBezTo>
                  <a:cubicBezTo>
                    <a:pt x="42736" y="56633"/>
                    <a:pt x="44909" y="49504"/>
                    <a:pt x="47082" y="45940"/>
                  </a:cubicBezTo>
                  <a:cubicBezTo>
                    <a:pt x="47082" y="38811"/>
                    <a:pt x="49255" y="35643"/>
                    <a:pt x="53360" y="42376"/>
                  </a:cubicBezTo>
                  <a:cubicBezTo>
                    <a:pt x="57706" y="45940"/>
                    <a:pt x="74849" y="74059"/>
                    <a:pt x="74849" y="74059"/>
                  </a:cubicBezTo>
                  <a:cubicBezTo>
                    <a:pt x="74849" y="74059"/>
                    <a:pt x="77022" y="77623"/>
                    <a:pt x="74849" y="77623"/>
                  </a:cubicBezTo>
                  <a:close/>
                  <a:moveTo>
                    <a:pt x="113480" y="38811"/>
                  </a:moveTo>
                  <a:lnTo>
                    <a:pt x="113480" y="38811"/>
                  </a:lnTo>
                  <a:cubicBezTo>
                    <a:pt x="109134" y="38811"/>
                    <a:pt x="109134" y="38811"/>
                    <a:pt x="109134" y="38811"/>
                  </a:cubicBezTo>
                  <a:cubicBezTo>
                    <a:pt x="104788" y="38811"/>
                    <a:pt x="102615" y="49504"/>
                    <a:pt x="102615" y="59801"/>
                  </a:cubicBezTo>
                  <a:cubicBezTo>
                    <a:pt x="102615" y="70495"/>
                    <a:pt x="104788" y="80792"/>
                    <a:pt x="109134" y="80792"/>
                  </a:cubicBezTo>
                  <a:cubicBezTo>
                    <a:pt x="113480" y="80792"/>
                    <a:pt x="113480" y="80792"/>
                    <a:pt x="113480" y="80792"/>
                  </a:cubicBezTo>
                  <a:cubicBezTo>
                    <a:pt x="115412" y="80792"/>
                    <a:pt x="119758" y="70495"/>
                    <a:pt x="119758" y="59801"/>
                  </a:cubicBezTo>
                  <a:cubicBezTo>
                    <a:pt x="119758" y="49504"/>
                    <a:pt x="115412" y="38811"/>
                    <a:pt x="113480" y="388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6" name="Shape 5146"/>
            <p:cNvSpPr/>
            <p:nvPr/>
          </p:nvSpPr>
          <p:spPr>
            <a:xfrm>
              <a:off x="5938688" y="3856993"/>
              <a:ext cx="274285" cy="177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807" y="33375"/>
                  </a:moveTo>
                  <a:lnTo>
                    <a:pt x="91807" y="33375"/>
                  </a:lnTo>
                  <a:cubicBezTo>
                    <a:pt x="89638" y="33375"/>
                    <a:pt x="87710" y="33375"/>
                    <a:pt x="85542" y="33375"/>
                  </a:cubicBezTo>
                  <a:cubicBezTo>
                    <a:pt x="81204" y="13500"/>
                    <a:pt x="70602" y="0"/>
                    <a:pt x="55662" y="0"/>
                  </a:cubicBezTo>
                  <a:cubicBezTo>
                    <a:pt x="38554" y="0"/>
                    <a:pt x="23614" y="23250"/>
                    <a:pt x="23614" y="50250"/>
                  </a:cubicBezTo>
                  <a:cubicBezTo>
                    <a:pt x="23614" y="50250"/>
                    <a:pt x="23614" y="53250"/>
                    <a:pt x="23614" y="56250"/>
                  </a:cubicBezTo>
                  <a:cubicBezTo>
                    <a:pt x="23614" y="56250"/>
                    <a:pt x="23614" y="56250"/>
                    <a:pt x="21445" y="56250"/>
                  </a:cubicBezTo>
                  <a:cubicBezTo>
                    <a:pt x="10843" y="56250"/>
                    <a:pt x="0" y="70125"/>
                    <a:pt x="0" y="90000"/>
                  </a:cubicBezTo>
                  <a:cubicBezTo>
                    <a:pt x="0" y="106500"/>
                    <a:pt x="10843" y="119625"/>
                    <a:pt x="21445" y="119625"/>
                  </a:cubicBezTo>
                  <a:cubicBezTo>
                    <a:pt x="91807" y="119625"/>
                    <a:pt x="91807" y="119625"/>
                    <a:pt x="91807" y="119625"/>
                  </a:cubicBezTo>
                  <a:cubicBezTo>
                    <a:pt x="106746" y="119625"/>
                    <a:pt x="119759" y="103125"/>
                    <a:pt x="119759" y="76500"/>
                  </a:cubicBezTo>
                  <a:cubicBezTo>
                    <a:pt x="119759" y="53250"/>
                    <a:pt x="106746" y="33375"/>
                    <a:pt x="91807" y="33375"/>
                  </a:cubicBezTo>
                  <a:close/>
                  <a:moveTo>
                    <a:pt x="68433" y="73125"/>
                  </a:moveTo>
                  <a:lnTo>
                    <a:pt x="68433" y="73125"/>
                  </a:lnTo>
                  <a:cubicBezTo>
                    <a:pt x="64096" y="79875"/>
                    <a:pt x="53493" y="99750"/>
                    <a:pt x="51325" y="103125"/>
                  </a:cubicBezTo>
                  <a:cubicBezTo>
                    <a:pt x="51325" y="103125"/>
                    <a:pt x="49156" y="106500"/>
                    <a:pt x="46987" y="103125"/>
                  </a:cubicBezTo>
                  <a:cubicBezTo>
                    <a:pt x="46987" y="103125"/>
                    <a:pt x="46987" y="103125"/>
                    <a:pt x="46987" y="99750"/>
                  </a:cubicBezTo>
                  <a:lnTo>
                    <a:pt x="46987" y="96375"/>
                  </a:lnTo>
                  <a:cubicBezTo>
                    <a:pt x="53493" y="76500"/>
                    <a:pt x="53493" y="76500"/>
                    <a:pt x="53493" y="76500"/>
                  </a:cubicBezTo>
                  <a:cubicBezTo>
                    <a:pt x="53493" y="73125"/>
                    <a:pt x="51325" y="73125"/>
                    <a:pt x="49156" y="73125"/>
                  </a:cubicBezTo>
                  <a:lnTo>
                    <a:pt x="49156" y="73125"/>
                  </a:lnTo>
                  <a:cubicBezTo>
                    <a:pt x="46987" y="70125"/>
                    <a:pt x="44819" y="70125"/>
                    <a:pt x="44819" y="66750"/>
                  </a:cubicBezTo>
                  <a:cubicBezTo>
                    <a:pt x="44819" y="63375"/>
                    <a:pt x="44819" y="63375"/>
                    <a:pt x="46987" y="60000"/>
                  </a:cubicBezTo>
                  <a:cubicBezTo>
                    <a:pt x="49156" y="53250"/>
                    <a:pt x="62168" y="33375"/>
                    <a:pt x="62168" y="33375"/>
                  </a:cubicBezTo>
                  <a:cubicBezTo>
                    <a:pt x="64096" y="30000"/>
                    <a:pt x="64096" y="30000"/>
                    <a:pt x="66265" y="30000"/>
                  </a:cubicBezTo>
                  <a:cubicBezTo>
                    <a:pt x="66265" y="33375"/>
                    <a:pt x="68433" y="33375"/>
                    <a:pt x="68433" y="33375"/>
                  </a:cubicBezTo>
                  <a:cubicBezTo>
                    <a:pt x="68433" y="36375"/>
                    <a:pt x="66265" y="36375"/>
                    <a:pt x="66265" y="39750"/>
                  </a:cubicBezTo>
                  <a:cubicBezTo>
                    <a:pt x="60000" y="60000"/>
                    <a:pt x="60000" y="60000"/>
                    <a:pt x="60000" y="60000"/>
                  </a:cubicBezTo>
                  <a:cubicBezTo>
                    <a:pt x="62168" y="60000"/>
                    <a:pt x="64096" y="63375"/>
                    <a:pt x="66265" y="63375"/>
                  </a:cubicBezTo>
                  <a:lnTo>
                    <a:pt x="66265" y="63375"/>
                  </a:lnTo>
                  <a:cubicBezTo>
                    <a:pt x="68433" y="63375"/>
                    <a:pt x="70602" y="66750"/>
                    <a:pt x="70602" y="70125"/>
                  </a:cubicBezTo>
                  <a:lnTo>
                    <a:pt x="68433" y="73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7" name="Shape 5147"/>
            <p:cNvSpPr/>
            <p:nvPr/>
          </p:nvSpPr>
          <p:spPr>
            <a:xfrm>
              <a:off x="8121303" y="3296604"/>
              <a:ext cx="274285" cy="21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315" y="77905"/>
                  </a:moveTo>
                  <a:lnTo>
                    <a:pt x="19315" y="77905"/>
                  </a:lnTo>
                  <a:cubicBezTo>
                    <a:pt x="23420" y="92041"/>
                    <a:pt x="25593" y="97696"/>
                    <a:pt x="38390" y="103036"/>
                  </a:cubicBezTo>
                  <a:cubicBezTo>
                    <a:pt x="49014" y="111518"/>
                    <a:pt x="55533" y="119685"/>
                    <a:pt x="59879" y="119685"/>
                  </a:cubicBezTo>
                  <a:cubicBezTo>
                    <a:pt x="64225" y="119685"/>
                    <a:pt x="70744" y="111518"/>
                    <a:pt x="81368" y="105863"/>
                  </a:cubicBezTo>
                  <a:cubicBezTo>
                    <a:pt x="94164" y="97696"/>
                    <a:pt x="89818" y="97696"/>
                    <a:pt x="94164" y="81047"/>
                  </a:cubicBezTo>
                  <a:cubicBezTo>
                    <a:pt x="59879" y="103036"/>
                    <a:pt x="59879" y="103036"/>
                    <a:pt x="59879" y="103036"/>
                  </a:cubicBezTo>
                  <a:lnTo>
                    <a:pt x="19315" y="77905"/>
                  </a:lnTo>
                  <a:close/>
                  <a:moveTo>
                    <a:pt x="117585" y="38952"/>
                  </a:moveTo>
                  <a:lnTo>
                    <a:pt x="117585" y="38952"/>
                  </a:lnTo>
                  <a:cubicBezTo>
                    <a:pt x="66156" y="2827"/>
                    <a:pt x="66156" y="2827"/>
                    <a:pt x="66156" y="2827"/>
                  </a:cubicBezTo>
                  <a:cubicBezTo>
                    <a:pt x="64225" y="0"/>
                    <a:pt x="57706" y="0"/>
                    <a:pt x="53360" y="2827"/>
                  </a:cubicBezTo>
                  <a:cubicBezTo>
                    <a:pt x="2173" y="38952"/>
                    <a:pt x="2173" y="38952"/>
                    <a:pt x="2173" y="38952"/>
                  </a:cubicBezTo>
                  <a:cubicBezTo>
                    <a:pt x="0" y="41780"/>
                    <a:pt x="0" y="44607"/>
                    <a:pt x="2173" y="50261"/>
                  </a:cubicBezTo>
                  <a:cubicBezTo>
                    <a:pt x="53360" y="86387"/>
                    <a:pt x="53360" y="86387"/>
                    <a:pt x="53360" y="86387"/>
                  </a:cubicBezTo>
                  <a:cubicBezTo>
                    <a:pt x="57706" y="89214"/>
                    <a:pt x="64225" y="89214"/>
                    <a:pt x="66156" y="86387"/>
                  </a:cubicBezTo>
                  <a:cubicBezTo>
                    <a:pt x="98511" y="61256"/>
                    <a:pt x="98511" y="61256"/>
                    <a:pt x="98511" y="61256"/>
                  </a:cubicBezTo>
                  <a:cubicBezTo>
                    <a:pt x="64225" y="50261"/>
                    <a:pt x="64225" y="50261"/>
                    <a:pt x="64225" y="50261"/>
                  </a:cubicBezTo>
                  <a:cubicBezTo>
                    <a:pt x="62052" y="50261"/>
                    <a:pt x="62052" y="52774"/>
                    <a:pt x="59879" y="52774"/>
                  </a:cubicBezTo>
                  <a:cubicBezTo>
                    <a:pt x="53360" y="52774"/>
                    <a:pt x="49014" y="47434"/>
                    <a:pt x="49014" y="41780"/>
                  </a:cubicBezTo>
                  <a:cubicBezTo>
                    <a:pt x="49014" y="38952"/>
                    <a:pt x="53360" y="33612"/>
                    <a:pt x="59879" y="33612"/>
                  </a:cubicBezTo>
                  <a:cubicBezTo>
                    <a:pt x="64225" y="33612"/>
                    <a:pt x="68571" y="36125"/>
                    <a:pt x="70744" y="38952"/>
                  </a:cubicBezTo>
                  <a:cubicBezTo>
                    <a:pt x="106961" y="55602"/>
                    <a:pt x="106961" y="55602"/>
                    <a:pt x="106961" y="55602"/>
                  </a:cubicBezTo>
                  <a:cubicBezTo>
                    <a:pt x="117585" y="50261"/>
                    <a:pt x="117585" y="50261"/>
                    <a:pt x="117585" y="50261"/>
                  </a:cubicBezTo>
                  <a:cubicBezTo>
                    <a:pt x="119758" y="44607"/>
                    <a:pt x="119758" y="41780"/>
                    <a:pt x="117585" y="38952"/>
                  </a:cubicBezTo>
                  <a:close/>
                  <a:moveTo>
                    <a:pt x="102615" y="108691"/>
                  </a:moveTo>
                  <a:lnTo>
                    <a:pt x="102615" y="108691"/>
                  </a:lnTo>
                  <a:cubicBezTo>
                    <a:pt x="100442" y="111518"/>
                    <a:pt x="109134" y="114345"/>
                    <a:pt x="111307" y="105863"/>
                  </a:cubicBezTo>
                  <a:cubicBezTo>
                    <a:pt x="113239" y="66910"/>
                    <a:pt x="106961" y="55602"/>
                    <a:pt x="106961" y="55602"/>
                  </a:cubicBezTo>
                  <a:cubicBezTo>
                    <a:pt x="98511" y="61256"/>
                    <a:pt x="98511" y="61256"/>
                    <a:pt x="98511" y="61256"/>
                  </a:cubicBezTo>
                  <a:cubicBezTo>
                    <a:pt x="98511" y="61256"/>
                    <a:pt x="106961" y="69738"/>
                    <a:pt x="102615" y="1086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8" name="Shape 5148"/>
            <p:cNvSpPr/>
            <p:nvPr/>
          </p:nvSpPr>
          <p:spPr>
            <a:xfrm>
              <a:off x="2122032" y="3277147"/>
              <a:ext cx="272340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277" y="40719"/>
                  </a:moveTo>
                  <a:lnTo>
                    <a:pt x="19277" y="40719"/>
                  </a:lnTo>
                  <a:cubicBezTo>
                    <a:pt x="23373" y="36134"/>
                    <a:pt x="27951" y="38561"/>
                    <a:pt x="34216" y="45573"/>
                  </a:cubicBezTo>
                  <a:cubicBezTo>
                    <a:pt x="36385" y="48000"/>
                    <a:pt x="36385" y="45573"/>
                    <a:pt x="36385" y="45573"/>
                  </a:cubicBezTo>
                  <a:cubicBezTo>
                    <a:pt x="38554" y="45573"/>
                    <a:pt x="44819" y="36134"/>
                    <a:pt x="46987" y="36134"/>
                  </a:cubicBezTo>
                  <a:cubicBezTo>
                    <a:pt x="46987" y="36134"/>
                    <a:pt x="46987" y="36134"/>
                    <a:pt x="46987" y="33707"/>
                  </a:cubicBezTo>
                  <a:cubicBezTo>
                    <a:pt x="44819" y="33707"/>
                    <a:pt x="42891" y="31280"/>
                    <a:pt x="42891" y="28853"/>
                  </a:cubicBezTo>
                  <a:cubicBezTo>
                    <a:pt x="32048" y="12134"/>
                    <a:pt x="72530" y="2696"/>
                    <a:pt x="66265" y="2696"/>
                  </a:cubicBezTo>
                  <a:cubicBezTo>
                    <a:pt x="61927" y="0"/>
                    <a:pt x="49156" y="0"/>
                    <a:pt x="46987" y="0"/>
                  </a:cubicBezTo>
                  <a:cubicBezTo>
                    <a:pt x="40722" y="2696"/>
                    <a:pt x="30120" y="9707"/>
                    <a:pt x="25783" y="14561"/>
                  </a:cubicBezTo>
                  <a:cubicBezTo>
                    <a:pt x="19277" y="19415"/>
                    <a:pt x="17349" y="21842"/>
                    <a:pt x="17349" y="21842"/>
                  </a:cubicBezTo>
                  <a:cubicBezTo>
                    <a:pt x="14939" y="24000"/>
                    <a:pt x="17349" y="28853"/>
                    <a:pt x="12771" y="31280"/>
                  </a:cubicBezTo>
                  <a:cubicBezTo>
                    <a:pt x="8674" y="33707"/>
                    <a:pt x="6506" y="31280"/>
                    <a:pt x="4337" y="33707"/>
                  </a:cubicBezTo>
                  <a:cubicBezTo>
                    <a:pt x="4337" y="36134"/>
                    <a:pt x="2168" y="36134"/>
                    <a:pt x="0" y="38561"/>
                  </a:cubicBezTo>
                  <a:lnTo>
                    <a:pt x="0" y="40719"/>
                  </a:lnTo>
                  <a:lnTo>
                    <a:pt x="8674" y="50426"/>
                  </a:lnTo>
                  <a:cubicBezTo>
                    <a:pt x="8674" y="52853"/>
                    <a:pt x="10602" y="52853"/>
                    <a:pt x="12771" y="52853"/>
                  </a:cubicBezTo>
                  <a:cubicBezTo>
                    <a:pt x="12771" y="50426"/>
                    <a:pt x="14939" y="48000"/>
                    <a:pt x="17349" y="48000"/>
                  </a:cubicBezTo>
                  <a:cubicBezTo>
                    <a:pt x="17349" y="48000"/>
                    <a:pt x="17349" y="40719"/>
                    <a:pt x="19277" y="40719"/>
                  </a:cubicBezTo>
                  <a:close/>
                  <a:moveTo>
                    <a:pt x="53493" y="43146"/>
                  </a:moveTo>
                  <a:lnTo>
                    <a:pt x="53493" y="43146"/>
                  </a:lnTo>
                  <a:cubicBezTo>
                    <a:pt x="51325" y="43146"/>
                    <a:pt x="51325" y="43146"/>
                    <a:pt x="51325" y="43146"/>
                  </a:cubicBezTo>
                  <a:cubicBezTo>
                    <a:pt x="42891" y="50426"/>
                    <a:pt x="42891" y="50426"/>
                    <a:pt x="42891" y="50426"/>
                  </a:cubicBezTo>
                  <a:cubicBezTo>
                    <a:pt x="40722" y="52853"/>
                    <a:pt x="40722" y="52853"/>
                    <a:pt x="40722" y="55011"/>
                  </a:cubicBezTo>
                  <a:cubicBezTo>
                    <a:pt x="91807" y="117303"/>
                    <a:pt x="91807" y="117303"/>
                    <a:pt x="91807" y="117303"/>
                  </a:cubicBezTo>
                  <a:cubicBezTo>
                    <a:pt x="91807" y="119730"/>
                    <a:pt x="94216" y="119730"/>
                    <a:pt x="96144" y="117303"/>
                  </a:cubicBezTo>
                  <a:cubicBezTo>
                    <a:pt x="102650" y="112449"/>
                    <a:pt x="102650" y="112449"/>
                    <a:pt x="102650" y="112449"/>
                  </a:cubicBezTo>
                  <a:cubicBezTo>
                    <a:pt x="102650" y="110022"/>
                    <a:pt x="102650" y="107865"/>
                    <a:pt x="102650" y="107865"/>
                  </a:cubicBezTo>
                  <a:lnTo>
                    <a:pt x="53493" y="43146"/>
                  </a:lnTo>
                  <a:close/>
                  <a:moveTo>
                    <a:pt x="119759" y="16988"/>
                  </a:moveTo>
                  <a:lnTo>
                    <a:pt x="119759" y="16988"/>
                  </a:lnTo>
                  <a:cubicBezTo>
                    <a:pt x="117590" y="12134"/>
                    <a:pt x="117590" y="14561"/>
                    <a:pt x="115421" y="14561"/>
                  </a:cubicBezTo>
                  <a:cubicBezTo>
                    <a:pt x="115421" y="16988"/>
                    <a:pt x="111084" y="21842"/>
                    <a:pt x="111084" y="24000"/>
                  </a:cubicBezTo>
                  <a:cubicBezTo>
                    <a:pt x="108915" y="28853"/>
                    <a:pt x="104819" y="33707"/>
                    <a:pt x="98313" y="28853"/>
                  </a:cubicBezTo>
                  <a:cubicBezTo>
                    <a:pt x="91807" y="21842"/>
                    <a:pt x="94216" y="19415"/>
                    <a:pt x="96144" y="16988"/>
                  </a:cubicBezTo>
                  <a:cubicBezTo>
                    <a:pt x="96144" y="14561"/>
                    <a:pt x="100481" y="7550"/>
                    <a:pt x="100481" y="5123"/>
                  </a:cubicBezTo>
                  <a:cubicBezTo>
                    <a:pt x="102650" y="5123"/>
                    <a:pt x="100481" y="2696"/>
                    <a:pt x="98313" y="2696"/>
                  </a:cubicBezTo>
                  <a:cubicBezTo>
                    <a:pt x="96144" y="5123"/>
                    <a:pt x="83373" y="9707"/>
                    <a:pt x="81204" y="19415"/>
                  </a:cubicBezTo>
                  <a:cubicBezTo>
                    <a:pt x="79036" y="26426"/>
                    <a:pt x="83373" y="33707"/>
                    <a:pt x="76867" y="40719"/>
                  </a:cubicBezTo>
                  <a:cubicBezTo>
                    <a:pt x="68433" y="50426"/>
                    <a:pt x="68433" y="50426"/>
                    <a:pt x="68433" y="50426"/>
                  </a:cubicBezTo>
                  <a:cubicBezTo>
                    <a:pt x="76867" y="62292"/>
                    <a:pt x="76867" y="62292"/>
                    <a:pt x="76867" y="62292"/>
                  </a:cubicBezTo>
                  <a:cubicBezTo>
                    <a:pt x="87710" y="50426"/>
                    <a:pt x="87710" y="50426"/>
                    <a:pt x="87710" y="50426"/>
                  </a:cubicBezTo>
                  <a:cubicBezTo>
                    <a:pt x="89638" y="48000"/>
                    <a:pt x="94216" y="45573"/>
                    <a:pt x="98313" y="48000"/>
                  </a:cubicBezTo>
                  <a:cubicBezTo>
                    <a:pt x="108915" y="50426"/>
                    <a:pt x="113253" y="45573"/>
                    <a:pt x="117590" y="38561"/>
                  </a:cubicBezTo>
                  <a:cubicBezTo>
                    <a:pt x="119759" y="31280"/>
                    <a:pt x="119759" y="19415"/>
                    <a:pt x="119759" y="16988"/>
                  </a:cubicBezTo>
                  <a:close/>
                  <a:moveTo>
                    <a:pt x="17349" y="107865"/>
                  </a:moveTo>
                  <a:lnTo>
                    <a:pt x="17349" y="107865"/>
                  </a:lnTo>
                  <a:cubicBezTo>
                    <a:pt x="14939" y="110022"/>
                    <a:pt x="14939" y="112449"/>
                    <a:pt x="17349" y="112449"/>
                  </a:cubicBezTo>
                  <a:cubicBezTo>
                    <a:pt x="21445" y="119730"/>
                    <a:pt x="21445" y="119730"/>
                    <a:pt x="21445" y="119730"/>
                  </a:cubicBezTo>
                  <a:cubicBezTo>
                    <a:pt x="23373" y="119730"/>
                    <a:pt x="25783" y="119730"/>
                    <a:pt x="25783" y="117303"/>
                  </a:cubicBezTo>
                  <a:cubicBezTo>
                    <a:pt x="55662" y="86292"/>
                    <a:pt x="55662" y="86292"/>
                    <a:pt x="55662" y="86292"/>
                  </a:cubicBezTo>
                  <a:cubicBezTo>
                    <a:pt x="46987" y="74157"/>
                    <a:pt x="46987" y="74157"/>
                    <a:pt x="46987" y="74157"/>
                  </a:cubicBezTo>
                  <a:lnTo>
                    <a:pt x="17349" y="1078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9" name="Shape 5149"/>
            <p:cNvSpPr/>
            <p:nvPr/>
          </p:nvSpPr>
          <p:spPr>
            <a:xfrm>
              <a:off x="7059175" y="3267417"/>
              <a:ext cx="212036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44" y="15245"/>
                  </a:moveTo>
                  <a:lnTo>
                    <a:pt x="36344" y="15245"/>
                  </a:lnTo>
                  <a:cubicBezTo>
                    <a:pt x="36344" y="87295"/>
                    <a:pt x="36344" y="87295"/>
                    <a:pt x="36344" y="87295"/>
                  </a:cubicBezTo>
                  <a:cubicBezTo>
                    <a:pt x="30704" y="87295"/>
                    <a:pt x="25065" y="87295"/>
                    <a:pt x="19738" y="89508"/>
                  </a:cubicBezTo>
                  <a:cubicBezTo>
                    <a:pt x="5639" y="91475"/>
                    <a:pt x="0" y="102540"/>
                    <a:pt x="5639" y="108934"/>
                  </a:cubicBezTo>
                  <a:cubicBezTo>
                    <a:pt x="8459" y="117540"/>
                    <a:pt x="19738" y="119754"/>
                    <a:pt x="30704" y="115573"/>
                  </a:cubicBezTo>
                  <a:cubicBezTo>
                    <a:pt x="41671" y="113360"/>
                    <a:pt x="50130" y="106721"/>
                    <a:pt x="50130" y="98114"/>
                  </a:cubicBezTo>
                  <a:cubicBezTo>
                    <a:pt x="50130" y="98114"/>
                    <a:pt x="50130" y="60983"/>
                    <a:pt x="50130" y="39344"/>
                  </a:cubicBezTo>
                  <a:cubicBezTo>
                    <a:pt x="105587" y="28278"/>
                    <a:pt x="105587" y="28278"/>
                    <a:pt x="105587" y="28278"/>
                  </a:cubicBezTo>
                  <a:cubicBezTo>
                    <a:pt x="105587" y="76475"/>
                    <a:pt x="105587" y="76475"/>
                    <a:pt x="105587" y="76475"/>
                  </a:cubicBezTo>
                  <a:cubicBezTo>
                    <a:pt x="99947" y="74016"/>
                    <a:pt x="94308" y="74016"/>
                    <a:pt x="88981" y="76475"/>
                  </a:cubicBezTo>
                  <a:cubicBezTo>
                    <a:pt x="74882" y="80655"/>
                    <a:pt x="69556" y="89508"/>
                    <a:pt x="74882" y="98114"/>
                  </a:cubicBezTo>
                  <a:cubicBezTo>
                    <a:pt x="77702" y="104508"/>
                    <a:pt x="88981" y="106721"/>
                    <a:pt x="99947" y="104508"/>
                  </a:cubicBezTo>
                  <a:cubicBezTo>
                    <a:pt x="111227" y="100327"/>
                    <a:pt x="119686" y="93688"/>
                    <a:pt x="119686" y="87295"/>
                  </a:cubicBezTo>
                  <a:cubicBezTo>
                    <a:pt x="119686" y="0"/>
                    <a:pt x="119686" y="0"/>
                    <a:pt x="119686" y="0"/>
                  </a:cubicBezTo>
                  <a:lnTo>
                    <a:pt x="36344" y="15245"/>
                  </a:ln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0" name="Shape 5150"/>
            <p:cNvSpPr/>
            <p:nvPr/>
          </p:nvSpPr>
          <p:spPr>
            <a:xfrm>
              <a:off x="1030724" y="4397925"/>
              <a:ext cx="274286" cy="182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014" y="91513"/>
                  </a:moveTo>
                  <a:lnTo>
                    <a:pt x="49014" y="91513"/>
                  </a:lnTo>
                  <a:cubicBezTo>
                    <a:pt x="44909" y="100771"/>
                    <a:pt x="46841" y="110385"/>
                    <a:pt x="53360" y="116439"/>
                  </a:cubicBezTo>
                  <a:cubicBezTo>
                    <a:pt x="57706" y="119643"/>
                    <a:pt x="64225" y="119643"/>
                    <a:pt x="68329" y="110385"/>
                  </a:cubicBezTo>
                  <a:cubicBezTo>
                    <a:pt x="72676" y="97566"/>
                    <a:pt x="98269" y="3204"/>
                    <a:pt x="96096" y="3204"/>
                  </a:cubicBezTo>
                  <a:cubicBezTo>
                    <a:pt x="93923" y="0"/>
                    <a:pt x="53360" y="81899"/>
                    <a:pt x="49014" y="91513"/>
                  </a:cubicBezTo>
                  <a:close/>
                  <a:moveTo>
                    <a:pt x="59879" y="25281"/>
                  </a:moveTo>
                  <a:lnTo>
                    <a:pt x="59879" y="25281"/>
                  </a:lnTo>
                  <a:cubicBezTo>
                    <a:pt x="62052" y="25281"/>
                    <a:pt x="64225" y="25281"/>
                    <a:pt x="66156" y="25281"/>
                  </a:cubicBezTo>
                  <a:cubicBezTo>
                    <a:pt x="70503" y="18872"/>
                    <a:pt x="72676" y="15667"/>
                    <a:pt x="74849" y="9258"/>
                  </a:cubicBezTo>
                  <a:cubicBezTo>
                    <a:pt x="70503" y="6053"/>
                    <a:pt x="66156" y="6053"/>
                    <a:pt x="59879" y="6053"/>
                  </a:cubicBezTo>
                  <a:cubicBezTo>
                    <a:pt x="25593" y="6053"/>
                    <a:pt x="0" y="47359"/>
                    <a:pt x="0" y="100771"/>
                  </a:cubicBezTo>
                  <a:cubicBezTo>
                    <a:pt x="0" y="103976"/>
                    <a:pt x="0" y="107181"/>
                    <a:pt x="0" y="110385"/>
                  </a:cubicBezTo>
                  <a:cubicBezTo>
                    <a:pt x="0" y="116439"/>
                    <a:pt x="4104" y="119643"/>
                    <a:pt x="6277" y="119643"/>
                  </a:cubicBezTo>
                  <a:cubicBezTo>
                    <a:pt x="10623" y="119643"/>
                    <a:pt x="12796" y="113590"/>
                    <a:pt x="12796" y="110385"/>
                  </a:cubicBezTo>
                  <a:cubicBezTo>
                    <a:pt x="12796" y="107181"/>
                    <a:pt x="12796" y="103976"/>
                    <a:pt x="12796" y="100771"/>
                  </a:cubicBezTo>
                  <a:cubicBezTo>
                    <a:pt x="12796" y="56973"/>
                    <a:pt x="31871" y="25281"/>
                    <a:pt x="59879" y="25281"/>
                  </a:cubicBezTo>
                  <a:close/>
                  <a:moveTo>
                    <a:pt x="102615" y="34896"/>
                  </a:moveTo>
                  <a:lnTo>
                    <a:pt x="102615" y="34896"/>
                  </a:lnTo>
                  <a:cubicBezTo>
                    <a:pt x="100442" y="40949"/>
                    <a:pt x="100442" y="47359"/>
                    <a:pt x="98269" y="53768"/>
                  </a:cubicBezTo>
                  <a:cubicBezTo>
                    <a:pt x="104547" y="66231"/>
                    <a:pt x="106720" y="85103"/>
                    <a:pt x="106720" y="100771"/>
                  </a:cubicBezTo>
                  <a:cubicBezTo>
                    <a:pt x="106720" y="103976"/>
                    <a:pt x="106720" y="107181"/>
                    <a:pt x="106720" y="110385"/>
                  </a:cubicBezTo>
                  <a:cubicBezTo>
                    <a:pt x="106720" y="113590"/>
                    <a:pt x="108893" y="119643"/>
                    <a:pt x="113239" y="119643"/>
                  </a:cubicBezTo>
                  <a:lnTo>
                    <a:pt x="113239" y="119643"/>
                  </a:lnTo>
                  <a:cubicBezTo>
                    <a:pt x="115412" y="119643"/>
                    <a:pt x="119758" y="116439"/>
                    <a:pt x="119758" y="110385"/>
                  </a:cubicBezTo>
                  <a:cubicBezTo>
                    <a:pt x="119758" y="107181"/>
                    <a:pt x="119758" y="103976"/>
                    <a:pt x="119758" y="100771"/>
                  </a:cubicBezTo>
                  <a:cubicBezTo>
                    <a:pt x="119758" y="75845"/>
                    <a:pt x="113239" y="53768"/>
                    <a:pt x="102615" y="348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1" name="Shape 5151"/>
            <p:cNvSpPr/>
            <p:nvPr/>
          </p:nvSpPr>
          <p:spPr>
            <a:xfrm>
              <a:off x="1575405" y="4388195"/>
              <a:ext cx="278177" cy="21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31" y="66910"/>
                  </a:moveTo>
                  <a:lnTo>
                    <a:pt x="115731" y="66910"/>
                  </a:lnTo>
                  <a:cubicBezTo>
                    <a:pt x="111462" y="53089"/>
                    <a:pt x="102924" y="44607"/>
                    <a:pt x="88221" y="44607"/>
                  </a:cubicBezTo>
                  <a:cubicBezTo>
                    <a:pt x="88221" y="44607"/>
                    <a:pt x="88221" y="44607"/>
                    <a:pt x="86086" y="44607"/>
                  </a:cubicBezTo>
                  <a:cubicBezTo>
                    <a:pt x="86086" y="27958"/>
                    <a:pt x="86086" y="27958"/>
                    <a:pt x="86086" y="27958"/>
                  </a:cubicBezTo>
                  <a:lnTo>
                    <a:pt x="106956" y="25130"/>
                  </a:lnTo>
                  <a:cubicBezTo>
                    <a:pt x="109328" y="25130"/>
                    <a:pt x="109328" y="22303"/>
                    <a:pt x="109328" y="22303"/>
                  </a:cubicBezTo>
                  <a:cubicBezTo>
                    <a:pt x="109328" y="22303"/>
                    <a:pt x="106956" y="16649"/>
                    <a:pt x="106956" y="13821"/>
                  </a:cubicBezTo>
                  <a:cubicBezTo>
                    <a:pt x="106956" y="13821"/>
                    <a:pt x="106956" y="13821"/>
                    <a:pt x="105059" y="13821"/>
                  </a:cubicBezTo>
                  <a:lnTo>
                    <a:pt x="86086" y="16649"/>
                  </a:lnTo>
                  <a:cubicBezTo>
                    <a:pt x="86086" y="16649"/>
                    <a:pt x="86086" y="2827"/>
                    <a:pt x="86086" y="0"/>
                  </a:cubicBezTo>
                  <a:lnTo>
                    <a:pt x="86086" y="0"/>
                  </a:lnTo>
                  <a:cubicBezTo>
                    <a:pt x="83952" y="0"/>
                    <a:pt x="79683" y="0"/>
                    <a:pt x="79683" y="0"/>
                  </a:cubicBezTo>
                  <a:lnTo>
                    <a:pt x="77786" y="0"/>
                  </a:lnTo>
                  <a:cubicBezTo>
                    <a:pt x="77786" y="2827"/>
                    <a:pt x="79683" y="19476"/>
                    <a:pt x="79683" y="19476"/>
                  </a:cubicBezTo>
                  <a:lnTo>
                    <a:pt x="60948" y="22303"/>
                  </a:lnTo>
                  <a:lnTo>
                    <a:pt x="58814" y="25130"/>
                  </a:lnTo>
                  <a:lnTo>
                    <a:pt x="60948" y="33298"/>
                  </a:lnTo>
                  <a:lnTo>
                    <a:pt x="60948" y="33298"/>
                  </a:lnTo>
                  <a:cubicBezTo>
                    <a:pt x="63083" y="33298"/>
                    <a:pt x="79683" y="30471"/>
                    <a:pt x="79683" y="30471"/>
                  </a:cubicBezTo>
                  <a:cubicBezTo>
                    <a:pt x="79683" y="47434"/>
                    <a:pt x="79683" y="47434"/>
                    <a:pt x="79683" y="47434"/>
                  </a:cubicBezTo>
                  <a:cubicBezTo>
                    <a:pt x="73517" y="47434"/>
                    <a:pt x="69249" y="53089"/>
                    <a:pt x="65217" y="55916"/>
                  </a:cubicBezTo>
                  <a:cubicBezTo>
                    <a:pt x="60948" y="64083"/>
                    <a:pt x="58814" y="72565"/>
                    <a:pt x="58814" y="80732"/>
                  </a:cubicBezTo>
                  <a:cubicBezTo>
                    <a:pt x="58814" y="91727"/>
                    <a:pt x="65217" y="100209"/>
                    <a:pt x="73517" y="100209"/>
                  </a:cubicBezTo>
                  <a:cubicBezTo>
                    <a:pt x="90355" y="103036"/>
                    <a:pt x="102924" y="77905"/>
                    <a:pt x="106956" y="64083"/>
                  </a:cubicBezTo>
                  <a:cubicBezTo>
                    <a:pt x="113596" y="75078"/>
                    <a:pt x="106956" y="97382"/>
                    <a:pt x="94387" y="111204"/>
                  </a:cubicBezTo>
                  <a:lnTo>
                    <a:pt x="94387" y="111204"/>
                  </a:lnTo>
                  <a:lnTo>
                    <a:pt x="96521" y="116858"/>
                  </a:lnTo>
                  <a:cubicBezTo>
                    <a:pt x="98656" y="119685"/>
                    <a:pt x="98656" y="119685"/>
                    <a:pt x="98656" y="116858"/>
                  </a:cubicBezTo>
                  <a:cubicBezTo>
                    <a:pt x="113596" y="105863"/>
                    <a:pt x="119762" y="83560"/>
                    <a:pt x="115731" y="66910"/>
                  </a:cubicBezTo>
                  <a:close/>
                  <a:moveTo>
                    <a:pt x="73517" y="91727"/>
                  </a:moveTo>
                  <a:lnTo>
                    <a:pt x="73517" y="91727"/>
                  </a:lnTo>
                  <a:cubicBezTo>
                    <a:pt x="67114" y="89214"/>
                    <a:pt x="67114" y="83560"/>
                    <a:pt x="67114" y="80732"/>
                  </a:cubicBezTo>
                  <a:cubicBezTo>
                    <a:pt x="67114" y="72565"/>
                    <a:pt x="69249" y="66910"/>
                    <a:pt x="71383" y="64083"/>
                  </a:cubicBezTo>
                  <a:cubicBezTo>
                    <a:pt x="73517" y="61256"/>
                    <a:pt x="75652" y="58429"/>
                    <a:pt x="79683" y="55916"/>
                  </a:cubicBezTo>
                  <a:cubicBezTo>
                    <a:pt x="79683" y="89214"/>
                    <a:pt x="79683" y="89214"/>
                    <a:pt x="79683" y="89214"/>
                  </a:cubicBezTo>
                  <a:cubicBezTo>
                    <a:pt x="77786" y="91727"/>
                    <a:pt x="75652" y="91727"/>
                    <a:pt x="73517" y="91727"/>
                  </a:cubicBezTo>
                  <a:close/>
                  <a:moveTo>
                    <a:pt x="86086" y="86387"/>
                  </a:moveTo>
                  <a:lnTo>
                    <a:pt x="86086" y="86387"/>
                  </a:lnTo>
                  <a:cubicBezTo>
                    <a:pt x="86086" y="55916"/>
                    <a:pt x="86086" y="55916"/>
                    <a:pt x="86086" y="55916"/>
                  </a:cubicBezTo>
                  <a:cubicBezTo>
                    <a:pt x="88221" y="55916"/>
                    <a:pt x="88221" y="55916"/>
                    <a:pt x="88221" y="55916"/>
                  </a:cubicBezTo>
                  <a:cubicBezTo>
                    <a:pt x="92252" y="55916"/>
                    <a:pt x="96521" y="55916"/>
                    <a:pt x="98656" y="58429"/>
                  </a:cubicBezTo>
                  <a:cubicBezTo>
                    <a:pt x="102924" y="58429"/>
                    <a:pt x="94387" y="77905"/>
                    <a:pt x="86086" y="86387"/>
                  </a:cubicBezTo>
                  <a:close/>
                  <a:moveTo>
                    <a:pt x="33675" y="27958"/>
                  </a:moveTo>
                  <a:lnTo>
                    <a:pt x="33675" y="27958"/>
                  </a:lnTo>
                  <a:cubicBezTo>
                    <a:pt x="33675" y="25130"/>
                    <a:pt x="33675" y="25130"/>
                    <a:pt x="33675" y="25130"/>
                  </a:cubicBezTo>
                  <a:cubicBezTo>
                    <a:pt x="20869" y="25130"/>
                    <a:pt x="20869" y="25130"/>
                    <a:pt x="20869" y="25130"/>
                  </a:cubicBezTo>
                  <a:cubicBezTo>
                    <a:pt x="20869" y="25130"/>
                    <a:pt x="20869" y="25130"/>
                    <a:pt x="20869" y="27958"/>
                  </a:cubicBezTo>
                  <a:cubicBezTo>
                    <a:pt x="18735" y="36439"/>
                    <a:pt x="0" y="111204"/>
                    <a:pt x="0" y="114031"/>
                  </a:cubicBezTo>
                  <a:lnTo>
                    <a:pt x="0" y="114031"/>
                  </a:lnTo>
                  <a:cubicBezTo>
                    <a:pt x="10434" y="114031"/>
                    <a:pt x="10434" y="114031"/>
                    <a:pt x="10434" y="114031"/>
                  </a:cubicBezTo>
                  <a:lnTo>
                    <a:pt x="10434" y="114031"/>
                  </a:lnTo>
                  <a:cubicBezTo>
                    <a:pt x="10434" y="111204"/>
                    <a:pt x="16837" y="86387"/>
                    <a:pt x="16837" y="86387"/>
                  </a:cubicBezTo>
                  <a:cubicBezTo>
                    <a:pt x="37944" y="86387"/>
                    <a:pt x="37944" y="86387"/>
                    <a:pt x="37944" y="86387"/>
                  </a:cubicBezTo>
                  <a:cubicBezTo>
                    <a:pt x="37944" y="86387"/>
                    <a:pt x="44110" y="111204"/>
                    <a:pt x="44110" y="114031"/>
                  </a:cubicBezTo>
                  <a:lnTo>
                    <a:pt x="44110" y="114031"/>
                  </a:lnTo>
                  <a:cubicBezTo>
                    <a:pt x="54545" y="114031"/>
                    <a:pt x="54545" y="114031"/>
                    <a:pt x="54545" y="114031"/>
                  </a:cubicBezTo>
                  <a:lnTo>
                    <a:pt x="54545" y="114031"/>
                  </a:lnTo>
                  <a:cubicBezTo>
                    <a:pt x="54545" y="111204"/>
                    <a:pt x="35810" y="36439"/>
                    <a:pt x="33675" y="27958"/>
                  </a:cubicBezTo>
                  <a:close/>
                  <a:moveTo>
                    <a:pt x="18735" y="75078"/>
                  </a:moveTo>
                  <a:lnTo>
                    <a:pt x="18735" y="75078"/>
                  </a:lnTo>
                  <a:cubicBezTo>
                    <a:pt x="27509" y="36439"/>
                    <a:pt x="27509" y="36439"/>
                    <a:pt x="27509" y="36439"/>
                  </a:cubicBezTo>
                  <a:cubicBezTo>
                    <a:pt x="35810" y="75078"/>
                    <a:pt x="35810" y="75078"/>
                    <a:pt x="35810" y="75078"/>
                  </a:cubicBezTo>
                  <a:lnTo>
                    <a:pt x="18735" y="750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2" name="Shape 5152"/>
            <p:cNvSpPr/>
            <p:nvPr/>
          </p:nvSpPr>
          <p:spPr>
            <a:xfrm>
              <a:off x="4888232" y="1627112"/>
              <a:ext cx="196474" cy="2782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" y="117865"/>
                  </a:moveTo>
                  <a:lnTo>
                    <a:pt x="11830" y="117865"/>
                  </a:lnTo>
                  <a:cubicBezTo>
                    <a:pt x="14873" y="111225"/>
                    <a:pt x="17915" y="102924"/>
                    <a:pt x="23661" y="90355"/>
                  </a:cubicBezTo>
                  <a:cubicBezTo>
                    <a:pt x="44619" y="88221"/>
                    <a:pt x="56788" y="92490"/>
                    <a:pt x="68619" y="73517"/>
                  </a:cubicBezTo>
                  <a:cubicBezTo>
                    <a:pt x="56788" y="77786"/>
                    <a:pt x="44619" y="69249"/>
                    <a:pt x="44619" y="67351"/>
                  </a:cubicBezTo>
                  <a:cubicBezTo>
                    <a:pt x="44619" y="63083"/>
                    <a:pt x="77408" y="69249"/>
                    <a:pt x="98704" y="46007"/>
                  </a:cubicBezTo>
                  <a:cubicBezTo>
                    <a:pt x="71661" y="50513"/>
                    <a:pt x="62535" y="42213"/>
                    <a:pt x="65577" y="39841"/>
                  </a:cubicBezTo>
                  <a:cubicBezTo>
                    <a:pt x="74704" y="37707"/>
                    <a:pt x="98704" y="39841"/>
                    <a:pt x="110535" y="31541"/>
                  </a:cubicBezTo>
                  <a:cubicBezTo>
                    <a:pt x="116619" y="27272"/>
                    <a:pt x="119661" y="14703"/>
                    <a:pt x="116619" y="10434"/>
                  </a:cubicBezTo>
                  <a:cubicBezTo>
                    <a:pt x="113577" y="6403"/>
                    <a:pt x="95661" y="0"/>
                    <a:pt x="83830" y="0"/>
                  </a:cubicBezTo>
                  <a:cubicBezTo>
                    <a:pt x="74704" y="2134"/>
                    <a:pt x="56788" y="29407"/>
                    <a:pt x="53746" y="29407"/>
                  </a:cubicBezTo>
                  <a:cubicBezTo>
                    <a:pt x="47661" y="29407"/>
                    <a:pt x="47661" y="16837"/>
                    <a:pt x="56788" y="4268"/>
                  </a:cubicBezTo>
                  <a:cubicBezTo>
                    <a:pt x="44619" y="8300"/>
                    <a:pt x="29746" y="16837"/>
                    <a:pt x="23661" y="25138"/>
                  </a:cubicBezTo>
                  <a:cubicBezTo>
                    <a:pt x="14873" y="37707"/>
                    <a:pt x="26704" y="71383"/>
                    <a:pt x="20619" y="71383"/>
                  </a:cubicBezTo>
                  <a:cubicBezTo>
                    <a:pt x="17915" y="73517"/>
                    <a:pt x="5746" y="56679"/>
                    <a:pt x="2704" y="50513"/>
                  </a:cubicBezTo>
                  <a:cubicBezTo>
                    <a:pt x="0" y="60948"/>
                    <a:pt x="0" y="71383"/>
                    <a:pt x="11830" y="86086"/>
                  </a:cubicBezTo>
                  <a:cubicBezTo>
                    <a:pt x="8788" y="96521"/>
                    <a:pt x="5746" y="107193"/>
                    <a:pt x="2704" y="113359"/>
                  </a:cubicBezTo>
                  <a:cubicBezTo>
                    <a:pt x="2704" y="117865"/>
                    <a:pt x="11830" y="119762"/>
                    <a:pt x="11830" y="117865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3" name="Shape 5153"/>
            <p:cNvSpPr/>
            <p:nvPr/>
          </p:nvSpPr>
          <p:spPr>
            <a:xfrm>
              <a:off x="7029994" y="4977771"/>
              <a:ext cx="274286" cy="1206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338" y="0"/>
                  </a:moveTo>
                  <a:lnTo>
                    <a:pt x="96338" y="0"/>
                  </a:lnTo>
                  <a:cubicBezTo>
                    <a:pt x="83299" y="0"/>
                    <a:pt x="68571" y="14054"/>
                    <a:pt x="59879" y="37837"/>
                  </a:cubicBezTo>
                  <a:cubicBezTo>
                    <a:pt x="51428" y="14054"/>
                    <a:pt x="36458" y="0"/>
                    <a:pt x="23420" y="0"/>
                  </a:cubicBezTo>
                  <a:cubicBezTo>
                    <a:pt x="12796" y="0"/>
                    <a:pt x="0" y="14054"/>
                    <a:pt x="0" y="57297"/>
                  </a:cubicBezTo>
                  <a:cubicBezTo>
                    <a:pt x="0" y="100000"/>
                    <a:pt x="12796" y="119459"/>
                    <a:pt x="23420" y="119459"/>
                  </a:cubicBezTo>
                  <a:lnTo>
                    <a:pt x="23420" y="119459"/>
                  </a:lnTo>
                  <a:cubicBezTo>
                    <a:pt x="36458" y="119459"/>
                    <a:pt x="51428" y="100000"/>
                    <a:pt x="59879" y="76216"/>
                  </a:cubicBezTo>
                  <a:cubicBezTo>
                    <a:pt x="68571" y="100000"/>
                    <a:pt x="83299" y="119459"/>
                    <a:pt x="96338" y="119459"/>
                  </a:cubicBezTo>
                  <a:cubicBezTo>
                    <a:pt x="106961" y="119459"/>
                    <a:pt x="119758" y="100000"/>
                    <a:pt x="119758" y="57297"/>
                  </a:cubicBezTo>
                  <a:cubicBezTo>
                    <a:pt x="119758" y="14054"/>
                    <a:pt x="106961" y="0"/>
                    <a:pt x="96338" y="0"/>
                  </a:cubicBezTo>
                  <a:close/>
                  <a:moveTo>
                    <a:pt x="23420" y="95135"/>
                  </a:moveTo>
                  <a:lnTo>
                    <a:pt x="23420" y="95135"/>
                  </a:lnTo>
                  <a:cubicBezTo>
                    <a:pt x="14969" y="95135"/>
                    <a:pt x="10623" y="81081"/>
                    <a:pt x="10623" y="57297"/>
                  </a:cubicBezTo>
                  <a:cubicBezTo>
                    <a:pt x="10623" y="32972"/>
                    <a:pt x="14969" y="23783"/>
                    <a:pt x="23420" y="23783"/>
                  </a:cubicBezTo>
                  <a:cubicBezTo>
                    <a:pt x="34285" y="23783"/>
                    <a:pt x="47082" y="37837"/>
                    <a:pt x="53601" y="57297"/>
                  </a:cubicBezTo>
                  <a:cubicBezTo>
                    <a:pt x="47082" y="81081"/>
                    <a:pt x="34285" y="95135"/>
                    <a:pt x="23420" y="95135"/>
                  </a:cubicBezTo>
                  <a:close/>
                  <a:moveTo>
                    <a:pt x="96338" y="95135"/>
                  </a:moveTo>
                  <a:lnTo>
                    <a:pt x="96338" y="95135"/>
                  </a:lnTo>
                  <a:cubicBezTo>
                    <a:pt x="85472" y="95135"/>
                    <a:pt x="72676" y="81081"/>
                    <a:pt x="66398" y="57297"/>
                  </a:cubicBezTo>
                  <a:cubicBezTo>
                    <a:pt x="72676" y="37837"/>
                    <a:pt x="85472" y="23783"/>
                    <a:pt x="96338" y="23783"/>
                  </a:cubicBezTo>
                  <a:cubicBezTo>
                    <a:pt x="105030" y="23783"/>
                    <a:pt x="109134" y="32972"/>
                    <a:pt x="109134" y="57297"/>
                  </a:cubicBezTo>
                  <a:cubicBezTo>
                    <a:pt x="109134" y="81081"/>
                    <a:pt x="105030" y="95135"/>
                    <a:pt x="96338" y="95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4" name="Shape 5154"/>
            <p:cNvSpPr/>
            <p:nvPr/>
          </p:nvSpPr>
          <p:spPr>
            <a:xfrm>
              <a:off x="5394008" y="4899940"/>
              <a:ext cx="274285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39" y="55662"/>
                  </a:moveTo>
                  <a:lnTo>
                    <a:pt x="113239" y="55662"/>
                  </a:lnTo>
                  <a:cubicBezTo>
                    <a:pt x="113239" y="55662"/>
                    <a:pt x="109134" y="55662"/>
                    <a:pt x="106961" y="55662"/>
                  </a:cubicBezTo>
                  <a:cubicBezTo>
                    <a:pt x="104788" y="55662"/>
                    <a:pt x="102615" y="57831"/>
                    <a:pt x="102615" y="60000"/>
                  </a:cubicBezTo>
                  <a:cubicBezTo>
                    <a:pt x="102615" y="64096"/>
                    <a:pt x="104788" y="66265"/>
                    <a:pt x="106961" y="66265"/>
                  </a:cubicBezTo>
                  <a:cubicBezTo>
                    <a:pt x="109134" y="66265"/>
                    <a:pt x="113239" y="66265"/>
                    <a:pt x="113239" y="66265"/>
                  </a:cubicBezTo>
                  <a:cubicBezTo>
                    <a:pt x="117585" y="66265"/>
                    <a:pt x="119758" y="64096"/>
                    <a:pt x="119758" y="60000"/>
                  </a:cubicBezTo>
                  <a:cubicBezTo>
                    <a:pt x="119758" y="57831"/>
                    <a:pt x="117585" y="55662"/>
                    <a:pt x="113239" y="55662"/>
                  </a:cubicBezTo>
                  <a:close/>
                  <a:moveTo>
                    <a:pt x="59879" y="27951"/>
                  </a:moveTo>
                  <a:lnTo>
                    <a:pt x="59879" y="27951"/>
                  </a:lnTo>
                  <a:cubicBezTo>
                    <a:pt x="40563" y="27951"/>
                    <a:pt x="27766" y="42891"/>
                    <a:pt x="27766" y="60000"/>
                  </a:cubicBezTo>
                  <a:cubicBezTo>
                    <a:pt x="27766" y="79036"/>
                    <a:pt x="40563" y="94216"/>
                    <a:pt x="59879" y="94216"/>
                  </a:cubicBezTo>
                  <a:cubicBezTo>
                    <a:pt x="79195" y="94216"/>
                    <a:pt x="91991" y="79036"/>
                    <a:pt x="91991" y="60000"/>
                  </a:cubicBezTo>
                  <a:cubicBezTo>
                    <a:pt x="91991" y="42891"/>
                    <a:pt x="79195" y="27951"/>
                    <a:pt x="59879" y="27951"/>
                  </a:cubicBezTo>
                  <a:close/>
                  <a:moveTo>
                    <a:pt x="59879" y="83373"/>
                  </a:moveTo>
                  <a:lnTo>
                    <a:pt x="59879" y="83373"/>
                  </a:lnTo>
                  <a:cubicBezTo>
                    <a:pt x="47082" y="83373"/>
                    <a:pt x="36217" y="72771"/>
                    <a:pt x="36217" y="60000"/>
                  </a:cubicBezTo>
                  <a:cubicBezTo>
                    <a:pt x="36217" y="47228"/>
                    <a:pt x="47082" y="36385"/>
                    <a:pt x="59879" y="36385"/>
                  </a:cubicBezTo>
                  <a:lnTo>
                    <a:pt x="59879" y="83373"/>
                  </a:lnTo>
                  <a:close/>
                  <a:moveTo>
                    <a:pt x="17142" y="60000"/>
                  </a:moveTo>
                  <a:lnTo>
                    <a:pt x="17142" y="60000"/>
                  </a:lnTo>
                  <a:cubicBezTo>
                    <a:pt x="17142" y="57831"/>
                    <a:pt x="14969" y="55662"/>
                    <a:pt x="12796" y="55662"/>
                  </a:cubicBezTo>
                  <a:cubicBezTo>
                    <a:pt x="10623" y="55662"/>
                    <a:pt x="6519" y="55662"/>
                    <a:pt x="6519" y="55662"/>
                  </a:cubicBezTo>
                  <a:cubicBezTo>
                    <a:pt x="2173" y="55662"/>
                    <a:pt x="0" y="57831"/>
                    <a:pt x="0" y="60000"/>
                  </a:cubicBezTo>
                  <a:cubicBezTo>
                    <a:pt x="0" y="64096"/>
                    <a:pt x="2173" y="66265"/>
                    <a:pt x="6519" y="66265"/>
                  </a:cubicBezTo>
                  <a:cubicBezTo>
                    <a:pt x="6519" y="66265"/>
                    <a:pt x="10623" y="66265"/>
                    <a:pt x="12796" y="66265"/>
                  </a:cubicBezTo>
                  <a:cubicBezTo>
                    <a:pt x="14969" y="66265"/>
                    <a:pt x="17142" y="64096"/>
                    <a:pt x="17142" y="60000"/>
                  </a:cubicBezTo>
                  <a:close/>
                  <a:moveTo>
                    <a:pt x="59879" y="19277"/>
                  </a:moveTo>
                  <a:lnTo>
                    <a:pt x="59879" y="19277"/>
                  </a:lnTo>
                  <a:cubicBezTo>
                    <a:pt x="61810" y="19277"/>
                    <a:pt x="63983" y="14939"/>
                    <a:pt x="63983" y="12771"/>
                  </a:cubicBezTo>
                  <a:cubicBezTo>
                    <a:pt x="63983" y="10843"/>
                    <a:pt x="63983" y="8674"/>
                    <a:pt x="63983" y="6506"/>
                  </a:cubicBezTo>
                  <a:cubicBezTo>
                    <a:pt x="63983" y="4337"/>
                    <a:pt x="61810" y="0"/>
                    <a:pt x="59879" y="0"/>
                  </a:cubicBezTo>
                  <a:cubicBezTo>
                    <a:pt x="57706" y="0"/>
                    <a:pt x="55533" y="4337"/>
                    <a:pt x="55533" y="6506"/>
                  </a:cubicBezTo>
                  <a:cubicBezTo>
                    <a:pt x="55533" y="8674"/>
                    <a:pt x="55533" y="10843"/>
                    <a:pt x="55533" y="12771"/>
                  </a:cubicBezTo>
                  <a:cubicBezTo>
                    <a:pt x="55533" y="14939"/>
                    <a:pt x="57706" y="19277"/>
                    <a:pt x="59879" y="19277"/>
                  </a:cubicBezTo>
                  <a:close/>
                  <a:moveTo>
                    <a:pt x="59879" y="102650"/>
                  </a:moveTo>
                  <a:lnTo>
                    <a:pt x="59879" y="102650"/>
                  </a:lnTo>
                  <a:cubicBezTo>
                    <a:pt x="57706" y="102650"/>
                    <a:pt x="55533" y="104819"/>
                    <a:pt x="55533" y="109156"/>
                  </a:cubicBezTo>
                  <a:lnTo>
                    <a:pt x="55533" y="113253"/>
                  </a:lnTo>
                  <a:cubicBezTo>
                    <a:pt x="55533" y="117590"/>
                    <a:pt x="57706" y="119759"/>
                    <a:pt x="59879" y="119759"/>
                  </a:cubicBezTo>
                  <a:cubicBezTo>
                    <a:pt x="61810" y="119759"/>
                    <a:pt x="63983" y="117590"/>
                    <a:pt x="63983" y="113253"/>
                  </a:cubicBezTo>
                  <a:lnTo>
                    <a:pt x="63983" y="109156"/>
                  </a:lnTo>
                  <a:cubicBezTo>
                    <a:pt x="63983" y="104819"/>
                    <a:pt x="61810" y="102650"/>
                    <a:pt x="59879" y="102650"/>
                  </a:cubicBezTo>
                  <a:close/>
                  <a:moveTo>
                    <a:pt x="104788" y="23614"/>
                  </a:moveTo>
                  <a:lnTo>
                    <a:pt x="104788" y="23614"/>
                  </a:lnTo>
                  <a:cubicBezTo>
                    <a:pt x="106961" y="21445"/>
                    <a:pt x="106961" y="17349"/>
                    <a:pt x="104788" y="14939"/>
                  </a:cubicBezTo>
                  <a:cubicBezTo>
                    <a:pt x="102615" y="12771"/>
                    <a:pt x="100442" y="14939"/>
                    <a:pt x="96338" y="17349"/>
                  </a:cubicBezTo>
                  <a:cubicBezTo>
                    <a:pt x="96338" y="17349"/>
                    <a:pt x="94164" y="19277"/>
                    <a:pt x="91991" y="21445"/>
                  </a:cubicBezTo>
                  <a:cubicBezTo>
                    <a:pt x="89818" y="23614"/>
                    <a:pt x="89818" y="25783"/>
                    <a:pt x="91991" y="27951"/>
                  </a:cubicBezTo>
                  <a:cubicBezTo>
                    <a:pt x="94164" y="30120"/>
                    <a:pt x="98511" y="30120"/>
                    <a:pt x="100442" y="27951"/>
                  </a:cubicBezTo>
                  <a:cubicBezTo>
                    <a:pt x="100442" y="25783"/>
                    <a:pt x="102615" y="23614"/>
                    <a:pt x="104788" y="23614"/>
                  </a:cubicBezTo>
                  <a:close/>
                  <a:moveTo>
                    <a:pt x="19315" y="94216"/>
                  </a:moveTo>
                  <a:lnTo>
                    <a:pt x="19315" y="94216"/>
                  </a:lnTo>
                  <a:cubicBezTo>
                    <a:pt x="19315" y="94216"/>
                    <a:pt x="17142" y="96385"/>
                    <a:pt x="14969" y="98313"/>
                  </a:cubicBezTo>
                  <a:cubicBezTo>
                    <a:pt x="12796" y="100481"/>
                    <a:pt x="12796" y="102650"/>
                    <a:pt x="14969" y="104819"/>
                  </a:cubicBezTo>
                  <a:cubicBezTo>
                    <a:pt x="17142" y="106987"/>
                    <a:pt x="19315" y="106987"/>
                    <a:pt x="23420" y="104819"/>
                  </a:cubicBezTo>
                  <a:lnTo>
                    <a:pt x="25593" y="100481"/>
                  </a:lnTo>
                  <a:cubicBezTo>
                    <a:pt x="29939" y="98313"/>
                    <a:pt x="29939" y="94216"/>
                    <a:pt x="27766" y="91807"/>
                  </a:cubicBezTo>
                  <a:cubicBezTo>
                    <a:pt x="25593" y="91807"/>
                    <a:pt x="21488" y="91807"/>
                    <a:pt x="19315" y="94216"/>
                  </a:cubicBezTo>
                  <a:close/>
                  <a:moveTo>
                    <a:pt x="23420" y="17349"/>
                  </a:moveTo>
                  <a:lnTo>
                    <a:pt x="23420" y="17349"/>
                  </a:lnTo>
                  <a:cubicBezTo>
                    <a:pt x="19315" y="14939"/>
                    <a:pt x="17142" y="12771"/>
                    <a:pt x="14969" y="14939"/>
                  </a:cubicBezTo>
                  <a:cubicBezTo>
                    <a:pt x="12796" y="17349"/>
                    <a:pt x="12796" y="21445"/>
                    <a:pt x="14969" y="23614"/>
                  </a:cubicBezTo>
                  <a:cubicBezTo>
                    <a:pt x="17142" y="23614"/>
                    <a:pt x="19315" y="25783"/>
                    <a:pt x="19315" y="27951"/>
                  </a:cubicBezTo>
                  <a:cubicBezTo>
                    <a:pt x="21488" y="30120"/>
                    <a:pt x="25593" y="30120"/>
                    <a:pt x="27766" y="27951"/>
                  </a:cubicBezTo>
                  <a:cubicBezTo>
                    <a:pt x="29939" y="25783"/>
                    <a:pt x="29939" y="23614"/>
                    <a:pt x="25593" y="21445"/>
                  </a:cubicBezTo>
                  <a:cubicBezTo>
                    <a:pt x="25593" y="19277"/>
                    <a:pt x="23420" y="17349"/>
                    <a:pt x="23420" y="17349"/>
                  </a:cubicBezTo>
                  <a:close/>
                  <a:moveTo>
                    <a:pt x="91991" y="100481"/>
                  </a:moveTo>
                  <a:lnTo>
                    <a:pt x="91991" y="100481"/>
                  </a:lnTo>
                  <a:cubicBezTo>
                    <a:pt x="94164" y="100481"/>
                    <a:pt x="96338" y="104819"/>
                    <a:pt x="96338" y="104819"/>
                  </a:cubicBezTo>
                  <a:cubicBezTo>
                    <a:pt x="100442" y="106987"/>
                    <a:pt x="102615" y="106987"/>
                    <a:pt x="104788" y="104819"/>
                  </a:cubicBezTo>
                  <a:cubicBezTo>
                    <a:pt x="106961" y="102650"/>
                    <a:pt x="106961" y="100481"/>
                    <a:pt x="104788" y="98313"/>
                  </a:cubicBezTo>
                  <a:cubicBezTo>
                    <a:pt x="102615" y="96385"/>
                    <a:pt x="100442" y="94216"/>
                    <a:pt x="100442" y="94216"/>
                  </a:cubicBezTo>
                  <a:cubicBezTo>
                    <a:pt x="98511" y="91807"/>
                    <a:pt x="94164" y="91807"/>
                    <a:pt x="91991" y="91807"/>
                  </a:cubicBezTo>
                  <a:cubicBezTo>
                    <a:pt x="89818" y="94216"/>
                    <a:pt x="89818" y="98313"/>
                    <a:pt x="91991" y="1004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5" name="Shape 5155"/>
            <p:cNvSpPr/>
            <p:nvPr/>
          </p:nvSpPr>
          <p:spPr>
            <a:xfrm>
              <a:off x="8121303" y="4942747"/>
              <a:ext cx="274285" cy="1906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6519" y="0"/>
                    <a:pt x="0" y="6224"/>
                    <a:pt x="0" y="15561"/>
                  </a:cubicBezTo>
                  <a:cubicBezTo>
                    <a:pt x="0" y="100979"/>
                    <a:pt x="0" y="100979"/>
                    <a:pt x="0" y="100979"/>
                  </a:cubicBezTo>
                  <a:cubicBezTo>
                    <a:pt x="0" y="110662"/>
                    <a:pt x="6519" y="119654"/>
                    <a:pt x="12796" y="119654"/>
                  </a:cubicBezTo>
                  <a:cubicBezTo>
                    <a:pt x="106961" y="119654"/>
                    <a:pt x="106961" y="119654"/>
                    <a:pt x="106961" y="119654"/>
                  </a:cubicBezTo>
                  <a:cubicBezTo>
                    <a:pt x="115412" y="119654"/>
                    <a:pt x="119758" y="110662"/>
                    <a:pt x="119758" y="100979"/>
                  </a:cubicBezTo>
                  <a:cubicBezTo>
                    <a:pt x="119758" y="15561"/>
                    <a:pt x="119758" y="15561"/>
                    <a:pt x="119758" y="15561"/>
                  </a:cubicBezTo>
                  <a:cubicBezTo>
                    <a:pt x="119758" y="6224"/>
                    <a:pt x="115412" y="0"/>
                    <a:pt x="106961" y="0"/>
                  </a:cubicBezTo>
                  <a:close/>
                  <a:moveTo>
                    <a:pt x="106961" y="100979"/>
                  </a:moveTo>
                  <a:lnTo>
                    <a:pt x="106961" y="100979"/>
                  </a:lnTo>
                  <a:cubicBezTo>
                    <a:pt x="12796" y="100979"/>
                    <a:pt x="12796" y="100979"/>
                    <a:pt x="12796" y="100979"/>
                  </a:cubicBezTo>
                  <a:cubicBezTo>
                    <a:pt x="12796" y="49106"/>
                    <a:pt x="12796" y="49106"/>
                    <a:pt x="12796" y="49106"/>
                  </a:cubicBezTo>
                  <a:cubicBezTo>
                    <a:pt x="106961" y="49106"/>
                    <a:pt x="106961" y="49106"/>
                    <a:pt x="106961" y="49106"/>
                  </a:cubicBezTo>
                  <a:lnTo>
                    <a:pt x="106961" y="100979"/>
                  </a:lnTo>
                  <a:close/>
                  <a:moveTo>
                    <a:pt x="106961" y="24553"/>
                  </a:moveTo>
                  <a:lnTo>
                    <a:pt x="106961" y="24553"/>
                  </a:lnTo>
                  <a:cubicBezTo>
                    <a:pt x="12796" y="24553"/>
                    <a:pt x="12796" y="24553"/>
                    <a:pt x="12796" y="24553"/>
                  </a:cubicBezTo>
                  <a:cubicBezTo>
                    <a:pt x="12796" y="15561"/>
                    <a:pt x="12796" y="15561"/>
                    <a:pt x="12796" y="15561"/>
                  </a:cubicBezTo>
                  <a:cubicBezTo>
                    <a:pt x="106961" y="15561"/>
                    <a:pt x="106961" y="15561"/>
                    <a:pt x="106961" y="15561"/>
                  </a:cubicBezTo>
                  <a:lnTo>
                    <a:pt x="106961" y="24553"/>
                  </a:lnTo>
                  <a:close/>
                  <a:moveTo>
                    <a:pt x="23420" y="67435"/>
                  </a:moveTo>
                  <a:lnTo>
                    <a:pt x="23420" y="67435"/>
                  </a:lnTo>
                  <a:cubicBezTo>
                    <a:pt x="23420" y="73659"/>
                    <a:pt x="23420" y="73659"/>
                    <a:pt x="23420" y="73659"/>
                  </a:cubicBezTo>
                  <a:cubicBezTo>
                    <a:pt x="27766" y="73659"/>
                    <a:pt x="27766" y="73659"/>
                    <a:pt x="27766" y="73659"/>
                  </a:cubicBezTo>
                  <a:cubicBezTo>
                    <a:pt x="27766" y="67435"/>
                    <a:pt x="27766" y="67435"/>
                    <a:pt x="27766" y="67435"/>
                  </a:cubicBezTo>
                  <a:lnTo>
                    <a:pt x="23420" y="67435"/>
                  </a:lnTo>
                  <a:close/>
                  <a:moveTo>
                    <a:pt x="44909" y="79884"/>
                  </a:moveTo>
                  <a:lnTo>
                    <a:pt x="44909" y="79884"/>
                  </a:lnTo>
                  <a:cubicBezTo>
                    <a:pt x="44909" y="82651"/>
                    <a:pt x="44909" y="82651"/>
                    <a:pt x="44909" y="82651"/>
                  </a:cubicBezTo>
                  <a:cubicBezTo>
                    <a:pt x="53360" y="82651"/>
                    <a:pt x="53360" y="82651"/>
                    <a:pt x="53360" y="82651"/>
                  </a:cubicBezTo>
                  <a:cubicBezTo>
                    <a:pt x="53360" y="79884"/>
                    <a:pt x="53360" y="79884"/>
                    <a:pt x="53360" y="79884"/>
                  </a:cubicBezTo>
                  <a:cubicBezTo>
                    <a:pt x="55533" y="79884"/>
                    <a:pt x="55533" y="79884"/>
                    <a:pt x="55533" y="79884"/>
                  </a:cubicBezTo>
                  <a:cubicBezTo>
                    <a:pt x="55533" y="73659"/>
                    <a:pt x="55533" y="73659"/>
                    <a:pt x="55533" y="73659"/>
                  </a:cubicBezTo>
                  <a:cubicBezTo>
                    <a:pt x="59879" y="73659"/>
                    <a:pt x="59879" y="73659"/>
                    <a:pt x="59879" y="73659"/>
                  </a:cubicBezTo>
                  <a:cubicBezTo>
                    <a:pt x="59879" y="67435"/>
                    <a:pt x="59879" y="67435"/>
                    <a:pt x="59879" y="67435"/>
                  </a:cubicBezTo>
                  <a:cubicBezTo>
                    <a:pt x="53360" y="67435"/>
                    <a:pt x="53360" y="67435"/>
                    <a:pt x="53360" y="67435"/>
                  </a:cubicBezTo>
                  <a:cubicBezTo>
                    <a:pt x="53360" y="73659"/>
                    <a:pt x="53360" y="73659"/>
                    <a:pt x="53360" y="73659"/>
                  </a:cubicBezTo>
                  <a:cubicBezTo>
                    <a:pt x="49014" y="73659"/>
                    <a:pt x="49014" y="73659"/>
                    <a:pt x="49014" y="73659"/>
                  </a:cubicBezTo>
                  <a:cubicBezTo>
                    <a:pt x="49014" y="79884"/>
                    <a:pt x="49014" y="79884"/>
                    <a:pt x="49014" y="79884"/>
                  </a:cubicBezTo>
                  <a:lnTo>
                    <a:pt x="44909" y="79884"/>
                  </a:lnTo>
                  <a:close/>
                  <a:moveTo>
                    <a:pt x="59879" y="82651"/>
                  </a:moveTo>
                  <a:lnTo>
                    <a:pt x="59879" y="82651"/>
                  </a:lnTo>
                  <a:cubicBezTo>
                    <a:pt x="59879" y="79884"/>
                    <a:pt x="59879" y="79884"/>
                    <a:pt x="59879" y="79884"/>
                  </a:cubicBezTo>
                  <a:cubicBezTo>
                    <a:pt x="55533" y="79884"/>
                    <a:pt x="55533" y="79884"/>
                    <a:pt x="55533" y="79884"/>
                  </a:cubicBezTo>
                  <a:cubicBezTo>
                    <a:pt x="55533" y="82651"/>
                    <a:pt x="55533" y="82651"/>
                    <a:pt x="55533" y="82651"/>
                  </a:cubicBezTo>
                  <a:lnTo>
                    <a:pt x="59879" y="82651"/>
                  </a:lnTo>
                  <a:close/>
                  <a:moveTo>
                    <a:pt x="42736" y="82651"/>
                  </a:moveTo>
                  <a:lnTo>
                    <a:pt x="42736" y="82651"/>
                  </a:lnTo>
                  <a:cubicBezTo>
                    <a:pt x="42736" y="79884"/>
                    <a:pt x="42736" y="79884"/>
                    <a:pt x="42736" y="79884"/>
                  </a:cubicBezTo>
                  <a:cubicBezTo>
                    <a:pt x="34285" y="79884"/>
                    <a:pt x="34285" y="79884"/>
                    <a:pt x="34285" y="79884"/>
                  </a:cubicBezTo>
                  <a:cubicBezTo>
                    <a:pt x="34285" y="82651"/>
                    <a:pt x="34285" y="82651"/>
                    <a:pt x="34285" y="82651"/>
                  </a:cubicBezTo>
                  <a:lnTo>
                    <a:pt x="42736" y="82651"/>
                  </a:lnTo>
                  <a:close/>
                  <a:moveTo>
                    <a:pt x="44909" y="73659"/>
                  </a:moveTo>
                  <a:lnTo>
                    <a:pt x="44909" y="73659"/>
                  </a:lnTo>
                  <a:cubicBezTo>
                    <a:pt x="49014" y="73659"/>
                    <a:pt x="49014" y="73659"/>
                    <a:pt x="49014" y="73659"/>
                  </a:cubicBezTo>
                  <a:cubicBezTo>
                    <a:pt x="49014" y="67435"/>
                    <a:pt x="49014" y="67435"/>
                    <a:pt x="49014" y="67435"/>
                  </a:cubicBezTo>
                  <a:cubicBezTo>
                    <a:pt x="42736" y="67435"/>
                    <a:pt x="42736" y="67435"/>
                    <a:pt x="42736" y="67435"/>
                  </a:cubicBezTo>
                  <a:cubicBezTo>
                    <a:pt x="42736" y="79884"/>
                    <a:pt x="42736" y="79884"/>
                    <a:pt x="42736" y="79884"/>
                  </a:cubicBezTo>
                  <a:cubicBezTo>
                    <a:pt x="44909" y="79884"/>
                    <a:pt x="44909" y="79884"/>
                    <a:pt x="44909" y="79884"/>
                  </a:cubicBezTo>
                  <a:lnTo>
                    <a:pt x="44909" y="73659"/>
                  </a:lnTo>
                  <a:close/>
                  <a:moveTo>
                    <a:pt x="32112" y="79884"/>
                  </a:moveTo>
                  <a:lnTo>
                    <a:pt x="32112" y="79884"/>
                  </a:lnTo>
                  <a:cubicBezTo>
                    <a:pt x="34285" y="79884"/>
                    <a:pt x="34285" y="79884"/>
                    <a:pt x="34285" y="79884"/>
                  </a:cubicBezTo>
                  <a:cubicBezTo>
                    <a:pt x="34285" y="73659"/>
                    <a:pt x="34285" y="73659"/>
                    <a:pt x="34285" y="73659"/>
                  </a:cubicBezTo>
                  <a:cubicBezTo>
                    <a:pt x="38390" y="73659"/>
                    <a:pt x="38390" y="73659"/>
                    <a:pt x="38390" y="73659"/>
                  </a:cubicBezTo>
                  <a:cubicBezTo>
                    <a:pt x="38390" y="67435"/>
                    <a:pt x="38390" y="67435"/>
                    <a:pt x="38390" y="67435"/>
                  </a:cubicBezTo>
                  <a:cubicBezTo>
                    <a:pt x="32112" y="67435"/>
                    <a:pt x="32112" y="67435"/>
                    <a:pt x="32112" y="67435"/>
                  </a:cubicBezTo>
                  <a:cubicBezTo>
                    <a:pt x="32112" y="73659"/>
                    <a:pt x="32112" y="73659"/>
                    <a:pt x="32112" y="73659"/>
                  </a:cubicBezTo>
                  <a:cubicBezTo>
                    <a:pt x="27766" y="73659"/>
                    <a:pt x="27766" y="73659"/>
                    <a:pt x="27766" y="73659"/>
                  </a:cubicBezTo>
                  <a:cubicBezTo>
                    <a:pt x="27766" y="79884"/>
                    <a:pt x="27766" y="79884"/>
                    <a:pt x="27766" y="79884"/>
                  </a:cubicBezTo>
                  <a:cubicBezTo>
                    <a:pt x="23420" y="79884"/>
                    <a:pt x="23420" y="79884"/>
                    <a:pt x="23420" y="79884"/>
                  </a:cubicBezTo>
                  <a:cubicBezTo>
                    <a:pt x="23420" y="82651"/>
                    <a:pt x="23420" y="82651"/>
                    <a:pt x="23420" y="82651"/>
                  </a:cubicBezTo>
                  <a:cubicBezTo>
                    <a:pt x="32112" y="82651"/>
                    <a:pt x="32112" y="82651"/>
                    <a:pt x="32112" y="82651"/>
                  </a:cubicBezTo>
                  <a:lnTo>
                    <a:pt x="32112" y="798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6" name="Shape 5156"/>
            <p:cNvSpPr/>
            <p:nvPr/>
          </p:nvSpPr>
          <p:spPr>
            <a:xfrm>
              <a:off x="3767746" y="1660190"/>
              <a:ext cx="254833" cy="2062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2895"/>
                  </a:moveTo>
                  <a:lnTo>
                    <a:pt x="115324" y="2895"/>
                  </a:lnTo>
                  <a:cubicBezTo>
                    <a:pt x="112727" y="2895"/>
                    <a:pt x="4675" y="51474"/>
                    <a:pt x="2337" y="51474"/>
                  </a:cubicBezTo>
                  <a:cubicBezTo>
                    <a:pt x="0" y="51474"/>
                    <a:pt x="0" y="54369"/>
                    <a:pt x="2337" y="54369"/>
                  </a:cubicBezTo>
                  <a:cubicBezTo>
                    <a:pt x="4675" y="56943"/>
                    <a:pt x="25454" y="68525"/>
                    <a:pt x="25454" y="68525"/>
                  </a:cubicBezTo>
                  <a:lnTo>
                    <a:pt x="25454" y="68525"/>
                  </a:lnTo>
                  <a:cubicBezTo>
                    <a:pt x="41558" y="73994"/>
                    <a:pt x="41558" y="73994"/>
                    <a:pt x="41558" y="73994"/>
                  </a:cubicBezTo>
                  <a:cubicBezTo>
                    <a:pt x="41558" y="73994"/>
                    <a:pt x="110389" y="11260"/>
                    <a:pt x="112727" y="11260"/>
                  </a:cubicBezTo>
                  <a:cubicBezTo>
                    <a:pt x="112727" y="8364"/>
                    <a:pt x="112727" y="11260"/>
                    <a:pt x="112727" y="11260"/>
                  </a:cubicBezTo>
                  <a:lnTo>
                    <a:pt x="62337" y="79785"/>
                  </a:lnTo>
                  <a:lnTo>
                    <a:pt x="62337" y="79785"/>
                  </a:lnTo>
                  <a:cubicBezTo>
                    <a:pt x="59999" y="82680"/>
                    <a:pt x="59999" y="82680"/>
                    <a:pt x="59999" y="82680"/>
                  </a:cubicBezTo>
                  <a:cubicBezTo>
                    <a:pt x="62337" y="85576"/>
                    <a:pt x="62337" y="85576"/>
                    <a:pt x="62337" y="85576"/>
                  </a:cubicBezTo>
                  <a:lnTo>
                    <a:pt x="62337" y="85576"/>
                  </a:lnTo>
                  <a:cubicBezTo>
                    <a:pt x="62337" y="85576"/>
                    <a:pt x="94285" y="105522"/>
                    <a:pt x="94285" y="108418"/>
                  </a:cubicBezTo>
                  <a:cubicBezTo>
                    <a:pt x="96623" y="108418"/>
                    <a:pt x="98961" y="108418"/>
                    <a:pt x="101298" y="105522"/>
                  </a:cubicBezTo>
                  <a:cubicBezTo>
                    <a:pt x="101298" y="102627"/>
                    <a:pt x="119740" y="8364"/>
                    <a:pt x="119740" y="5790"/>
                  </a:cubicBezTo>
                  <a:cubicBezTo>
                    <a:pt x="119740" y="2895"/>
                    <a:pt x="117662" y="0"/>
                    <a:pt x="115324" y="2895"/>
                  </a:cubicBezTo>
                  <a:close/>
                  <a:moveTo>
                    <a:pt x="41558" y="116782"/>
                  </a:moveTo>
                  <a:lnTo>
                    <a:pt x="41558" y="116782"/>
                  </a:lnTo>
                  <a:cubicBezTo>
                    <a:pt x="41558" y="119678"/>
                    <a:pt x="41558" y="119678"/>
                    <a:pt x="43896" y="119678"/>
                  </a:cubicBezTo>
                  <a:cubicBezTo>
                    <a:pt x="43896" y="116782"/>
                    <a:pt x="62337" y="99731"/>
                    <a:pt x="62337" y="99731"/>
                  </a:cubicBezTo>
                  <a:cubicBezTo>
                    <a:pt x="41558" y="85576"/>
                    <a:pt x="41558" y="85576"/>
                    <a:pt x="41558" y="85576"/>
                  </a:cubicBezTo>
                  <a:lnTo>
                    <a:pt x="41558" y="116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7" name="Shape 5157"/>
            <p:cNvSpPr/>
            <p:nvPr/>
          </p:nvSpPr>
          <p:spPr>
            <a:xfrm>
              <a:off x="8704889" y="4919398"/>
              <a:ext cx="196474" cy="239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57" y="78068"/>
                  </a:moveTo>
                  <a:lnTo>
                    <a:pt x="116957" y="78068"/>
                  </a:lnTo>
                  <a:cubicBezTo>
                    <a:pt x="110873" y="88000"/>
                    <a:pt x="86873" y="95172"/>
                    <a:pt x="60169" y="95172"/>
                  </a:cubicBezTo>
                  <a:cubicBezTo>
                    <a:pt x="32788" y="95172"/>
                    <a:pt x="12169" y="88000"/>
                    <a:pt x="3042" y="78068"/>
                  </a:cubicBezTo>
                  <a:cubicBezTo>
                    <a:pt x="3042" y="75862"/>
                    <a:pt x="0" y="78068"/>
                    <a:pt x="0" y="78068"/>
                  </a:cubicBezTo>
                  <a:cubicBezTo>
                    <a:pt x="0" y="80551"/>
                    <a:pt x="0" y="92689"/>
                    <a:pt x="0" y="92689"/>
                  </a:cubicBezTo>
                  <a:cubicBezTo>
                    <a:pt x="0" y="105103"/>
                    <a:pt x="27042" y="119724"/>
                    <a:pt x="60169" y="119724"/>
                  </a:cubicBezTo>
                  <a:cubicBezTo>
                    <a:pt x="92957" y="119724"/>
                    <a:pt x="119661" y="105103"/>
                    <a:pt x="119661" y="92689"/>
                  </a:cubicBezTo>
                  <a:cubicBezTo>
                    <a:pt x="119661" y="92689"/>
                    <a:pt x="119661" y="80551"/>
                    <a:pt x="119661" y="78068"/>
                  </a:cubicBezTo>
                  <a:cubicBezTo>
                    <a:pt x="119661" y="78068"/>
                    <a:pt x="116957" y="75862"/>
                    <a:pt x="116957" y="78068"/>
                  </a:cubicBezTo>
                  <a:close/>
                  <a:moveTo>
                    <a:pt x="116957" y="44137"/>
                  </a:moveTo>
                  <a:lnTo>
                    <a:pt x="116957" y="44137"/>
                  </a:lnTo>
                  <a:cubicBezTo>
                    <a:pt x="110873" y="51310"/>
                    <a:pt x="86873" y="58758"/>
                    <a:pt x="60169" y="58758"/>
                  </a:cubicBezTo>
                  <a:cubicBezTo>
                    <a:pt x="32788" y="58758"/>
                    <a:pt x="12169" y="51310"/>
                    <a:pt x="3042" y="44137"/>
                  </a:cubicBezTo>
                  <a:cubicBezTo>
                    <a:pt x="3042" y="41655"/>
                    <a:pt x="0" y="44137"/>
                    <a:pt x="0" y="44137"/>
                  </a:cubicBezTo>
                  <a:lnTo>
                    <a:pt x="0" y="61241"/>
                  </a:lnTo>
                  <a:cubicBezTo>
                    <a:pt x="0" y="70896"/>
                    <a:pt x="27042" y="80551"/>
                    <a:pt x="60169" y="80551"/>
                  </a:cubicBezTo>
                  <a:cubicBezTo>
                    <a:pt x="92957" y="80551"/>
                    <a:pt x="119661" y="70896"/>
                    <a:pt x="119661" y="61241"/>
                  </a:cubicBezTo>
                  <a:lnTo>
                    <a:pt x="119661" y="44137"/>
                  </a:lnTo>
                  <a:cubicBezTo>
                    <a:pt x="119661" y="44137"/>
                    <a:pt x="116957" y="41655"/>
                    <a:pt x="116957" y="44137"/>
                  </a:cubicBezTo>
                  <a:close/>
                  <a:moveTo>
                    <a:pt x="60169" y="0"/>
                  </a:moveTo>
                  <a:lnTo>
                    <a:pt x="60169" y="0"/>
                  </a:lnTo>
                  <a:cubicBezTo>
                    <a:pt x="27042" y="0"/>
                    <a:pt x="0" y="7172"/>
                    <a:pt x="0" y="17103"/>
                  </a:cubicBezTo>
                  <a:cubicBezTo>
                    <a:pt x="0" y="26758"/>
                    <a:pt x="0" y="26758"/>
                    <a:pt x="0" y="26758"/>
                  </a:cubicBezTo>
                  <a:cubicBezTo>
                    <a:pt x="0" y="36689"/>
                    <a:pt x="27042" y="44137"/>
                    <a:pt x="60169" y="44137"/>
                  </a:cubicBezTo>
                  <a:cubicBezTo>
                    <a:pt x="92957" y="44137"/>
                    <a:pt x="119661" y="36689"/>
                    <a:pt x="119661" y="26758"/>
                  </a:cubicBezTo>
                  <a:cubicBezTo>
                    <a:pt x="119661" y="17103"/>
                    <a:pt x="119661" y="17103"/>
                    <a:pt x="119661" y="17103"/>
                  </a:cubicBezTo>
                  <a:cubicBezTo>
                    <a:pt x="119661" y="7172"/>
                    <a:pt x="92957" y="0"/>
                    <a:pt x="60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8" name="Shape 5158"/>
            <p:cNvSpPr/>
            <p:nvPr/>
          </p:nvSpPr>
          <p:spPr>
            <a:xfrm>
              <a:off x="1059904" y="3821969"/>
              <a:ext cx="212036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0"/>
                  </a:moveTo>
                  <a:lnTo>
                    <a:pt x="106153" y="0"/>
                  </a:lnTo>
                  <a:cubicBezTo>
                    <a:pt x="13538" y="0"/>
                    <a:pt x="13538" y="0"/>
                    <a:pt x="13538" y="0"/>
                  </a:cubicBezTo>
                  <a:cubicBezTo>
                    <a:pt x="5230" y="0"/>
                    <a:pt x="0" y="7297"/>
                    <a:pt x="0" y="14324"/>
                  </a:cubicBezTo>
                  <a:cubicBezTo>
                    <a:pt x="0" y="107837"/>
                    <a:pt x="0" y="107837"/>
                    <a:pt x="0" y="107837"/>
                  </a:cubicBezTo>
                  <a:cubicBezTo>
                    <a:pt x="0" y="114864"/>
                    <a:pt x="5230" y="119729"/>
                    <a:pt x="13538" y="119729"/>
                  </a:cubicBezTo>
                  <a:cubicBezTo>
                    <a:pt x="106153" y="119729"/>
                    <a:pt x="106153" y="119729"/>
                    <a:pt x="106153" y="119729"/>
                  </a:cubicBezTo>
                  <a:cubicBezTo>
                    <a:pt x="114461" y="119729"/>
                    <a:pt x="119692" y="114864"/>
                    <a:pt x="119692" y="107837"/>
                  </a:cubicBezTo>
                  <a:cubicBezTo>
                    <a:pt x="119692" y="14324"/>
                    <a:pt x="119692" y="14324"/>
                    <a:pt x="119692" y="14324"/>
                  </a:cubicBezTo>
                  <a:cubicBezTo>
                    <a:pt x="119692" y="7297"/>
                    <a:pt x="114461" y="0"/>
                    <a:pt x="106153" y="0"/>
                  </a:cubicBezTo>
                  <a:close/>
                  <a:moveTo>
                    <a:pt x="106153" y="107837"/>
                  </a:moveTo>
                  <a:lnTo>
                    <a:pt x="106153" y="107837"/>
                  </a:lnTo>
                  <a:cubicBezTo>
                    <a:pt x="13538" y="107837"/>
                    <a:pt x="13538" y="107837"/>
                    <a:pt x="13538" y="107837"/>
                  </a:cubicBezTo>
                  <a:cubicBezTo>
                    <a:pt x="13538" y="14324"/>
                    <a:pt x="13538" y="14324"/>
                    <a:pt x="13538" y="14324"/>
                  </a:cubicBezTo>
                  <a:cubicBezTo>
                    <a:pt x="106153" y="14324"/>
                    <a:pt x="106153" y="14324"/>
                    <a:pt x="106153" y="14324"/>
                  </a:cubicBezTo>
                  <a:lnTo>
                    <a:pt x="106153" y="107837"/>
                  </a:lnTo>
                  <a:close/>
                  <a:moveTo>
                    <a:pt x="68000" y="74324"/>
                  </a:moveTo>
                  <a:lnTo>
                    <a:pt x="68000" y="74324"/>
                  </a:lnTo>
                  <a:cubicBezTo>
                    <a:pt x="29846" y="74324"/>
                    <a:pt x="29846" y="74324"/>
                    <a:pt x="29846" y="74324"/>
                  </a:cubicBezTo>
                  <a:cubicBezTo>
                    <a:pt x="29846" y="81621"/>
                    <a:pt x="29846" y="81621"/>
                    <a:pt x="29846" y="81621"/>
                  </a:cubicBezTo>
                  <a:cubicBezTo>
                    <a:pt x="68000" y="81621"/>
                    <a:pt x="68000" y="81621"/>
                    <a:pt x="68000" y="81621"/>
                  </a:cubicBezTo>
                  <a:lnTo>
                    <a:pt x="68000" y="74324"/>
                  </a:lnTo>
                  <a:close/>
                  <a:moveTo>
                    <a:pt x="89846" y="47837"/>
                  </a:moveTo>
                  <a:lnTo>
                    <a:pt x="89846" y="47837"/>
                  </a:lnTo>
                  <a:cubicBezTo>
                    <a:pt x="60000" y="47837"/>
                    <a:pt x="60000" y="47837"/>
                    <a:pt x="60000" y="47837"/>
                  </a:cubicBezTo>
                  <a:cubicBezTo>
                    <a:pt x="60000" y="52972"/>
                    <a:pt x="60000" y="52972"/>
                    <a:pt x="60000" y="52972"/>
                  </a:cubicBezTo>
                  <a:cubicBezTo>
                    <a:pt x="89846" y="52972"/>
                    <a:pt x="89846" y="52972"/>
                    <a:pt x="89846" y="52972"/>
                  </a:cubicBezTo>
                  <a:lnTo>
                    <a:pt x="89846" y="47837"/>
                  </a:lnTo>
                  <a:close/>
                  <a:moveTo>
                    <a:pt x="60000" y="40810"/>
                  </a:moveTo>
                  <a:lnTo>
                    <a:pt x="60000" y="40810"/>
                  </a:lnTo>
                  <a:cubicBezTo>
                    <a:pt x="89846" y="40810"/>
                    <a:pt x="89846" y="40810"/>
                    <a:pt x="89846" y="40810"/>
                  </a:cubicBezTo>
                  <a:cubicBezTo>
                    <a:pt x="89846" y="26486"/>
                    <a:pt x="89846" y="26486"/>
                    <a:pt x="89846" y="26486"/>
                  </a:cubicBezTo>
                  <a:cubicBezTo>
                    <a:pt x="60000" y="26486"/>
                    <a:pt x="60000" y="26486"/>
                    <a:pt x="60000" y="26486"/>
                  </a:cubicBezTo>
                  <a:lnTo>
                    <a:pt x="60000" y="40810"/>
                  </a:lnTo>
                  <a:close/>
                  <a:moveTo>
                    <a:pt x="51692" y="26486"/>
                  </a:moveTo>
                  <a:lnTo>
                    <a:pt x="51692" y="26486"/>
                  </a:lnTo>
                  <a:cubicBezTo>
                    <a:pt x="29846" y="26486"/>
                    <a:pt x="29846" y="26486"/>
                    <a:pt x="29846" y="26486"/>
                  </a:cubicBezTo>
                  <a:cubicBezTo>
                    <a:pt x="29846" y="52972"/>
                    <a:pt x="29846" y="52972"/>
                    <a:pt x="29846" y="52972"/>
                  </a:cubicBezTo>
                  <a:cubicBezTo>
                    <a:pt x="51692" y="52972"/>
                    <a:pt x="51692" y="52972"/>
                    <a:pt x="51692" y="52972"/>
                  </a:cubicBezTo>
                  <a:lnTo>
                    <a:pt x="51692" y="26486"/>
                  </a:lnTo>
                  <a:close/>
                  <a:moveTo>
                    <a:pt x="43384" y="60000"/>
                  </a:moveTo>
                  <a:lnTo>
                    <a:pt x="43384" y="60000"/>
                  </a:lnTo>
                  <a:cubicBezTo>
                    <a:pt x="29846" y="60000"/>
                    <a:pt x="29846" y="60000"/>
                    <a:pt x="29846" y="60000"/>
                  </a:cubicBezTo>
                  <a:cubicBezTo>
                    <a:pt x="29846" y="67297"/>
                    <a:pt x="29846" y="67297"/>
                    <a:pt x="29846" y="67297"/>
                  </a:cubicBezTo>
                  <a:cubicBezTo>
                    <a:pt x="43384" y="67297"/>
                    <a:pt x="43384" y="67297"/>
                    <a:pt x="43384" y="67297"/>
                  </a:cubicBezTo>
                  <a:lnTo>
                    <a:pt x="43384" y="60000"/>
                  </a:lnTo>
                  <a:close/>
                  <a:moveTo>
                    <a:pt x="51692" y="67297"/>
                  </a:moveTo>
                  <a:lnTo>
                    <a:pt x="51692" y="67297"/>
                  </a:lnTo>
                  <a:cubicBezTo>
                    <a:pt x="89846" y="67297"/>
                    <a:pt x="89846" y="67297"/>
                    <a:pt x="89846" y="67297"/>
                  </a:cubicBezTo>
                  <a:cubicBezTo>
                    <a:pt x="89846" y="60000"/>
                    <a:pt x="89846" y="60000"/>
                    <a:pt x="89846" y="60000"/>
                  </a:cubicBezTo>
                  <a:cubicBezTo>
                    <a:pt x="51692" y="60000"/>
                    <a:pt x="51692" y="60000"/>
                    <a:pt x="51692" y="60000"/>
                  </a:cubicBezTo>
                  <a:lnTo>
                    <a:pt x="51692" y="67297"/>
                  </a:lnTo>
                  <a:close/>
                  <a:moveTo>
                    <a:pt x="89846" y="86216"/>
                  </a:moveTo>
                  <a:lnTo>
                    <a:pt x="89846" y="86216"/>
                  </a:lnTo>
                  <a:cubicBezTo>
                    <a:pt x="29846" y="86216"/>
                    <a:pt x="29846" y="86216"/>
                    <a:pt x="29846" y="86216"/>
                  </a:cubicBezTo>
                  <a:cubicBezTo>
                    <a:pt x="29846" y="93513"/>
                    <a:pt x="29846" y="93513"/>
                    <a:pt x="29846" y="93513"/>
                  </a:cubicBezTo>
                  <a:cubicBezTo>
                    <a:pt x="89846" y="93513"/>
                    <a:pt x="89846" y="93513"/>
                    <a:pt x="89846" y="93513"/>
                  </a:cubicBezTo>
                  <a:lnTo>
                    <a:pt x="89846" y="86216"/>
                  </a:lnTo>
                  <a:close/>
                  <a:moveTo>
                    <a:pt x="76307" y="81621"/>
                  </a:moveTo>
                  <a:lnTo>
                    <a:pt x="76307" y="81621"/>
                  </a:lnTo>
                  <a:cubicBezTo>
                    <a:pt x="89846" y="81621"/>
                    <a:pt x="89846" y="81621"/>
                    <a:pt x="89846" y="81621"/>
                  </a:cubicBezTo>
                  <a:cubicBezTo>
                    <a:pt x="89846" y="74324"/>
                    <a:pt x="89846" y="74324"/>
                    <a:pt x="89846" y="74324"/>
                  </a:cubicBezTo>
                  <a:cubicBezTo>
                    <a:pt x="76307" y="74324"/>
                    <a:pt x="76307" y="74324"/>
                    <a:pt x="76307" y="74324"/>
                  </a:cubicBezTo>
                  <a:lnTo>
                    <a:pt x="76307" y="816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9" name="Shape 5159"/>
            <p:cNvSpPr/>
            <p:nvPr/>
          </p:nvSpPr>
          <p:spPr>
            <a:xfrm>
              <a:off x="7586347" y="3267417"/>
              <a:ext cx="254834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64" y="74016"/>
                  </a:moveTo>
                  <a:lnTo>
                    <a:pt x="115064" y="74016"/>
                  </a:lnTo>
                  <a:cubicBezTo>
                    <a:pt x="105974" y="65409"/>
                    <a:pt x="105974" y="65409"/>
                    <a:pt x="105974" y="65409"/>
                  </a:cubicBezTo>
                  <a:cubicBezTo>
                    <a:pt x="101298" y="60983"/>
                    <a:pt x="101298" y="56557"/>
                    <a:pt x="105974" y="54344"/>
                  </a:cubicBezTo>
                  <a:cubicBezTo>
                    <a:pt x="115064" y="45737"/>
                    <a:pt x="115064" y="45737"/>
                    <a:pt x="115064" y="45737"/>
                  </a:cubicBezTo>
                  <a:cubicBezTo>
                    <a:pt x="119740" y="41311"/>
                    <a:pt x="117402" y="39344"/>
                    <a:pt x="115064" y="39344"/>
                  </a:cubicBezTo>
                  <a:cubicBezTo>
                    <a:pt x="98961" y="37131"/>
                    <a:pt x="98961" y="37131"/>
                    <a:pt x="98961" y="37131"/>
                  </a:cubicBezTo>
                  <a:cubicBezTo>
                    <a:pt x="94545" y="37131"/>
                    <a:pt x="92207" y="34918"/>
                    <a:pt x="94545" y="30491"/>
                  </a:cubicBezTo>
                  <a:cubicBezTo>
                    <a:pt x="101298" y="8852"/>
                    <a:pt x="101298" y="8852"/>
                    <a:pt x="101298" y="8852"/>
                  </a:cubicBezTo>
                  <a:cubicBezTo>
                    <a:pt x="103636" y="6639"/>
                    <a:pt x="101298" y="4180"/>
                    <a:pt x="98961" y="6639"/>
                  </a:cubicBezTo>
                  <a:cubicBezTo>
                    <a:pt x="80779" y="17459"/>
                    <a:pt x="80779" y="17459"/>
                    <a:pt x="80779" y="17459"/>
                  </a:cubicBezTo>
                  <a:cubicBezTo>
                    <a:pt x="75844" y="19672"/>
                    <a:pt x="71428" y="17459"/>
                    <a:pt x="69350" y="13032"/>
                  </a:cubicBezTo>
                  <a:cubicBezTo>
                    <a:pt x="64415" y="4180"/>
                    <a:pt x="64415" y="4180"/>
                    <a:pt x="64415" y="4180"/>
                  </a:cubicBezTo>
                  <a:cubicBezTo>
                    <a:pt x="62077" y="0"/>
                    <a:pt x="57662" y="0"/>
                    <a:pt x="55324" y="4180"/>
                  </a:cubicBezTo>
                  <a:cubicBezTo>
                    <a:pt x="50649" y="13032"/>
                    <a:pt x="50649" y="13032"/>
                    <a:pt x="50649" y="13032"/>
                  </a:cubicBezTo>
                  <a:cubicBezTo>
                    <a:pt x="48311" y="17459"/>
                    <a:pt x="43896" y="17459"/>
                    <a:pt x="39220" y="17459"/>
                  </a:cubicBezTo>
                  <a:cubicBezTo>
                    <a:pt x="30129" y="13032"/>
                    <a:pt x="30129" y="13032"/>
                    <a:pt x="30129" y="13032"/>
                  </a:cubicBezTo>
                  <a:cubicBezTo>
                    <a:pt x="25454" y="11065"/>
                    <a:pt x="20779" y="13032"/>
                    <a:pt x="23116" y="17459"/>
                  </a:cubicBezTo>
                  <a:cubicBezTo>
                    <a:pt x="23116" y="26065"/>
                    <a:pt x="23116" y="26065"/>
                    <a:pt x="23116" y="26065"/>
                  </a:cubicBezTo>
                  <a:cubicBezTo>
                    <a:pt x="23116" y="30491"/>
                    <a:pt x="20779" y="34918"/>
                    <a:pt x="16363" y="34918"/>
                  </a:cubicBezTo>
                  <a:cubicBezTo>
                    <a:pt x="4675" y="39344"/>
                    <a:pt x="4675" y="39344"/>
                    <a:pt x="4675" y="39344"/>
                  </a:cubicBezTo>
                  <a:cubicBezTo>
                    <a:pt x="2337" y="39344"/>
                    <a:pt x="0" y="41311"/>
                    <a:pt x="4675" y="45737"/>
                  </a:cubicBezTo>
                  <a:cubicBezTo>
                    <a:pt x="16363" y="54344"/>
                    <a:pt x="16363" y="54344"/>
                    <a:pt x="16363" y="54344"/>
                  </a:cubicBezTo>
                  <a:cubicBezTo>
                    <a:pt x="18441" y="56557"/>
                    <a:pt x="18441" y="60983"/>
                    <a:pt x="16363" y="65409"/>
                  </a:cubicBezTo>
                  <a:cubicBezTo>
                    <a:pt x="4675" y="74016"/>
                    <a:pt x="4675" y="74016"/>
                    <a:pt x="4675" y="74016"/>
                  </a:cubicBezTo>
                  <a:cubicBezTo>
                    <a:pt x="0" y="76475"/>
                    <a:pt x="2337" y="78442"/>
                    <a:pt x="7012" y="78442"/>
                  </a:cubicBezTo>
                  <a:cubicBezTo>
                    <a:pt x="18441" y="80655"/>
                    <a:pt x="18441" y="80655"/>
                    <a:pt x="18441" y="80655"/>
                  </a:cubicBezTo>
                  <a:cubicBezTo>
                    <a:pt x="23116" y="80655"/>
                    <a:pt x="25454" y="85081"/>
                    <a:pt x="25454" y="89508"/>
                  </a:cubicBezTo>
                  <a:cubicBezTo>
                    <a:pt x="18441" y="108934"/>
                    <a:pt x="18441" y="108934"/>
                    <a:pt x="18441" y="108934"/>
                  </a:cubicBezTo>
                  <a:cubicBezTo>
                    <a:pt x="16363" y="113360"/>
                    <a:pt x="18441" y="113360"/>
                    <a:pt x="23116" y="113360"/>
                  </a:cubicBezTo>
                  <a:cubicBezTo>
                    <a:pt x="36883" y="104508"/>
                    <a:pt x="36883" y="104508"/>
                    <a:pt x="36883" y="104508"/>
                  </a:cubicBezTo>
                  <a:cubicBezTo>
                    <a:pt x="41558" y="102540"/>
                    <a:pt x="45974" y="102540"/>
                    <a:pt x="48311" y="106721"/>
                  </a:cubicBezTo>
                  <a:cubicBezTo>
                    <a:pt x="55324" y="115573"/>
                    <a:pt x="55324" y="115573"/>
                    <a:pt x="55324" y="115573"/>
                  </a:cubicBezTo>
                  <a:cubicBezTo>
                    <a:pt x="57662" y="119754"/>
                    <a:pt x="62077" y="117540"/>
                    <a:pt x="64415" y="115573"/>
                  </a:cubicBezTo>
                  <a:cubicBezTo>
                    <a:pt x="69350" y="104508"/>
                    <a:pt x="69350" y="104508"/>
                    <a:pt x="69350" y="104508"/>
                  </a:cubicBezTo>
                  <a:cubicBezTo>
                    <a:pt x="71428" y="100327"/>
                    <a:pt x="75844" y="100327"/>
                    <a:pt x="80779" y="100327"/>
                  </a:cubicBezTo>
                  <a:cubicBezTo>
                    <a:pt x="92207" y="106721"/>
                    <a:pt x="92207" y="106721"/>
                    <a:pt x="92207" y="106721"/>
                  </a:cubicBezTo>
                  <a:cubicBezTo>
                    <a:pt x="94545" y="108934"/>
                    <a:pt x="98961" y="106721"/>
                    <a:pt x="96883" y="102540"/>
                  </a:cubicBezTo>
                  <a:cubicBezTo>
                    <a:pt x="96883" y="91475"/>
                    <a:pt x="96883" y="91475"/>
                    <a:pt x="96883" y="91475"/>
                  </a:cubicBezTo>
                  <a:cubicBezTo>
                    <a:pt x="96883" y="89508"/>
                    <a:pt x="101298" y="85081"/>
                    <a:pt x="103636" y="82868"/>
                  </a:cubicBezTo>
                  <a:cubicBezTo>
                    <a:pt x="115064" y="80655"/>
                    <a:pt x="115064" y="80655"/>
                    <a:pt x="115064" y="80655"/>
                  </a:cubicBezTo>
                  <a:cubicBezTo>
                    <a:pt x="117402" y="78442"/>
                    <a:pt x="119740" y="76475"/>
                    <a:pt x="115064" y="74016"/>
                  </a:cubicBezTo>
                  <a:close/>
                  <a:moveTo>
                    <a:pt x="66753" y="85081"/>
                  </a:moveTo>
                  <a:lnTo>
                    <a:pt x="66753" y="85081"/>
                  </a:lnTo>
                  <a:cubicBezTo>
                    <a:pt x="52987" y="85081"/>
                    <a:pt x="52987" y="85081"/>
                    <a:pt x="52987" y="85081"/>
                  </a:cubicBezTo>
                  <a:cubicBezTo>
                    <a:pt x="52987" y="71803"/>
                    <a:pt x="52987" y="71803"/>
                    <a:pt x="52987" y="71803"/>
                  </a:cubicBezTo>
                  <a:cubicBezTo>
                    <a:pt x="66753" y="71803"/>
                    <a:pt x="66753" y="71803"/>
                    <a:pt x="66753" y="71803"/>
                  </a:cubicBezTo>
                  <a:lnTo>
                    <a:pt x="66753" y="85081"/>
                  </a:lnTo>
                  <a:close/>
                  <a:moveTo>
                    <a:pt x="66753" y="65409"/>
                  </a:moveTo>
                  <a:lnTo>
                    <a:pt x="66753" y="65409"/>
                  </a:lnTo>
                  <a:cubicBezTo>
                    <a:pt x="52987" y="65409"/>
                    <a:pt x="52987" y="65409"/>
                    <a:pt x="52987" y="65409"/>
                  </a:cubicBezTo>
                  <a:cubicBezTo>
                    <a:pt x="52987" y="32704"/>
                    <a:pt x="52987" y="32704"/>
                    <a:pt x="52987" y="32704"/>
                  </a:cubicBezTo>
                  <a:cubicBezTo>
                    <a:pt x="66753" y="32704"/>
                    <a:pt x="66753" y="32704"/>
                    <a:pt x="66753" y="32704"/>
                  </a:cubicBezTo>
                  <a:lnTo>
                    <a:pt x="66753" y="65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0" name="Shape 5160"/>
            <p:cNvSpPr/>
            <p:nvPr/>
          </p:nvSpPr>
          <p:spPr>
            <a:xfrm>
              <a:off x="2695891" y="4353171"/>
              <a:ext cx="219819" cy="274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300" y="29879"/>
                  </a:moveTo>
                  <a:lnTo>
                    <a:pt x="114300" y="29879"/>
                  </a:lnTo>
                  <a:cubicBezTo>
                    <a:pt x="111600" y="10602"/>
                    <a:pt x="90300" y="0"/>
                    <a:pt x="69300" y="2168"/>
                  </a:cubicBezTo>
                  <a:cubicBezTo>
                    <a:pt x="47700" y="6506"/>
                    <a:pt x="31800" y="19277"/>
                    <a:pt x="34500" y="36385"/>
                  </a:cubicBezTo>
                  <a:cubicBezTo>
                    <a:pt x="34500" y="40481"/>
                    <a:pt x="37200" y="46987"/>
                    <a:pt x="39900" y="51325"/>
                  </a:cubicBezTo>
                  <a:cubicBezTo>
                    <a:pt x="2700" y="98072"/>
                    <a:pt x="2700" y="98072"/>
                    <a:pt x="2700" y="98072"/>
                  </a:cubicBezTo>
                  <a:cubicBezTo>
                    <a:pt x="0" y="98072"/>
                    <a:pt x="0" y="102409"/>
                    <a:pt x="0" y="104578"/>
                  </a:cubicBezTo>
                  <a:cubicBezTo>
                    <a:pt x="2700" y="115180"/>
                    <a:pt x="2700" y="115180"/>
                    <a:pt x="2700" y="115180"/>
                  </a:cubicBezTo>
                  <a:cubicBezTo>
                    <a:pt x="2700" y="117349"/>
                    <a:pt x="5400" y="119759"/>
                    <a:pt x="8100" y="119759"/>
                  </a:cubicBezTo>
                  <a:cubicBezTo>
                    <a:pt x="18600" y="117349"/>
                    <a:pt x="18600" y="117349"/>
                    <a:pt x="18600" y="117349"/>
                  </a:cubicBezTo>
                  <a:cubicBezTo>
                    <a:pt x="21300" y="117349"/>
                    <a:pt x="24000" y="115180"/>
                    <a:pt x="26700" y="113253"/>
                  </a:cubicBezTo>
                  <a:cubicBezTo>
                    <a:pt x="42600" y="93975"/>
                    <a:pt x="42600" y="93975"/>
                    <a:pt x="42600" y="93975"/>
                  </a:cubicBezTo>
                  <a:lnTo>
                    <a:pt x="42600" y="93975"/>
                  </a:lnTo>
                  <a:cubicBezTo>
                    <a:pt x="53100" y="91807"/>
                    <a:pt x="53100" y="91807"/>
                    <a:pt x="53100" y="91807"/>
                  </a:cubicBezTo>
                  <a:cubicBezTo>
                    <a:pt x="69300" y="68433"/>
                    <a:pt x="69300" y="68433"/>
                    <a:pt x="69300" y="68433"/>
                  </a:cubicBezTo>
                  <a:cubicBezTo>
                    <a:pt x="74400" y="70602"/>
                    <a:pt x="85200" y="68433"/>
                    <a:pt x="87900" y="68433"/>
                  </a:cubicBezTo>
                  <a:cubicBezTo>
                    <a:pt x="108900" y="66265"/>
                    <a:pt x="119700" y="46987"/>
                    <a:pt x="114300" y="29879"/>
                  </a:cubicBezTo>
                  <a:close/>
                  <a:moveTo>
                    <a:pt x="95700" y="38313"/>
                  </a:moveTo>
                  <a:lnTo>
                    <a:pt x="95700" y="38313"/>
                  </a:lnTo>
                  <a:cubicBezTo>
                    <a:pt x="90300" y="45060"/>
                    <a:pt x="85200" y="40481"/>
                    <a:pt x="76800" y="34216"/>
                  </a:cubicBezTo>
                  <a:cubicBezTo>
                    <a:pt x="69300" y="29879"/>
                    <a:pt x="60900" y="27710"/>
                    <a:pt x="66300" y="19277"/>
                  </a:cubicBezTo>
                  <a:cubicBezTo>
                    <a:pt x="72000" y="12771"/>
                    <a:pt x="85200" y="10602"/>
                    <a:pt x="93000" y="17108"/>
                  </a:cubicBezTo>
                  <a:cubicBezTo>
                    <a:pt x="101100" y="21445"/>
                    <a:pt x="103800" y="32048"/>
                    <a:pt x="95700" y="383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1" name="Shape 5161"/>
            <p:cNvSpPr/>
            <p:nvPr/>
          </p:nvSpPr>
          <p:spPr>
            <a:xfrm>
              <a:off x="4318263" y="3273256"/>
              <a:ext cx="245107" cy="2529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65" y="41298"/>
                  </a:moveTo>
                  <a:lnTo>
                    <a:pt x="107865" y="41298"/>
                  </a:lnTo>
                  <a:cubicBezTo>
                    <a:pt x="98157" y="18441"/>
                    <a:pt x="81438" y="0"/>
                    <a:pt x="71730" y="2077"/>
                  </a:cubicBezTo>
                  <a:cubicBezTo>
                    <a:pt x="57438" y="9350"/>
                    <a:pt x="81438" y="36883"/>
                    <a:pt x="9707" y="64415"/>
                  </a:cubicBezTo>
                  <a:cubicBezTo>
                    <a:pt x="2426" y="66753"/>
                    <a:pt x="0" y="75844"/>
                    <a:pt x="2426" y="82857"/>
                  </a:cubicBezTo>
                  <a:cubicBezTo>
                    <a:pt x="4853" y="87532"/>
                    <a:pt x="14292" y="94285"/>
                    <a:pt x="21842" y="92207"/>
                  </a:cubicBezTo>
                  <a:lnTo>
                    <a:pt x="26426" y="89870"/>
                  </a:lnTo>
                  <a:cubicBezTo>
                    <a:pt x="31280" y="96623"/>
                    <a:pt x="36134" y="92207"/>
                    <a:pt x="36134" y="96623"/>
                  </a:cubicBezTo>
                  <a:cubicBezTo>
                    <a:pt x="38561" y="101298"/>
                    <a:pt x="43146" y="110389"/>
                    <a:pt x="43146" y="112727"/>
                  </a:cubicBezTo>
                  <a:cubicBezTo>
                    <a:pt x="45573" y="115064"/>
                    <a:pt x="48000" y="119740"/>
                    <a:pt x="50426" y="117402"/>
                  </a:cubicBezTo>
                  <a:cubicBezTo>
                    <a:pt x="52853" y="117402"/>
                    <a:pt x="62292" y="115064"/>
                    <a:pt x="64719" y="112727"/>
                  </a:cubicBezTo>
                  <a:cubicBezTo>
                    <a:pt x="69303" y="112727"/>
                    <a:pt x="69303" y="110389"/>
                    <a:pt x="67146" y="108051"/>
                  </a:cubicBezTo>
                  <a:cubicBezTo>
                    <a:pt x="67146" y="105974"/>
                    <a:pt x="62292" y="103636"/>
                    <a:pt x="62292" y="101298"/>
                  </a:cubicBezTo>
                  <a:cubicBezTo>
                    <a:pt x="59865" y="98961"/>
                    <a:pt x="57438" y="89870"/>
                    <a:pt x="55011" y="87532"/>
                  </a:cubicBezTo>
                  <a:cubicBezTo>
                    <a:pt x="52853" y="85194"/>
                    <a:pt x="57438" y="80519"/>
                    <a:pt x="62292" y="80519"/>
                  </a:cubicBezTo>
                  <a:cubicBezTo>
                    <a:pt x="95730" y="78441"/>
                    <a:pt x="100584" y="96623"/>
                    <a:pt x="112449" y="92207"/>
                  </a:cubicBezTo>
                  <a:cubicBezTo>
                    <a:pt x="119730" y="89870"/>
                    <a:pt x="119730" y="64415"/>
                    <a:pt x="107865" y="41298"/>
                  </a:cubicBezTo>
                  <a:close/>
                  <a:moveTo>
                    <a:pt x="105168" y="80519"/>
                  </a:moveTo>
                  <a:lnTo>
                    <a:pt x="105168" y="80519"/>
                  </a:lnTo>
                  <a:cubicBezTo>
                    <a:pt x="102741" y="80519"/>
                    <a:pt x="88449" y="71428"/>
                    <a:pt x="81438" y="52987"/>
                  </a:cubicBezTo>
                  <a:cubicBezTo>
                    <a:pt x="74157" y="34545"/>
                    <a:pt x="74157" y="16103"/>
                    <a:pt x="76584" y="16103"/>
                  </a:cubicBezTo>
                  <a:cubicBezTo>
                    <a:pt x="79011" y="16103"/>
                    <a:pt x="90876" y="27532"/>
                    <a:pt x="98157" y="45974"/>
                  </a:cubicBezTo>
                  <a:cubicBezTo>
                    <a:pt x="107865" y="64415"/>
                    <a:pt x="105168" y="78441"/>
                    <a:pt x="105168" y="805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2" name="Shape 5162"/>
            <p:cNvSpPr/>
            <p:nvPr/>
          </p:nvSpPr>
          <p:spPr>
            <a:xfrm>
              <a:off x="3767746" y="4372628"/>
              <a:ext cx="254833" cy="235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090" y="0"/>
                  </a:moveTo>
                  <a:lnTo>
                    <a:pt x="69090" y="0"/>
                  </a:lnTo>
                  <a:lnTo>
                    <a:pt x="69090" y="0"/>
                  </a:lnTo>
                  <a:cubicBezTo>
                    <a:pt x="36883" y="0"/>
                    <a:pt x="16103" y="12646"/>
                    <a:pt x="18441" y="22482"/>
                  </a:cubicBezTo>
                  <a:cubicBezTo>
                    <a:pt x="18441" y="25011"/>
                    <a:pt x="18441" y="32599"/>
                    <a:pt x="20779" y="40187"/>
                  </a:cubicBezTo>
                  <a:cubicBezTo>
                    <a:pt x="4675" y="47494"/>
                    <a:pt x="0" y="57611"/>
                    <a:pt x="0" y="67447"/>
                  </a:cubicBezTo>
                  <a:cubicBezTo>
                    <a:pt x="2337" y="77283"/>
                    <a:pt x="9350" y="87400"/>
                    <a:pt x="29870" y="89648"/>
                  </a:cubicBezTo>
                  <a:cubicBezTo>
                    <a:pt x="39220" y="89648"/>
                    <a:pt x="52987" y="84871"/>
                    <a:pt x="59999" y="74754"/>
                  </a:cubicBezTo>
                  <a:cubicBezTo>
                    <a:pt x="59999" y="72505"/>
                    <a:pt x="59999" y="69976"/>
                    <a:pt x="59999" y="69976"/>
                  </a:cubicBezTo>
                  <a:cubicBezTo>
                    <a:pt x="59999" y="62388"/>
                    <a:pt x="64675" y="59859"/>
                    <a:pt x="69090" y="59859"/>
                  </a:cubicBezTo>
                  <a:cubicBezTo>
                    <a:pt x="73766" y="59859"/>
                    <a:pt x="78441" y="62388"/>
                    <a:pt x="78441" y="69976"/>
                  </a:cubicBezTo>
                  <a:cubicBezTo>
                    <a:pt x="78441" y="74754"/>
                    <a:pt x="73766" y="79812"/>
                    <a:pt x="69090" y="79812"/>
                  </a:cubicBezTo>
                  <a:cubicBezTo>
                    <a:pt x="57662" y="92177"/>
                    <a:pt x="43896" y="99765"/>
                    <a:pt x="29870" y="99765"/>
                  </a:cubicBezTo>
                  <a:cubicBezTo>
                    <a:pt x="29870" y="102295"/>
                    <a:pt x="29870" y="102295"/>
                    <a:pt x="29870" y="104543"/>
                  </a:cubicBezTo>
                  <a:cubicBezTo>
                    <a:pt x="29870" y="107072"/>
                    <a:pt x="46233" y="119718"/>
                    <a:pt x="69090" y="119718"/>
                  </a:cubicBezTo>
                  <a:lnTo>
                    <a:pt x="69090" y="119718"/>
                  </a:lnTo>
                  <a:cubicBezTo>
                    <a:pt x="92207" y="119718"/>
                    <a:pt x="105974" y="107072"/>
                    <a:pt x="105974" y="104543"/>
                  </a:cubicBezTo>
                  <a:cubicBezTo>
                    <a:pt x="108051" y="99765"/>
                    <a:pt x="117662" y="32599"/>
                    <a:pt x="117662" y="22482"/>
                  </a:cubicBezTo>
                  <a:cubicBezTo>
                    <a:pt x="119740" y="12646"/>
                    <a:pt x="98961" y="0"/>
                    <a:pt x="69090" y="0"/>
                  </a:cubicBezTo>
                  <a:close/>
                  <a:moveTo>
                    <a:pt x="9350" y="64918"/>
                  </a:moveTo>
                  <a:lnTo>
                    <a:pt x="9350" y="64918"/>
                  </a:lnTo>
                  <a:cubicBezTo>
                    <a:pt x="9350" y="62388"/>
                    <a:pt x="13766" y="55081"/>
                    <a:pt x="23116" y="50023"/>
                  </a:cubicBezTo>
                  <a:cubicBezTo>
                    <a:pt x="23116" y="59859"/>
                    <a:pt x="25454" y="69976"/>
                    <a:pt x="27532" y="79812"/>
                  </a:cubicBezTo>
                  <a:cubicBezTo>
                    <a:pt x="16103" y="77283"/>
                    <a:pt x="11428" y="72505"/>
                    <a:pt x="9350" y="64918"/>
                  </a:cubicBezTo>
                  <a:close/>
                  <a:moveTo>
                    <a:pt x="69090" y="37377"/>
                  </a:moveTo>
                  <a:lnTo>
                    <a:pt x="69090" y="37377"/>
                  </a:lnTo>
                  <a:cubicBezTo>
                    <a:pt x="46233" y="37377"/>
                    <a:pt x="27532" y="27540"/>
                    <a:pt x="27532" y="22482"/>
                  </a:cubicBezTo>
                  <a:cubicBezTo>
                    <a:pt x="27532" y="19953"/>
                    <a:pt x="46233" y="10117"/>
                    <a:pt x="69090" y="10117"/>
                  </a:cubicBezTo>
                  <a:cubicBezTo>
                    <a:pt x="92207" y="10117"/>
                    <a:pt x="108051" y="19953"/>
                    <a:pt x="108051" y="22482"/>
                  </a:cubicBezTo>
                  <a:cubicBezTo>
                    <a:pt x="108051" y="27540"/>
                    <a:pt x="92207" y="37377"/>
                    <a:pt x="69090" y="37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3" name="Shape 5163"/>
            <p:cNvSpPr/>
            <p:nvPr/>
          </p:nvSpPr>
          <p:spPr>
            <a:xfrm>
              <a:off x="4327990" y="4372628"/>
              <a:ext cx="225654" cy="2412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03" y="112293"/>
                  </a:moveTo>
                  <a:lnTo>
                    <a:pt x="75403" y="112293"/>
                  </a:lnTo>
                  <a:cubicBezTo>
                    <a:pt x="75403" y="114770"/>
                    <a:pt x="78044" y="117247"/>
                    <a:pt x="80684" y="117247"/>
                  </a:cubicBezTo>
                  <a:cubicBezTo>
                    <a:pt x="109144" y="119724"/>
                    <a:pt x="109144" y="119724"/>
                    <a:pt x="109144" y="119724"/>
                  </a:cubicBezTo>
                  <a:cubicBezTo>
                    <a:pt x="112078" y="119724"/>
                    <a:pt x="112078" y="117247"/>
                    <a:pt x="114718" y="114770"/>
                  </a:cubicBezTo>
                  <a:cubicBezTo>
                    <a:pt x="114718" y="92752"/>
                    <a:pt x="114718" y="92752"/>
                    <a:pt x="114718" y="92752"/>
                  </a:cubicBezTo>
                  <a:cubicBezTo>
                    <a:pt x="78044" y="90275"/>
                    <a:pt x="78044" y="90275"/>
                    <a:pt x="78044" y="90275"/>
                  </a:cubicBezTo>
                  <a:lnTo>
                    <a:pt x="75403" y="112293"/>
                  </a:lnTo>
                  <a:close/>
                  <a:moveTo>
                    <a:pt x="5281" y="92752"/>
                  </a:moveTo>
                  <a:lnTo>
                    <a:pt x="5281" y="92752"/>
                  </a:lnTo>
                  <a:cubicBezTo>
                    <a:pt x="5281" y="114770"/>
                    <a:pt x="5281" y="114770"/>
                    <a:pt x="5281" y="114770"/>
                  </a:cubicBezTo>
                  <a:cubicBezTo>
                    <a:pt x="5281" y="117247"/>
                    <a:pt x="7921" y="119724"/>
                    <a:pt x="10268" y="119724"/>
                  </a:cubicBezTo>
                  <a:cubicBezTo>
                    <a:pt x="39022" y="117247"/>
                    <a:pt x="39022" y="117247"/>
                    <a:pt x="39022" y="117247"/>
                  </a:cubicBezTo>
                  <a:cubicBezTo>
                    <a:pt x="41662" y="117247"/>
                    <a:pt x="44303" y="114770"/>
                    <a:pt x="44303" y="112293"/>
                  </a:cubicBezTo>
                  <a:cubicBezTo>
                    <a:pt x="41662" y="90275"/>
                    <a:pt x="41662" y="90275"/>
                    <a:pt x="41662" y="90275"/>
                  </a:cubicBezTo>
                  <a:lnTo>
                    <a:pt x="5281" y="92752"/>
                  </a:lnTo>
                  <a:close/>
                  <a:moveTo>
                    <a:pt x="0" y="56422"/>
                  </a:moveTo>
                  <a:lnTo>
                    <a:pt x="0" y="56422"/>
                  </a:lnTo>
                  <a:cubicBezTo>
                    <a:pt x="2640" y="80642"/>
                    <a:pt x="2640" y="80642"/>
                    <a:pt x="2640" y="80642"/>
                  </a:cubicBezTo>
                  <a:cubicBezTo>
                    <a:pt x="39022" y="75688"/>
                    <a:pt x="39022" y="75688"/>
                    <a:pt x="39022" y="75688"/>
                  </a:cubicBezTo>
                  <a:cubicBezTo>
                    <a:pt x="39022" y="53944"/>
                    <a:pt x="39022" y="53944"/>
                    <a:pt x="39022" y="53944"/>
                  </a:cubicBezTo>
                  <a:lnTo>
                    <a:pt x="39022" y="51467"/>
                  </a:lnTo>
                  <a:cubicBezTo>
                    <a:pt x="39022" y="41834"/>
                    <a:pt x="46943" y="31926"/>
                    <a:pt x="59853" y="31926"/>
                  </a:cubicBezTo>
                  <a:cubicBezTo>
                    <a:pt x="72762" y="31926"/>
                    <a:pt x="80684" y="41834"/>
                    <a:pt x="80684" y="51467"/>
                  </a:cubicBezTo>
                  <a:lnTo>
                    <a:pt x="80684" y="53944"/>
                  </a:lnTo>
                  <a:cubicBezTo>
                    <a:pt x="78044" y="75688"/>
                    <a:pt x="78044" y="75688"/>
                    <a:pt x="78044" y="75688"/>
                  </a:cubicBezTo>
                  <a:cubicBezTo>
                    <a:pt x="117066" y="80642"/>
                    <a:pt x="117066" y="80642"/>
                    <a:pt x="117066" y="80642"/>
                  </a:cubicBezTo>
                  <a:cubicBezTo>
                    <a:pt x="119706" y="56422"/>
                    <a:pt x="119706" y="56422"/>
                    <a:pt x="119706" y="56422"/>
                  </a:cubicBezTo>
                  <a:cubicBezTo>
                    <a:pt x="119706" y="53944"/>
                    <a:pt x="119706" y="53944"/>
                    <a:pt x="119706" y="51467"/>
                  </a:cubicBezTo>
                  <a:cubicBezTo>
                    <a:pt x="119706" y="22018"/>
                    <a:pt x="93594" y="0"/>
                    <a:pt x="59853" y="0"/>
                  </a:cubicBezTo>
                  <a:cubicBezTo>
                    <a:pt x="25819" y="0"/>
                    <a:pt x="0" y="22018"/>
                    <a:pt x="0" y="51467"/>
                  </a:cubicBezTo>
                  <a:cubicBezTo>
                    <a:pt x="0" y="53944"/>
                    <a:pt x="0" y="53944"/>
                    <a:pt x="0" y="564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4" name="Shape 5164"/>
            <p:cNvSpPr/>
            <p:nvPr/>
          </p:nvSpPr>
          <p:spPr>
            <a:xfrm>
              <a:off x="7029994" y="4368738"/>
              <a:ext cx="274286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18918"/>
                  </a:moveTo>
                  <a:lnTo>
                    <a:pt x="106961" y="18918"/>
                  </a:lnTo>
                  <a:cubicBezTo>
                    <a:pt x="102857" y="18918"/>
                    <a:pt x="102857" y="18918"/>
                    <a:pt x="102857" y="18918"/>
                  </a:cubicBezTo>
                  <a:cubicBezTo>
                    <a:pt x="102857" y="119729"/>
                    <a:pt x="102857" y="119729"/>
                    <a:pt x="102857" y="119729"/>
                  </a:cubicBezTo>
                  <a:cubicBezTo>
                    <a:pt x="106961" y="119729"/>
                    <a:pt x="106961" y="119729"/>
                    <a:pt x="106961" y="119729"/>
                  </a:cubicBezTo>
                  <a:cubicBezTo>
                    <a:pt x="115653" y="119729"/>
                    <a:pt x="119758" y="114864"/>
                    <a:pt x="119758" y="107567"/>
                  </a:cubicBezTo>
                  <a:cubicBezTo>
                    <a:pt x="119758" y="33513"/>
                    <a:pt x="119758" y="33513"/>
                    <a:pt x="119758" y="33513"/>
                  </a:cubicBezTo>
                  <a:cubicBezTo>
                    <a:pt x="119758" y="26216"/>
                    <a:pt x="115653" y="18918"/>
                    <a:pt x="106961" y="18918"/>
                  </a:cubicBezTo>
                  <a:close/>
                  <a:moveTo>
                    <a:pt x="0" y="33513"/>
                  </a:moveTo>
                  <a:lnTo>
                    <a:pt x="0" y="33513"/>
                  </a:lnTo>
                  <a:cubicBezTo>
                    <a:pt x="0" y="107567"/>
                    <a:pt x="0" y="107567"/>
                    <a:pt x="0" y="107567"/>
                  </a:cubicBezTo>
                  <a:cubicBezTo>
                    <a:pt x="0" y="114864"/>
                    <a:pt x="6277" y="119729"/>
                    <a:pt x="12796" y="119729"/>
                  </a:cubicBezTo>
                  <a:cubicBezTo>
                    <a:pt x="17142" y="119729"/>
                    <a:pt x="17142" y="119729"/>
                    <a:pt x="17142" y="119729"/>
                  </a:cubicBezTo>
                  <a:cubicBezTo>
                    <a:pt x="17142" y="18918"/>
                    <a:pt x="17142" y="18918"/>
                    <a:pt x="17142" y="18918"/>
                  </a:cubicBezTo>
                  <a:cubicBezTo>
                    <a:pt x="12796" y="18918"/>
                    <a:pt x="12796" y="18918"/>
                    <a:pt x="12796" y="18918"/>
                  </a:cubicBezTo>
                  <a:cubicBezTo>
                    <a:pt x="6277" y="18918"/>
                    <a:pt x="0" y="26216"/>
                    <a:pt x="0" y="33513"/>
                  </a:cubicBezTo>
                  <a:close/>
                  <a:moveTo>
                    <a:pt x="81368" y="7027"/>
                  </a:moveTo>
                  <a:lnTo>
                    <a:pt x="81368" y="7027"/>
                  </a:lnTo>
                  <a:cubicBezTo>
                    <a:pt x="77022" y="4594"/>
                    <a:pt x="70503" y="0"/>
                    <a:pt x="59879" y="0"/>
                  </a:cubicBezTo>
                  <a:cubicBezTo>
                    <a:pt x="49255" y="0"/>
                    <a:pt x="42736" y="4594"/>
                    <a:pt x="38631" y="7027"/>
                  </a:cubicBezTo>
                  <a:cubicBezTo>
                    <a:pt x="38631" y="18918"/>
                    <a:pt x="38631" y="18918"/>
                    <a:pt x="38631" y="18918"/>
                  </a:cubicBezTo>
                  <a:cubicBezTo>
                    <a:pt x="25835" y="18918"/>
                    <a:pt x="25835" y="18918"/>
                    <a:pt x="25835" y="18918"/>
                  </a:cubicBezTo>
                  <a:cubicBezTo>
                    <a:pt x="25835" y="119729"/>
                    <a:pt x="25835" y="119729"/>
                    <a:pt x="25835" y="119729"/>
                  </a:cubicBezTo>
                  <a:cubicBezTo>
                    <a:pt x="94164" y="119729"/>
                    <a:pt x="94164" y="119729"/>
                    <a:pt x="94164" y="119729"/>
                  </a:cubicBezTo>
                  <a:cubicBezTo>
                    <a:pt x="94164" y="18918"/>
                    <a:pt x="94164" y="18918"/>
                    <a:pt x="94164" y="18918"/>
                  </a:cubicBezTo>
                  <a:cubicBezTo>
                    <a:pt x="81368" y="18918"/>
                    <a:pt x="81368" y="18918"/>
                    <a:pt x="81368" y="18918"/>
                  </a:cubicBezTo>
                  <a:lnTo>
                    <a:pt x="81368" y="7027"/>
                  </a:lnTo>
                  <a:close/>
                  <a:moveTo>
                    <a:pt x="72676" y="18918"/>
                  </a:moveTo>
                  <a:lnTo>
                    <a:pt x="72676" y="18918"/>
                  </a:lnTo>
                  <a:cubicBezTo>
                    <a:pt x="47082" y="18918"/>
                    <a:pt x="47082" y="18918"/>
                    <a:pt x="47082" y="18918"/>
                  </a:cubicBezTo>
                  <a:cubicBezTo>
                    <a:pt x="47082" y="11891"/>
                    <a:pt x="47082" y="11891"/>
                    <a:pt x="47082" y="11891"/>
                  </a:cubicBezTo>
                  <a:cubicBezTo>
                    <a:pt x="49255" y="9459"/>
                    <a:pt x="53601" y="7027"/>
                    <a:pt x="59879" y="7027"/>
                  </a:cubicBezTo>
                  <a:cubicBezTo>
                    <a:pt x="66398" y="7027"/>
                    <a:pt x="70503" y="9459"/>
                    <a:pt x="72676" y="11891"/>
                  </a:cubicBezTo>
                  <a:lnTo>
                    <a:pt x="72676" y="189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5" name="Shape 5165"/>
            <p:cNvSpPr/>
            <p:nvPr/>
          </p:nvSpPr>
          <p:spPr>
            <a:xfrm>
              <a:off x="6543673" y="3812239"/>
              <a:ext cx="155623" cy="2646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604" y="2254"/>
                  </a:moveTo>
                  <a:lnTo>
                    <a:pt x="63604" y="2254"/>
                  </a:lnTo>
                  <a:cubicBezTo>
                    <a:pt x="63604" y="0"/>
                    <a:pt x="59787" y="0"/>
                    <a:pt x="55971" y="2254"/>
                  </a:cubicBezTo>
                  <a:cubicBezTo>
                    <a:pt x="48339" y="46346"/>
                    <a:pt x="0" y="55365"/>
                    <a:pt x="0" y="86430"/>
                  </a:cubicBezTo>
                  <a:cubicBezTo>
                    <a:pt x="0" y="104217"/>
                    <a:pt x="29681" y="119749"/>
                    <a:pt x="59787" y="119749"/>
                  </a:cubicBezTo>
                  <a:cubicBezTo>
                    <a:pt x="93286" y="119749"/>
                    <a:pt x="119575" y="104217"/>
                    <a:pt x="119575" y="86430"/>
                  </a:cubicBezTo>
                  <a:cubicBezTo>
                    <a:pt x="119575" y="55365"/>
                    <a:pt x="70812" y="46346"/>
                    <a:pt x="63604" y="2254"/>
                  </a:cubicBezTo>
                  <a:close/>
                  <a:moveTo>
                    <a:pt x="52155" y="51106"/>
                  </a:moveTo>
                  <a:lnTo>
                    <a:pt x="52155" y="51106"/>
                  </a:lnTo>
                  <a:cubicBezTo>
                    <a:pt x="52155" y="51106"/>
                    <a:pt x="52155" y="53361"/>
                    <a:pt x="52155" y="55365"/>
                  </a:cubicBezTo>
                  <a:cubicBezTo>
                    <a:pt x="48339" y="64384"/>
                    <a:pt x="41130" y="73152"/>
                    <a:pt x="41130" y="84175"/>
                  </a:cubicBezTo>
                  <a:cubicBezTo>
                    <a:pt x="41130" y="90939"/>
                    <a:pt x="37314" y="93194"/>
                    <a:pt x="29681" y="93194"/>
                  </a:cubicBezTo>
                  <a:cubicBezTo>
                    <a:pt x="22473" y="93194"/>
                    <a:pt x="18657" y="90939"/>
                    <a:pt x="18657" y="86430"/>
                  </a:cubicBezTo>
                  <a:cubicBezTo>
                    <a:pt x="18657" y="73152"/>
                    <a:pt x="29681" y="64384"/>
                    <a:pt x="37314" y="55365"/>
                  </a:cubicBezTo>
                  <a:cubicBezTo>
                    <a:pt x="41130" y="53361"/>
                    <a:pt x="44946" y="51106"/>
                    <a:pt x="48339" y="48601"/>
                  </a:cubicBezTo>
                  <a:lnTo>
                    <a:pt x="52155" y="48601"/>
                  </a:lnTo>
                  <a:lnTo>
                    <a:pt x="52155" y="51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6" name="Shape 5166"/>
            <p:cNvSpPr/>
            <p:nvPr/>
          </p:nvSpPr>
          <p:spPr>
            <a:xfrm>
              <a:off x="4862943" y="4388195"/>
              <a:ext cx="245107" cy="2062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7" y="68525"/>
                  </a:moveTo>
                  <a:lnTo>
                    <a:pt x="117297" y="68525"/>
                  </a:lnTo>
                  <a:cubicBezTo>
                    <a:pt x="95675" y="8686"/>
                    <a:pt x="95675" y="8686"/>
                    <a:pt x="95675" y="8686"/>
                  </a:cubicBezTo>
                  <a:cubicBezTo>
                    <a:pt x="95675" y="2895"/>
                    <a:pt x="91081" y="0"/>
                    <a:pt x="86216" y="0"/>
                  </a:cubicBezTo>
                  <a:cubicBezTo>
                    <a:pt x="33513" y="0"/>
                    <a:pt x="33513" y="0"/>
                    <a:pt x="33513" y="0"/>
                  </a:cubicBezTo>
                  <a:cubicBezTo>
                    <a:pt x="28648" y="0"/>
                    <a:pt x="24054" y="2895"/>
                    <a:pt x="21621" y="8686"/>
                  </a:cubicBezTo>
                  <a:cubicBezTo>
                    <a:pt x="2432" y="68525"/>
                    <a:pt x="2432" y="68525"/>
                    <a:pt x="2432" y="68525"/>
                  </a:cubicBezTo>
                  <a:cubicBezTo>
                    <a:pt x="0" y="71420"/>
                    <a:pt x="0" y="79785"/>
                    <a:pt x="0" y="82680"/>
                  </a:cubicBezTo>
                  <a:cubicBezTo>
                    <a:pt x="4864" y="110991"/>
                    <a:pt x="4864" y="110991"/>
                    <a:pt x="4864" y="110991"/>
                  </a:cubicBezTo>
                  <a:cubicBezTo>
                    <a:pt x="4864" y="116782"/>
                    <a:pt x="9459" y="119678"/>
                    <a:pt x="12162" y="119678"/>
                  </a:cubicBezTo>
                  <a:cubicBezTo>
                    <a:pt x="107837" y="119678"/>
                    <a:pt x="107837" y="119678"/>
                    <a:pt x="107837" y="119678"/>
                  </a:cubicBezTo>
                  <a:cubicBezTo>
                    <a:pt x="110270" y="119678"/>
                    <a:pt x="114864" y="116782"/>
                    <a:pt x="114864" y="110991"/>
                  </a:cubicBezTo>
                  <a:cubicBezTo>
                    <a:pt x="119729" y="82680"/>
                    <a:pt x="119729" y="82680"/>
                    <a:pt x="119729" y="82680"/>
                  </a:cubicBezTo>
                  <a:cubicBezTo>
                    <a:pt x="119729" y="79785"/>
                    <a:pt x="119729" y="71420"/>
                    <a:pt x="117297" y="68525"/>
                  </a:cubicBezTo>
                  <a:close/>
                  <a:moveTo>
                    <a:pt x="107837" y="88471"/>
                  </a:moveTo>
                  <a:lnTo>
                    <a:pt x="107837" y="88471"/>
                  </a:lnTo>
                  <a:cubicBezTo>
                    <a:pt x="107837" y="99731"/>
                    <a:pt x="107837" y="99731"/>
                    <a:pt x="107837" y="99731"/>
                  </a:cubicBezTo>
                  <a:cubicBezTo>
                    <a:pt x="107837" y="105522"/>
                    <a:pt x="102972" y="108418"/>
                    <a:pt x="100540" y="108418"/>
                  </a:cubicBezTo>
                  <a:cubicBezTo>
                    <a:pt x="19189" y="108418"/>
                    <a:pt x="19189" y="108418"/>
                    <a:pt x="19189" y="108418"/>
                  </a:cubicBezTo>
                  <a:cubicBezTo>
                    <a:pt x="16756" y="108418"/>
                    <a:pt x="12162" y="105522"/>
                    <a:pt x="12162" y="99731"/>
                  </a:cubicBezTo>
                  <a:cubicBezTo>
                    <a:pt x="9459" y="88471"/>
                    <a:pt x="9459" y="88471"/>
                    <a:pt x="9459" y="88471"/>
                  </a:cubicBezTo>
                  <a:cubicBezTo>
                    <a:pt x="9459" y="85576"/>
                    <a:pt x="12162" y="79785"/>
                    <a:pt x="16756" y="79785"/>
                  </a:cubicBezTo>
                  <a:cubicBezTo>
                    <a:pt x="102972" y="79785"/>
                    <a:pt x="102972" y="79785"/>
                    <a:pt x="102972" y="79785"/>
                  </a:cubicBezTo>
                  <a:cubicBezTo>
                    <a:pt x="107837" y="79785"/>
                    <a:pt x="110270" y="85576"/>
                    <a:pt x="107837" y="884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7" name="Shape 5167"/>
            <p:cNvSpPr/>
            <p:nvPr/>
          </p:nvSpPr>
          <p:spPr>
            <a:xfrm>
              <a:off x="5954250" y="4359009"/>
              <a:ext cx="248997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008" y="78181"/>
                  </a:moveTo>
                  <a:lnTo>
                    <a:pt x="73008" y="78181"/>
                  </a:lnTo>
                  <a:cubicBezTo>
                    <a:pt x="73008" y="78181"/>
                    <a:pt x="119734" y="43896"/>
                    <a:pt x="115221" y="6753"/>
                  </a:cubicBezTo>
                  <a:lnTo>
                    <a:pt x="115221" y="4675"/>
                  </a:lnTo>
                  <a:cubicBezTo>
                    <a:pt x="112831" y="4675"/>
                    <a:pt x="112831" y="4675"/>
                    <a:pt x="112831" y="4675"/>
                  </a:cubicBezTo>
                  <a:cubicBezTo>
                    <a:pt x="75398" y="0"/>
                    <a:pt x="42212" y="46233"/>
                    <a:pt x="42212" y="46233"/>
                  </a:cubicBezTo>
                  <a:cubicBezTo>
                    <a:pt x="14070" y="41298"/>
                    <a:pt x="16460" y="48311"/>
                    <a:pt x="2389" y="78181"/>
                  </a:cubicBezTo>
                  <a:cubicBezTo>
                    <a:pt x="0" y="85194"/>
                    <a:pt x="4778" y="85194"/>
                    <a:pt x="9292" y="85194"/>
                  </a:cubicBezTo>
                  <a:cubicBezTo>
                    <a:pt x="14070" y="82857"/>
                    <a:pt x="23362" y="80519"/>
                    <a:pt x="23362" y="80519"/>
                  </a:cubicBezTo>
                  <a:cubicBezTo>
                    <a:pt x="40088" y="96623"/>
                    <a:pt x="40088" y="96623"/>
                    <a:pt x="40088" y="96623"/>
                  </a:cubicBezTo>
                  <a:cubicBezTo>
                    <a:pt x="40088" y="96623"/>
                    <a:pt x="37433" y="105714"/>
                    <a:pt x="35309" y="110389"/>
                  </a:cubicBezTo>
                  <a:cubicBezTo>
                    <a:pt x="32920" y="115064"/>
                    <a:pt x="35309" y="119740"/>
                    <a:pt x="40088" y="117402"/>
                  </a:cubicBezTo>
                  <a:cubicBezTo>
                    <a:pt x="70619" y="103376"/>
                    <a:pt x="77522" y="105714"/>
                    <a:pt x="73008" y="78181"/>
                  </a:cubicBezTo>
                  <a:close/>
                  <a:moveTo>
                    <a:pt x="79911" y="38961"/>
                  </a:moveTo>
                  <a:lnTo>
                    <a:pt x="79911" y="38961"/>
                  </a:lnTo>
                  <a:cubicBezTo>
                    <a:pt x="75398" y="34545"/>
                    <a:pt x="75398" y="29870"/>
                    <a:pt x="79911" y="25194"/>
                  </a:cubicBezTo>
                  <a:cubicBezTo>
                    <a:pt x="84690" y="20779"/>
                    <a:pt x="91592" y="20779"/>
                    <a:pt x="93982" y="25194"/>
                  </a:cubicBezTo>
                  <a:cubicBezTo>
                    <a:pt x="98761" y="29870"/>
                    <a:pt x="98761" y="34545"/>
                    <a:pt x="93982" y="38961"/>
                  </a:cubicBezTo>
                  <a:cubicBezTo>
                    <a:pt x="91592" y="43896"/>
                    <a:pt x="84690" y="43896"/>
                    <a:pt x="79911" y="389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8" name="Shape 5168"/>
            <p:cNvSpPr/>
            <p:nvPr/>
          </p:nvSpPr>
          <p:spPr>
            <a:xfrm>
              <a:off x="6479478" y="4353171"/>
              <a:ext cx="284012" cy="274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07" y="81204"/>
                  </a:moveTo>
                  <a:lnTo>
                    <a:pt x="18407" y="81204"/>
                  </a:lnTo>
                  <a:cubicBezTo>
                    <a:pt x="10252" y="89638"/>
                    <a:pt x="16543" y="100240"/>
                    <a:pt x="4194" y="113253"/>
                  </a:cubicBezTo>
                  <a:cubicBezTo>
                    <a:pt x="0" y="119759"/>
                    <a:pt x="27029" y="117349"/>
                    <a:pt x="39378" y="104578"/>
                  </a:cubicBezTo>
                  <a:cubicBezTo>
                    <a:pt x="45436" y="98072"/>
                    <a:pt x="43339" y="89638"/>
                    <a:pt x="37281" y="83373"/>
                  </a:cubicBezTo>
                  <a:cubicBezTo>
                    <a:pt x="30757" y="76867"/>
                    <a:pt x="22601" y="76867"/>
                    <a:pt x="18407" y="81204"/>
                  </a:cubicBezTo>
                  <a:close/>
                  <a:moveTo>
                    <a:pt x="115572" y="4337"/>
                  </a:moveTo>
                  <a:lnTo>
                    <a:pt x="115572" y="4337"/>
                  </a:lnTo>
                  <a:cubicBezTo>
                    <a:pt x="111611" y="0"/>
                    <a:pt x="59883" y="40481"/>
                    <a:pt x="45436" y="55662"/>
                  </a:cubicBezTo>
                  <a:cubicBezTo>
                    <a:pt x="39378" y="64096"/>
                    <a:pt x="37281" y="68433"/>
                    <a:pt x="32854" y="70602"/>
                  </a:cubicBezTo>
                  <a:cubicBezTo>
                    <a:pt x="32854" y="72530"/>
                    <a:pt x="34951" y="72530"/>
                    <a:pt x="34951" y="72530"/>
                  </a:cubicBezTo>
                  <a:cubicBezTo>
                    <a:pt x="37281" y="74698"/>
                    <a:pt x="39378" y="74698"/>
                    <a:pt x="43339" y="79036"/>
                  </a:cubicBezTo>
                  <a:cubicBezTo>
                    <a:pt x="45436" y="81204"/>
                    <a:pt x="47533" y="83373"/>
                    <a:pt x="47533" y="85301"/>
                  </a:cubicBezTo>
                  <a:cubicBezTo>
                    <a:pt x="47533" y="87469"/>
                    <a:pt x="49631" y="87469"/>
                    <a:pt x="49631" y="87469"/>
                  </a:cubicBezTo>
                  <a:cubicBezTo>
                    <a:pt x="53592" y="85301"/>
                    <a:pt x="57786" y="81204"/>
                    <a:pt x="64077" y="74698"/>
                  </a:cubicBezTo>
                  <a:cubicBezTo>
                    <a:pt x="78291" y="59759"/>
                    <a:pt x="119766" y="8433"/>
                    <a:pt x="115572" y="4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9" name="Shape 5169"/>
            <p:cNvSpPr/>
            <p:nvPr/>
          </p:nvSpPr>
          <p:spPr>
            <a:xfrm>
              <a:off x="7576622" y="4368736"/>
              <a:ext cx="274285" cy="249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37" y="72743"/>
                  </a:moveTo>
                  <a:lnTo>
                    <a:pt x="59637" y="72743"/>
                  </a:lnTo>
                  <a:cubicBezTo>
                    <a:pt x="74607" y="72743"/>
                    <a:pt x="85472" y="68230"/>
                    <a:pt x="87645" y="61061"/>
                  </a:cubicBezTo>
                  <a:cubicBezTo>
                    <a:pt x="85472" y="54159"/>
                    <a:pt x="83299" y="46991"/>
                    <a:pt x="81368" y="40088"/>
                  </a:cubicBezTo>
                  <a:cubicBezTo>
                    <a:pt x="79195" y="44601"/>
                    <a:pt x="70503" y="49380"/>
                    <a:pt x="59637" y="49380"/>
                  </a:cubicBezTo>
                  <a:cubicBezTo>
                    <a:pt x="49014" y="49380"/>
                    <a:pt x="40563" y="44601"/>
                    <a:pt x="40563" y="40088"/>
                  </a:cubicBezTo>
                  <a:cubicBezTo>
                    <a:pt x="36217" y="46991"/>
                    <a:pt x="34044" y="54159"/>
                    <a:pt x="32112" y="61061"/>
                  </a:cubicBezTo>
                  <a:cubicBezTo>
                    <a:pt x="34044" y="68230"/>
                    <a:pt x="44909" y="72743"/>
                    <a:pt x="59637" y="72743"/>
                  </a:cubicBezTo>
                  <a:close/>
                  <a:moveTo>
                    <a:pt x="59637" y="28141"/>
                  </a:moveTo>
                  <a:lnTo>
                    <a:pt x="59637" y="28141"/>
                  </a:lnTo>
                  <a:cubicBezTo>
                    <a:pt x="66156" y="28141"/>
                    <a:pt x="72434" y="25752"/>
                    <a:pt x="74607" y="23362"/>
                  </a:cubicBezTo>
                  <a:cubicBezTo>
                    <a:pt x="72434" y="16460"/>
                    <a:pt x="70503" y="9292"/>
                    <a:pt x="68571" y="4513"/>
                  </a:cubicBezTo>
                  <a:cubicBezTo>
                    <a:pt x="68571" y="2123"/>
                    <a:pt x="63983" y="0"/>
                    <a:pt x="59637" y="0"/>
                  </a:cubicBezTo>
                  <a:cubicBezTo>
                    <a:pt x="55533" y="0"/>
                    <a:pt x="51187" y="2123"/>
                    <a:pt x="51187" y="4513"/>
                  </a:cubicBezTo>
                  <a:cubicBezTo>
                    <a:pt x="49014" y="9292"/>
                    <a:pt x="46841" y="16460"/>
                    <a:pt x="44909" y="23362"/>
                  </a:cubicBezTo>
                  <a:cubicBezTo>
                    <a:pt x="46841" y="25752"/>
                    <a:pt x="53360" y="28141"/>
                    <a:pt x="59637" y="28141"/>
                  </a:cubicBezTo>
                  <a:close/>
                  <a:moveTo>
                    <a:pt x="113239" y="79911"/>
                  </a:moveTo>
                  <a:lnTo>
                    <a:pt x="113239" y="79911"/>
                  </a:lnTo>
                  <a:cubicBezTo>
                    <a:pt x="89818" y="70619"/>
                    <a:pt x="89818" y="70619"/>
                    <a:pt x="89818" y="70619"/>
                  </a:cubicBezTo>
                  <a:cubicBezTo>
                    <a:pt x="91991" y="77522"/>
                    <a:pt x="91991" y="77522"/>
                    <a:pt x="91991" y="77522"/>
                  </a:cubicBezTo>
                  <a:cubicBezTo>
                    <a:pt x="91991" y="86814"/>
                    <a:pt x="77022" y="91592"/>
                    <a:pt x="59637" y="91592"/>
                  </a:cubicBezTo>
                  <a:cubicBezTo>
                    <a:pt x="42736" y="91592"/>
                    <a:pt x="27766" y="86814"/>
                    <a:pt x="27766" y="77522"/>
                  </a:cubicBezTo>
                  <a:cubicBezTo>
                    <a:pt x="29939" y="70619"/>
                    <a:pt x="29939" y="70619"/>
                    <a:pt x="29939" y="70619"/>
                  </a:cubicBezTo>
                  <a:cubicBezTo>
                    <a:pt x="6277" y="79911"/>
                    <a:pt x="6277" y="79911"/>
                    <a:pt x="6277" y="79911"/>
                  </a:cubicBezTo>
                  <a:cubicBezTo>
                    <a:pt x="0" y="82300"/>
                    <a:pt x="0" y="86814"/>
                    <a:pt x="6277" y="91592"/>
                  </a:cubicBezTo>
                  <a:cubicBezTo>
                    <a:pt x="49014" y="115221"/>
                    <a:pt x="49014" y="115221"/>
                    <a:pt x="49014" y="115221"/>
                  </a:cubicBezTo>
                  <a:cubicBezTo>
                    <a:pt x="55533" y="119734"/>
                    <a:pt x="63983" y="119734"/>
                    <a:pt x="70503" y="115221"/>
                  </a:cubicBezTo>
                  <a:cubicBezTo>
                    <a:pt x="113239" y="91592"/>
                    <a:pt x="113239" y="91592"/>
                    <a:pt x="113239" y="91592"/>
                  </a:cubicBezTo>
                  <a:cubicBezTo>
                    <a:pt x="119758" y="86814"/>
                    <a:pt x="119758" y="82300"/>
                    <a:pt x="113239" y="799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0" name="Shape 5170"/>
            <p:cNvSpPr/>
            <p:nvPr/>
          </p:nvSpPr>
          <p:spPr>
            <a:xfrm>
              <a:off x="7029994" y="2201121"/>
              <a:ext cx="274286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804" y="58800"/>
                  </a:moveTo>
                  <a:lnTo>
                    <a:pt x="40804" y="58800"/>
                  </a:lnTo>
                  <a:cubicBezTo>
                    <a:pt x="40804" y="72000"/>
                    <a:pt x="49255" y="82500"/>
                    <a:pt x="59879" y="82500"/>
                  </a:cubicBezTo>
                  <a:cubicBezTo>
                    <a:pt x="70503" y="82500"/>
                    <a:pt x="79195" y="72000"/>
                    <a:pt x="79195" y="58800"/>
                  </a:cubicBezTo>
                  <a:cubicBezTo>
                    <a:pt x="79195" y="45300"/>
                    <a:pt x="70503" y="34800"/>
                    <a:pt x="59879" y="34800"/>
                  </a:cubicBezTo>
                  <a:cubicBezTo>
                    <a:pt x="49255" y="34800"/>
                    <a:pt x="40804" y="45300"/>
                    <a:pt x="40804" y="58800"/>
                  </a:cubicBezTo>
                  <a:close/>
                  <a:moveTo>
                    <a:pt x="28008" y="50700"/>
                  </a:moveTo>
                  <a:lnTo>
                    <a:pt x="28008" y="50700"/>
                  </a:lnTo>
                  <a:cubicBezTo>
                    <a:pt x="29939" y="32100"/>
                    <a:pt x="44909" y="18900"/>
                    <a:pt x="59879" y="18900"/>
                  </a:cubicBezTo>
                  <a:cubicBezTo>
                    <a:pt x="68571" y="18900"/>
                    <a:pt x="77022" y="21300"/>
                    <a:pt x="83299" y="29400"/>
                  </a:cubicBezTo>
                  <a:cubicBezTo>
                    <a:pt x="85472" y="32100"/>
                    <a:pt x="91991" y="32100"/>
                    <a:pt x="94164" y="29400"/>
                  </a:cubicBezTo>
                  <a:cubicBezTo>
                    <a:pt x="96338" y="26700"/>
                    <a:pt x="96338" y="21300"/>
                    <a:pt x="94164" y="16200"/>
                  </a:cubicBezTo>
                  <a:cubicBezTo>
                    <a:pt x="85472" y="5400"/>
                    <a:pt x="72676" y="0"/>
                    <a:pt x="59879" y="0"/>
                  </a:cubicBezTo>
                  <a:cubicBezTo>
                    <a:pt x="38631" y="0"/>
                    <a:pt x="19315" y="16200"/>
                    <a:pt x="14969" y="42900"/>
                  </a:cubicBezTo>
                  <a:cubicBezTo>
                    <a:pt x="0" y="42900"/>
                    <a:pt x="0" y="42900"/>
                    <a:pt x="0" y="42900"/>
                  </a:cubicBezTo>
                  <a:cubicBezTo>
                    <a:pt x="0" y="58800"/>
                    <a:pt x="0" y="58800"/>
                    <a:pt x="0" y="58800"/>
                  </a:cubicBezTo>
                  <a:cubicBezTo>
                    <a:pt x="19315" y="58800"/>
                    <a:pt x="19315" y="58800"/>
                    <a:pt x="19315" y="58800"/>
                  </a:cubicBezTo>
                  <a:cubicBezTo>
                    <a:pt x="25835" y="58800"/>
                    <a:pt x="25835" y="53400"/>
                    <a:pt x="28008" y="50700"/>
                  </a:cubicBezTo>
                  <a:close/>
                  <a:moveTo>
                    <a:pt x="100442" y="58800"/>
                  </a:moveTo>
                  <a:lnTo>
                    <a:pt x="100442" y="58800"/>
                  </a:lnTo>
                  <a:cubicBezTo>
                    <a:pt x="94164" y="58800"/>
                    <a:pt x="94164" y="66600"/>
                    <a:pt x="91991" y="69300"/>
                  </a:cubicBezTo>
                  <a:cubicBezTo>
                    <a:pt x="89818" y="87900"/>
                    <a:pt x="77022" y="101100"/>
                    <a:pt x="59879" y="101100"/>
                  </a:cubicBezTo>
                  <a:cubicBezTo>
                    <a:pt x="51428" y="101100"/>
                    <a:pt x="42736" y="95700"/>
                    <a:pt x="36458" y="87900"/>
                  </a:cubicBezTo>
                  <a:cubicBezTo>
                    <a:pt x="34285" y="85200"/>
                    <a:pt x="28008" y="85200"/>
                    <a:pt x="25835" y="87900"/>
                  </a:cubicBezTo>
                  <a:cubicBezTo>
                    <a:pt x="23420" y="93000"/>
                    <a:pt x="23420" y="98400"/>
                    <a:pt x="25835" y="101100"/>
                  </a:cubicBezTo>
                  <a:cubicBezTo>
                    <a:pt x="34285" y="111900"/>
                    <a:pt x="47082" y="119700"/>
                    <a:pt x="59879" y="119700"/>
                  </a:cubicBezTo>
                  <a:cubicBezTo>
                    <a:pt x="81368" y="119700"/>
                    <a:pt x="100442" y="101100"/>
                    <a:pt x="105030" y="77100"/>
                  </a:cubicBezTo>
                  <a:cubicBezTo>
                    <a:pt x="119758" y="77100"/>
                    <a:pt x="119758" y="77100"/>
                    <a:pt x="119758" y="77100"/>
                  </a:cubicBezTo>
                  <a:cubicBezTo>
                    <a:pt x="119758" y="58800"/>
                    <a:pt x="119758" y="58800"/>
                    <a:pt x="119758" y="58800"/>
                  </a:cubicBezTo>
                  <a:lnTo>
                    <a:pt x="100442" y="5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1" name="Shape 5171"/>
            <p:cNvSpPr/>
            <p:nvPr/>
          </p:nvSpPr>
          <p:spPr>
            <a:xfrm>
              <a:off x="5436803" y="4378466"/>
              <a:ext cx="184802" cy="225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21" y="0"/>
                  </a:moveTo>
                  <a:lnTo>
                    <a:pt x="59821" y="0"/>
                  </a:lnTo>
                  <a:cubicBezTo>
                    <a:pt x="22077" y="0"/>
                    <a:pt x="0" y="10562"/>
                    <a:pt x="0" y="18190"/>
                  </a:cubicBezTo>
                  <a:cubicBezTo>
                    <a:pt x="12462" y="106503"/>
                    <a:pt x="12462" y="106503"/>
                    <a:pt x="12462" y="106503"/>
                  </a:cubicBezTo>
                  <a:cubicBezTo>
                    <a:pt x="12462" y="109144"/>
                    <a:pt x="31335" y="119706"/>
                    <a:pt x="59821" y="119706"/>
                  </a:cubicBezTo>
                  <a:cubicBezTo>
                    <a:pt x="88308" y="119706"/>
                    <a:pt x="107181" y="109144"/>
                    <a:pt x="107181" y="106503"/>
                  </a:cubicBezTo>
                  <a:cubicBezTo>
                    <a:pt x="119643" y="18190"/>
                    <a:pt x="119643" y="18190"/>
                    <a:pt x="119643" y="18190"/>
                  </a:cubicBezTo>
                  <a:cubicBezTo>
                    <a:pt x="119643" y="10562"/>
                    <a:pt x="97566" y="0"/>
                    <a:pt x="59821" y="0"/>
                  </a:cubicBezTo>
                  <a:close/>
                  <a:moveTo>
                    <a:pt x="59821" y="31393"/>
                  </a:moveTo>
                  <a:lnTo>
                    <a:pt x="59821" y="31393"/>
                  </a:lnTo>
                  <a:cubicBezTo>
                    <a:pt x="31335" y="31393"/>
                    <a:pt x="12462" y="23471"/>
                    <a:pt x="12462" y="20831"/>
                  </a:cubicBezTo>
                  <a:cubicBezTo>
                    <a:pt x="12462" y="18190"/>
                    <a:pt x="31335" y="10562"/>
                    <a:pt x="59821" y="10562"/>
                  </a:cubicBezTo>
                  <a:cubicBezTo>
                    <a:pt x="88308" y="10562"/>
                    <a:pt x="107181" y="18190"/>
                    <a:pt x="107181" y="20831"/>
                  </a:cubicBezTo>
                  <a:cubicBezTo>
                    <a:pt x="107181" y="23471"/>
                    <a:pt x="88308" y="31393"/>
                    <a:pt x="59821" y="313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2" name="Shape 5172"/>
            <p:cNvSpPr/>
            <p:nvPr/>
          </p:nvSpPr>
          <p:spPr>
            <a:xfrm>
              <a:off x="10829145" y="3831699"/>
              <a:ext cx="274285" cy="2626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615" y="40000"/>
                  </a:moveTo>
                  <a:lnTo>
                    <a:pt x="102615" y="40000"/>
                  </a:lnTo>
                  <a:cubicBezTo>
                    <a:pt x="89818" y="4500"/>
                    <a:pt x="89818" y="4500"/>
                    <a:pt x="89818" y="4500"/>
                  </a:cubicBezTo>
                  <a:cubicBezTo>
                    <a:pt x="89818" y="2250"/>
                    <a:pt x="85472" y="0"/>
                    <a:pt x="83541" y="2250"/>
                  </a:cubicBezTo>
                  <a:cubicBezTo>
                    <a:pt x="2173" y="33500"/>
                    <a:pt x="2173" y="33500"/>
                    <a:pt x="2173" y="33500"/>
                  </a:cubicBezTo>
                  <a:cubicBezTo>
                    <a:pt x="0" y="33500"/>
                    <a:pt x="0" y="35750"/>
                    <a:pt x="0" y="40000"/>
                  </a:cubicBezTo>
                  <a:cubicBezTo>
                    <a:pt x="12796" y="75500"/>
                    <a:pt x="12796" y="75500"/>
                    <a:pt x="12796" y="75500"/>
                  </a:cubicBezTo>
                  <a:cubicBezTo>
                    <a:pt x="12796" y="55500"/>
                    <a:pt x="12796" y="55500"/>
                    <a:pt x="12796" y="55500"/>
                  </a:cubicBezTo>
                  <a:cubicBezTo>
                    <a:pt x="12796" y="46750"/>
                    <a:pt x="19315" y="40000"/>
                    <a:pt x="27766" y="40000"/>
                  </a:cubicBezTo>
                  <a:cubicBezTo>
                    <a:pt x="49014" y="40000"/>
                    <a:pt x="49014" y="40000"/>
                    <a:pt x="49014" y="40000"/>
                  </a:cubicBezTo>
                  <a:cubicBezTo>
                    <a:pt x="74607" y="22250"/>
                    <a:pt x="74607" y="22250"/>
                    <a:pt x="74607" y="22250"/>
                  </a:cubicBezTo>
                  <a:cubicBezTo>
                    <a:pt x="89818" y="40000"/>
                    <a:pt x="89818" y="40000"/>
                    <a:pt x="89818" y="40000"/>
                  </a:cubicBezTo>
                  <a:lnTo>
                    <a:pt x="102615" y="40000"/>
                  </a:lnTo>
                  <a:close/>
                  <a:moveTo>
                    <a:pt x="115412" y="51000"/>
                  </a:moveTo>
                  <a:lnTo>
                    <a:pt x="115412" y="51000"/>
                  </a:lnTo>
                  <a:cubicBezTo>
                    <a:pt x="27766" y="51000"/>
                    <a:pt x="27766" y="51000"/>
                    <a:pt x="27766" y="51000"/>
                  </a:cubicBezTo>
                  <a:cubicBezTo>
                    <a:pt x="25593" y="51000"/>
                    <a:pt x="23420" y="53250"/>
                    <a:pt x="23420" y="55500"/>
                  </a:cubicBezTo>
                  <a:cubicBezTo>
                    <a:pt x="23420" y="115500"/>
                    <a:pt x="23420" y="115500"/>
                    <a:pt x="23420" y="115500"/>
                  </a:cubicBezTo>
                  <a:cubicBezTo>
                    <a:pt x="23420" y="117500"/>
                    <a:pt x="25593" y="119750"/>
                    <a:pt x="27766" y="119750"/>
                  </a:cubicBezTo>
                  <a:cubicBezTo>
                    <a:pt x="115412" y="119750"/>
                    <a:pt x="115412" y="119750"/>
                    <a:pt x="115412" y="119750"/>
                  </a:cubicBezTo>
                  <a:cubicBezTo>
                    <a:pt x="117585" y="119750"/>
                    <a:pt x="119758" y="117500"/>
                    <a:pt x="119758" y="115500"/>
                  </a:cubicBezTo>
                  <a:cubicBezTo>
                    <a:pt x="119758" y="55500"/>
                    <a:pt x="119758" y="55500"/>
                    <a:pt x="119758" y="55500"/>
                  </a:cubicBezTo>
                  <a:cubicBezTo>
                    <a:pt x="119758" y="53250"/>
                    <a:pt x="117585" y="51000"/>
                    <a:pt x="115412" y="51000"/>
                  </a:cubicBezTo>
                  <a:close/>
                  <a:moveTo>
                    <a:pt x="109134" y="106500"/>
                  </a:moveTo>
                  <a:lnTo>
                    <a:pt x="109134" y="106500"/>
                  </a:lnTo>
                  <a:cubicBezTo>
                    <a:pt x="36217" y="106500"/>
                    <a:pt x="36217" y="106500"/>
                    <a:pt x="36217" y="106500"/>
                  </a:cubicBezTo>
                  <a:cubicBezTo>
                    <a:pt x="36217" y="97750"/>
                    <a:pt x="36217" y="97750"/>
                    <a:pt x="36217" y="97750"/>
                  </a:cubicBezTo>
                  <a:cubicBezTo>
                    <a:pt x="47082" y="68750"/>
                    <a:pt x="47082" y="68750"/>
                    <a:pt x="47082" y="68750"/>
                  </a:cubicBezTo>
                  <a:cubicBezTo>
                    <a:pt x="63983" y="91000"/>
                    <a:pt x="63983" y="91000"/>
                    <a:pt x="63983" y="91000"/>
                  </a:cubicBezTo>
                  <a:cubicBezTo>
                    <a:pt x="79195" y="75500"/>
                    <a:pt x="79195" y="75500"/>
                    <a:pt x="79195" y="75500"/>
                  </a:cubicBezTo>
                  <a:cubicBezTo>
                    <a:pt x="100442" y="66500"/>
                    <a:pt x="100442" y="66500"/>
                    <a:pt x="100442" y="66500"/>
                  </a:cubicBezTo>
                  <a:cubicBezTo>
                    <a:pt x="109134" y="86750"/>
                    <a:pt x="109134" y="86750"/>
                    <a:pt x="109134" y="86750"/>
                  </a:cubicBezTo>
                  <a:lnTo>
                    <a:pt x="109134" y="1065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3" name="Shape 5173"/>
            <p:cNvSpPr/>
            <p:nvPr/>
          </p:nvSpPr>
          <p:spPr>
            <a:xfrm>
              <a:off x="9230117" y="3841426"/>
              <a:ext cx="196474" cy="249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797" y="0"/>
                  </a:moveTo>
                  <a:lnTo>
                    <a:pt x="101797" y="0"/>
                  </a:lnTo>
                  <a:cubicBezTo>
                    <a:pt x="17865" y="0"/>
                    <a:pt x="17865" y="0"/>
                    <a:pt x="17865" y="0"/>
                  </a:cubicBezTo>
                  <a:cubicBezTo>
                    <a:pt x="9101" y="0"/>
                    <a:pt x="0" y="7152"/>
                    <a:pt x="0" y="14304"/>
                  </a:cubicBezTo>
                  <a:cubicBezTo>
                    <a:pt x="0" y="105695"/>
                    <a:pt x="0" y="105695"/>
                    <a:pt x="0" y="105695"/>
                  </a:cubicBezTo>
                  <a:cubicBezTo>
                    <a:pt x="0" y="112847"/>
                    <a:pt x="9101" y="119735"/>
                    <a:pt x="17865" y="119735"/>
                  </a:cubicBezTo>
                  <a:cubicBezTo>
                    <a:pt x="101797" y="119735"/>
                    <a:pt x="101797" y="119735"/>
                    <a:pt x="101797" y="119735"/>
                  </a:cubicBezTo>
                  <a:cubicBezTo>
                    <a:pt x="110561" y="119735"/>
                    <a:pt x="119662" y="112847"/>
                    <a:pt x="119662" y="105695"/>
                  </a:cubicBezTo>
                  <a:cubicBezTo>
                    <a:pt x="119662" y="14304"/>
                    <a:pt x="119662" y="14304"/>
                    <a:pt x="119662" y="14304"/>
                  </a:cubicBezTo>
                  <a:cubicBezTo>
                    <a:pt x="119662" y="7152"/>
                    <a:pt x="110561" y="0"/>
                    <a:pt x="101797" y="0"/>
                  </a:cubicBezTo>
                  <a:close/>
                  <a:moveTo>
                    <a:pt x="101797" y="105695"/>
                  </a:moveTo>
                  <a:lnTo>
                    <a:pt x="101797" y="105695"/>
                  </a:lnTo>
                  <a:cubicBezTo>
                    <a:pt x="17865" y="105695"/>
                    <a:pt x="17865" y="105695"/>
                    <a:pt x="17865" y="105695"/>
                  </a:cubicBezTo>
                  <a:cubicBezTo>
                    <a:pt x="17865" y="14304"/>
                    <a:pt x="17865" y="14304"/>
                    <a:pt x="17865" y="14304"/>
                  </a:cubicBezTo>
                  <a:cubicBezTo>
                    <a:pt x="101797" y="14304"/>
                    <a:pt x="101797" y="14304"/>
                    <a:pt x="101797" y="14304"/>
                  </a:cubicBezTo>
                  <a:lnTo>
                    <a:pt x="101797" y="1056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4" name="Shape 5174"/>
            <p:cNvSpPr/>
            <p:nvPr/>
          </p:nvSpPr>
          <p:spPr>
            <a:xfrm>
              <a:off x="10282517" y="3870613"/>
              <a:ext cx="274286" cy="1887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260"/>
                  </a:moveTo>
                  <a:lnTo>
                    <a:pt x="0" y="15260"/>
                  </a:lnTo>
                  <a:cubicBezTo>
                    <a:pt x="0" y="101271"/>
                    <a:pt x="0" y="101271"/>
                    <a:pt x="0" y="101271"/>
                  </a:cubicBezTo>
                  <a:cubicBezTo>
                    <a:pt x="0" y="110635"/>
                    <a:pt x="4337" y="119653"/>
                    <a:pt x="12771" y="119653"/>
                  </a:cubicBezTo>
                  <a:cubicBezTo>
                    <a:pt x="106987" y="119653"/>
                    <a:pt x="106987" y="119653"/>
                    <a:pt x="106987" y="119653"/>
                  </a:cubicBezTo>
                  <a:cubicBezTo>
                    <a:pt x="113253" y="119653"/>
                    <a:pt x="119759" y="110635"/>
                    <a:pt x="119759" y="101271"/>
                  </a:cubicBezTo>
                  <a:cubicBezTo>
                    <a:pt x="119759" y="15260"/>
                    <a:pt x="119759" y="15260"/>
                    <a:pt x="119759" y="15260"/>
                  </a:cubicBezTo>
                  <a:cubicBezTo>
                    <a:pt x="119759" y="5895"/>
                    <a:pt x="113253" y="0"/>
                    <a:pt x="106987" y="0"/>
                  </a:cubicBezTo>
                  <a:cubicBezTo>
                    <a:pt x="12771" y="0"/>
                    <a:pt x="12771" y="0"/>
                    <a:pt x="12771" y="0"/>
                  </a:cubicBezTo>
                  <a:cubicBezTo>
                    <a:pt x="4337" y="0"/>
                    <a:pt x="0" y="5895"/>
                    <a:pt x="0" y="15260"/>
                  </a:cubicBezTo>
                  <a:close/>
                  <a:moveTo>
                    <a:pt x="106987" y="15260"/>
                  </a:moveTo>
                  <a:lnTo>
                    <a:pt x="106987" y="15260"/>
                  </a:lnTo>
                  <a:cubicBezTo>
                    <a:pt x="106987" y="101271"/>
                    <a:pt x="106987" y="101271"/>
                    <a:pt x="106987" y="101271"/>
                  </a:cubicBezTo>
                  <a:cubicBezTo>
                    <a:pt x="12771" y="101271"/>
                    <a:pt x="12771" y="101271"/>
                    <a:pt x="12771" y="101271"/>
                  </a:cubicBezTo>
                  <a:cubicBezTo>
                    <a:pt x="12771" y="15260"/>
                    <a:pt x="12771" y="15260"/>
                    <a:pt x="12771" y="15260"/>
                  </a:cubicBezTo>
                  <a:lnTo>
                    <a:pt x="106987" y="15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5" name="Shape 5175"/>
            <p:cNvSpPr/>
            <p:nvPr/>
          </p:nvSpPr>
          <p:spPr>
            <a:xfrm>
              <a:off x="9737836" y="3825861"/>
              <a:ext cx="274286" cy="2782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3" y="44110"/>
                  </a:moveTo>
                  <a:lnTo>
                    <a:pt x="115653" y="44110"/>
                  </a:lnTo>
                  <a:cubicBezTo>
                    <a:pt x="70503" y="33675"/>
                    <a:pt x="70503" y="33675"/>
                    <a:pt x="70503" y="33675"/>
                  </a:cubicBezTo>
                  <a:cubicBezTo>
                    <a:pt x="64225" y="4031"/>
                    <a:pt x="64225" y="4031"/>
                    <a:pt x="64225" y="4031"/>
                  </a:cubicBezTo>
                  <a:cubicBezTo>
                    <a:pt x="62052" y="1897"/>
                    <a:pt x="59879" y="0"/>
                    <a:pt x="57706" y="0"/>
                  </a:cubicBezTo>
                  <a:cubicBezTo>
                    <a:pt x="4104" y="14466"/>
                    <a:pt x="4104" y="14466"/>
                    <a:pt x="4104" y="14466"/>
                  </a:cubicBezTo>
                  <a:cubicBezTo>
                    <a:pt x="0" y="16837"/>
                    <a:pt x="0" y="18972"/>
                    <a:pt x="0" y="21106"/>
                  </a:cubicBezTo>
                  <a:cubicBezTo>
                    <a:pt x="19074" y="92490"/>
                    <a:pt x="19074" y="92490"/>
                    <a:pt x="19074" y="92490"/>
                  </a:cubicBezTo>
                  <a:cubicBezTo>
                    <a:pt x="19074" y="94624"/>
                    <a:pt x="23420" y="94624"/>
                    <a:pt x="25835" y="94624"/>
                  </a:cubicBezTo>
                  <a:cubicBezTo>
                    <a:pt x="47082" y="88221"/>
                    <a:pt x="47082" y="88221"/>
                    <a:pt x="47082" y="88221"/>
                  </a:cubicBezTo>
                  <a:cubicBezTo>
                    <a:pt x="42736" y="100790"/>
                    <a:pt x="42736" y="100790"/>
                    <a:pt x="42736" y="100790"/>
                  </a:cubicBezTo>
                  <a:cubicBezTo>
                    <a:pt x="42736" y="102924"/>
                    <a:pt x="44909" y="105059"/>
                    <a:pt x="47082" y="105059"/>
                  </a:cubicBezTo>
                  <a:cubicBezTo>
                    <a:pt x="96096" y="117628"/>
                    <a:pt x="96096" y="117628"/>
                    <a:pt x="96096" y="117628"/>
                  </a:cubicBezTo>
                  <a:cubicBezTo>
                    <a:pt x="98269" y="119762"/>
                    <a:pt x="100442" y="117628"/>
                    <a:pt x="102857" y="115494"/>
                  </a:cubicBezTo>
                  <a:cubicBezTo>
                    <a:pt x="119758" y="50276"/>
                    <a:pt x="119758" y="50276"/>
                    <a:pt x="119758" y="50276"/>
                  </a:cubicBezTo>
                  <a:cubicBezTo>
                    <a:pt x="119758" y="48379"/>
                    <a:pt x="117826" y="44110"/>
                    <a:pt x="115653" y="44110"/>
                  </a:cubicBezTo>
                  <a:close/>
                  <a:moveTo>
                    <a:pt x="8450" y="23003"/>
                  </a:moveTo>
                  <a:lnTo>
                    <a:pt x="8450" y="23003"/>
                  </a:lnTo>
                  <a:cubicBezTo>
                    <a:pt x="55533" y="10434"/>
                    <a:pt x="55533" y="10434"/>
                    <a:pt x="55533" y="10434"/>
                  </a:cubicBezTo>
                  <a:cubicBezTo>
                    <a:pt x="74849" y="73517"/>
                    <a:pt x="74849" y="73517"/>
                    <a:pt x="74849" y="73517"/>
                  </a:cubicBezTo>
                  <a:cubicBezTo>
                    <a:pt x="28008" y="86324"/>
                    <a:pt x="28008" y="86324"/>
                    <a:pt x="28008" y="86324"/>
                  </a:cubicBezTo>
                  <a:lnTo>
                    <a:pt x="8450" y="23003"/>
                  </a:lnTo>
                  <a:close/>
                  <a:moveTo>
                    <a:pt x="93923" y="109328"/>
                  </a:moveTo>
                  <a:lnTo>
                    <a:pt x="93923" y="109328"/>
                  </a:lnTo>
                  <a:cubicBezTo>
                    <a:pt x="53601" y="98893"/>
                    <a:pt x="53601" y="98893"/>
                    <a:pt x="53601" y="98893"/>
                  </a:cubicBezTo>
                  <a:cubicBezTo>
                    <a:pt x="55533" y="86324"/>
                    <a:pt x="55533" y="86324"/>
                    <a:pt x="55533" y="86324"/>
                  </a:cubicBezTo>
                  <a:cubicBezTo>
                    <a:pt x="79195" y="79683"/>
                    <a:pt x="79195" y="79683"/>
                    <a:pt x="79195" y="79683"/>
                  </a:cubicBezTo>
                  <a:cubicBezTo>
                    <a:pt x="81126" y="79683"/>
                    <a:pt x="83299" y="77549"/>
                    <a:pt x="83299" y="75652"/>
                  </a:cubicBezTo>
                  <a:cubicBezTo>
                    <a:pt x="74849" y="41976"/>
                    <a:pt x="74849" y="41976"/>
                    <a:pt x="74849" y="41976"/>
                  </a:cubicBezTo>
                  <a:cubicBezTo>
                    <a:pt x="108893" y="50276"/>
                    <a:pt x="108893" y="50276"/>
                    <a:pt x="108893" y="50276"/>
                  </a:cubicBezTo>
                  <a:lnTo>
                    <a:pt x="93923" y="1093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6" name="Shape 5176"/>
            <p:cNvSpPr/>
            <p:nvPr/>
          </p:nvSpPr>
          <p:spPr>
            <a:xfrm>
              <a:off x="10842761" y="1673811"/>
              <a:ext cx="245107" cy="2179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35" y="0"/>
                  </a:moveTo>
                  <a:lnTo>
                    <a:pt x="115135" y="0"/>
                  </a:lnTo>
                  <a:cubicBezTo>
                    <a:pt x="2432" y="0"/>
                    <a:pt x="2432" y="0"/>
                    <a:pt x="2432" y="0"/>
                  </a:cubicBezTo>
                  <a:cubicBezTo>
                    <a:pt x="0" y="0"/>
                    <a:pt x="0" y="2406"/>
                    <a:pt x="0" y="5112"/>
                  </a:cubicBezTo>
                  <a:cubicBezTo>
                    <a:pt x="0" y="21052"/>
                    <a:pt x="0" y="21052"/>
                    <a:pt x="0" y="21052"/>
                  </a:cubicBezTo>
                  <a:cubicBezTo>
                    <a:pt x="119729" y="21052"/>
                    <a:pt x="119729" y="21052"/>
                    <a:pt x="119729" y="21052"/>
                  </a:cubicBezTo>
                  <a:cubicBezTo>
                    <a:pt x="119729" y="5112"/>
                    <a:pt x="119729" y="5112"/>
                    <a:pt x="119729" y="5112"/>
                  </a:cubicBezTo>
                  <a:cubicBezTo>
                    <a:pt x="119729" y="2406"/>
                    <a:pt x="117297" y="0"/>
                    <a:pt x="115135" y="0"/>
                  </a:cubicBezTo>
                  <a:close/>
                  <a:moveTo>
                    <a:pt x="7297" y="109172"/>
                  </a:moveTo>
                  <a:lnTo>
                    <a:pt x="7297" y="109172"/>
                  </a:lnTo>
                  <a:cubicBezTo>
                    <a:pt x="7297" y="114285"/>
                    <a:pt x="9729" y="119699"/>
                    <a:pt x="14594" y="119699"/>
                  </a:cubicBezTo>
                  <a:cubicBezTo>
                    <a:pt x="102972" y="119699"/>
                    <a:pt x="102972" y="119699"/>
                    <a:pt x="102972" y="119699"/>
                  </a:cubicBezTo>
                  <a:cubicBezTo>
                    <a:pt x="110270" y="119699"/>
                    <a:pt x="112702" y="114285"/>
                    <a:pt x="112702" y="109172"/>
                  </a:cubicBezTo>
                  <a:cubicBezTo>
                    <a:pt x="112702" y="29172"/>
                    <a:pt x="112702" y="29172"/>
                    <a:pt x="112702" y="29172"/>
                  </a:cubicBezTo>
                  <a:cubicBezTo>
                    <a:pt x="7297" y="29172"/>
                    <a:pt x="7297" y="29172"/>
                    <a:pt x="7297" y="29172"/>
                  </a:cubicBezTo>
                  <a:lnTo>
                    <a:pt x="7297" y="109172"/>
                  </a:lnTo>
                  <a:close/>
                  <a:moveTo>
                    <a:pt x="40810" y="45112"/>
                  </a:moveTo>
                  <a:lnTo>
                    <a:pt x="40810" y="45112"/>
                  </a:lnTo>
                  <a:cubicBezTo>
                    <a:pt x="79189" y="45112"/>
                    <a:pt x="79189" y="45112"/>
                    <a:pt x="79189" y="45112"/>
                  </a:cubicBezTo>
                  <a:cubicBezTo>
                    <a:pt x="79189" y="58345"/>
                    <a:pt x="79189" y="58345"/>
                    <a:pt x="79189" y="58345"/>
                  </a:cubicBezTo>
                  <a:cubicBezTo>
                    <a:pt x="40810" y="58345"/>
                    <a:pt x="40810" y="58345"/>
                    <a:pt x="40810" y="58345"/>
                  </a:cubicBezTo>
                  <a:lnTo>
                    <a:pt x="40810" y="45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7" name="Shape 5177"/>
            <p:cNvSpPr/>
            <p:nvPr/>
          </p:nvSpPr>
          <p:spPr>
            <a:xfrm>
              <a:off x="10298080" y="1658245"/>
              <a:ext cx="245107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8" y="107865"/>
                  </a:moveTo>
                  <a:lnTo>
                    <a:pt x="18918" y="107865"/>
                  </a:lnTo>
                  <a:cubicBezTo>
                    <a:pt x="18918" y="114876"/>
                    <a:pt x="26486" y="119730"/>
                    <a:pt x="33513" y="119730"/>
                  </a:cubicBezTo>
                  <a:cubicBezTo>
                    <a:pt x="40810" y="119730"/>
                    <a:pt x="45405" y="114876"/>
                    <a:pt x="45405" y="107865"/>
                  </a:cubicBezTo>
                  <a:cubicBezTo>
                    <a:pt x="45405" y="100584"/>
                    <a:pt x="40810" y="93303"/>
                    <a:pt x="33513" y="93303"/>
                  </a:cubicBezTo>
                  <a:cubicBezTo>
                    <a:pt x="26486" y="93303"/>
                    <a:pt x="18918" y="100584"/>
                    <a:pt x="18918" y="107865"/>
                  </a:cubicBezTo>
                  <a:close/>
                  <a:moveTo>
                    <a:pt x="86216" y="107865"/>
                  </a:moveTo>
                  <a:lnTo>
                    <a:pt x="86216" y="107865"/>
                  </a:lnTo>
                  <a:cubicBezTo>
                    <a:pt x="86216" y="114876"/>
                    <a:pt x="93243" y="119730"/>
                    <a:pt x="100540" y="119730"/>
                  </a:cubicBezTo>
                  <a:cubicBezTo>
                    <a:pt x="107837" y="119730"/>
                    <a:pt x="112702" y="114876"/>
                    <a:pt x="112702" y="107865"/>
                  </a:cubicBezTo>
                  <a:cubicBezTo>
                    <a:pt x="112702" y="100584"/>
                    <a:pt x="107837" y="93303"/>
                    <a:pt x="100540" y="93303"/>
                  </a:cubicBezTo>
                  <a:cubicBezTo>
                    <a:pt x="93243" y="93303"/>
                    <a:pt x="86216" y="100584"/>
                    <a:pt x="86216" y="107865"/>
                  </a:cubicBezTo>
                  <a:close/>
                  <a:moveTo>
                    <a:pt x="42972" y="76584"/>
                  </a:moveTo>
                  <a:lnTo>
                    <a:pt x="42972" y="76584"/>
                  </a:lnTo>
                  <a:cubicBezTo>
                    <a:pt x="117297" y="55011"/>
                    <a:pt x="117297" y="55011"/>
                    <a:pt x="117297" y="55011"/>
                  </a:cubicBezTo>
                  <a:cubicBezTo>
                    <a:pt x="119729" y="55011"/>
                    <a:pt x="119729" y="52584"/>
                    <a:pt x="119729" y="50426"/>
                  </a:cubicBezTo>
                  <a:cubicBezTo>
                    <a:pt x="119729" y="14561"/>
                    <a:pt x="119729" y="14561"/>
                    <a:pt x="119729" y="14561"/>
                  </a:cubicBezTo>
                  <a:cubicBezTo>
                    <a:pt x="26486" y="14561"/>
                    <a:pt x="26486" y="14561"/>
                    <a:pt x="26486" y="14561"/>
                  </a:cubicBezTo>
                  <a:cubicBezTo>
                    <a:pt x="26486" y="2696"/>
                    <a:pt x="26486" y="2696"/>
                    <a:pt x="26486" y="2696"/>
                  </a:cubicBezTo>
                  <a:lnTo>
                    <a:pt x="24054" y="0"/>
                  </a:lnTo>
                  <a:cubicBezTo>
                    <a:pt x="2432" y="0"/>
                    <a:pt x="2432" y="0"/>
                    <a:pt x="2432" y="0"/>
                  </a:cubicBezTo>
                  <a:cubicBezTo>
                    <a:pt x="0" y="0"/>
                    <a:pt x="0" y="2696"/>
                    <a:pt x="0" y="2696"/>
                  </a:cubicBezTo>
                  <a:cubicBezTo>
                    <a:pt x="0" y="14561"/>
                    <a:pt x="0" y="14561"/>
                    <a:pt x="0" y="14561"/>
                  </a:cubicBezTo>
                  <a:cubicBezTo>
                    <a:pt x="12162" y="14561"/>
                    <a:pt x="12162" y="14561"/>
                    <a:pt x="12162" y="14561"/>
                  </a:cubicBezTo>
                  <a:cubicBezTo>
                    <a:pt x="26486" y="74157"/>
                    <a:pt x="26486" y="74157"/>
                    <a:pt x="26486" y="74157"/>
                  </a:cubicBezTo>
                  <a:cubicBezTo>
                    <a:pt x="26486" y="81438"/>
                    <a:pt x="26486" y="81438"/>
                    <a:pt x="26486" y="81438"/>
                  </a:cubicBezTo>
                  <a:cubicBezTo>
                    <a:pt x="26486" y="91146"/>
                    <a:pt x="26486" y="91146"/>
                    <a:pt x="26486" y="91146"/>
                  </a:cubicBezTo>
                  <a:cubicBezTo>
                    <a:pt x="26486" y="93303"/>
                    <a:pt x="28648" y="93303"/>
                    <a:pt x="28648" y="93303"/>
                  </a:cubicBezTo>
                  <a:cubicBezTo>
                    <a:pt x="33513" y="93303"/>
                    <a:pt x="33513" y="93303"/>
                    <a:pt x="33513" y="93303"/>
                  </a:cubicBezTo>
                  <a:cubicBezTo>
                    <a:pt x="100540" y="93303"/>
                    <a:pt x="100540" y="93303"/>
                    <a:pt x="100540" y="93303"/>
                  </a:cubicBezTo>
                  <a:cubicBezTo>
                    <a:pt x="117297" y="93303"/>
                    <a:pt x="117297" y="93303"/>
                    <a:pt x="117297" y="93303"/>
                  </a:cubicBezTo>
                  <a:cubicBezTo>
                    <a:pt x="119729" y="93303"/>
                    <a:pt x="119729" y="93303"/>
                    <a:pt x="119729" y="91146"/>
                  </a:cubicBezTo>
                  <a:cubicBezTo>
                    <a:pt x="119729" y="81438"/>
                    <a:pt x="119729" y="81438"/>
                    <a:pt x="119729" y="81438"/>
                  </a:cubicBezTo>
                  <a:cubicBezTo>
                    <a:pt x="45405" y="81438"/>
                    <a:pt x="45405" y="81438"/>
                    <a:pt x="45405" y="81438"/>
                  </a:cubicBezTo>
                  <a:cubicBezTo>
                    <a:pt x="35945" y="81438"/>
                    <a:pt x="35945" y="76584"/>
                    <a:pt x="42972" y="765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8" name="Shape 5178"/>
            <p:cNvSpPr/>
            <p:nvPr/>
          </p:nvSpPr>
          <p:spPr>
            <a:xfrm>
              <a:off x="9776742" y="1644623"/>
              <a:ext cx="196474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91" y="13038"/>
                  </a:moveTo>
                  <a:lnTo>
                    <a:pt x="107191" y="13038"/>
                  </a:lnTo>
                  <a:cubicBezTo>
                    <a:pt x="95393" y="29939"/>
                    <a:pt x="95393" y="29939"/>
                    <a:pt x="95393" y="29939"/>
                  </a:cubicBezTo>
                  <a:cubicBezTo>
                    <a:pt x="23932" y="29939"/>
                    <a:pt x="23932" y="29939"/>
                    <a:pt x="23932" y="29939"/>
                  </a:cubicBezTo>
                  <a:cubicBezTo>
                    <a:pt x="12134" y="13038"/>
                    <a:pt x="12134" y="13038"/>
                    <a:pt x="12134" y="13038"/>
                  </a:cubicBezTo>
                  <a:cubicBezTo>
                    <a:pt x="5730" y="13038"/>
                    <a:pt x="0" y="17142"/>
                    <a:pt x="0" y="21488"/>
                  </a:cubicBezTo>
                  <a:cubicBezTo>
                    <a:pt x="0" y="111307"/>
                    <a:pt x="0" y="111307"/>
                    <a:pt x="0" y="111307"/>
                  </a:cubicBezTo>
                  <a:cubicBezTo>
                    <a:pt x="0" y="117585"/>
                    <a:pt x="5730" y="119758"/>
                    <a:pt x="12134" y="119758"/>
                  </a:cubicBezTo>
                  <a:cubicBezTo>
                    <a:pt x="107191" y="119758"/>
                    <a:pt x="107191" y="119758"/>
                    <a:pt x="107191" y="119758"/>
                  </a:cubicBezTo>
                  <a:cubicBezTo>
                    <a:pt x="113258" y="119758"/>
                    <a:pt x="119662" y="117585"/>
                    <a:pt x="119662" y="111307"/>
                  </a:cubicBezTo>
                  <a:cubicBezTo>
                    <a:pt x="119662" y="21488"/>
                    <a:pt x="119662" y="21488"/>
                    <a:pt x="119662" y="21488"/>
                  </a:cubicBezTo>
                  <a:cubicBezTo>
                    <a:pt x="119662" y="17142"/>
                    <a:pt x="113258" y="13038"/>
                    <a:pt x="107191" y="13038"/>
                  </a:cubicBezTo>
                  <a:close/>
                  <a:moveTo>
                    <a:pt x="89325" y="23661"/>
                  </a:moveTo>
                  <a:lnTo>
                    <a:pt x="89325" y="23661"/>
                  </a:lnTo>
                  <a:cubicBezTo>
                    <a:pt x="98426" y="13038"/>
                    <a:pt x="98426" y="13038"/>
                    <a:pt x="98426" y="13038"/>
                  </a:cubicBezTo>
                  <a:cubicBezTo>
                    <a:pt x="77528" y="13038"/>
                    <a:pt x="77528" y="13038"/>
                    <a:pt x="77528" y="13038"/>
                  </a:cubicBezTo>
                  <a:cubicBezTo>
                    <a:pt x="71460" y="0"/>
                    <a:pt x="71460" y="0"/>
                    <a:pt x="71460" y="0"/>
                  </a:cubicBezTo>
                  <a:cubicBezTo>
                    <a:pt x="44831" y="0"/>
                    <a:pt x="44831" y="0"/>
                    <a:pt x="44831" y="0"/>
                  </a:cubicBezTo>
                  <a:cubicBezTo>
                    <a:pt x="38764" y="13038"/>
                    <a:pt x="38764" y="13038"/>
                    <a:pt x="38764" y="13038"/>
                  </a:cubicBezTo>
                  <a:cubicBezTo>
                    <a:pt x="20561" y="13038"/>
                    <a:pt x="20561" y="13038"/>
                    <a:pt x="20561" y="13038"/>
                  </a:cubicBezTo>
                  <a:cubicBezTo>
                    <a:pt x="30000" y="23661"/>
                    <a:pt x="30000" y="23661"/>
                    <a:pt x="30000" y="23661"/>
                  </a:cubicBezTo>
                  <a:lnTo>
                    <a:pt x="89325" y="236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9" name="Shape 5179"/>
            <p:cNvSpPr/>
            <p:nvPr/>
          </p:nvSpPr>
          <p:spPr>
            <a:xfrm>
              <a:off x="7615526" y="4899940"/>
              <a:ext cx="200364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945" y="115421"/>
                  </a:moveTo>
                  <a:lnTo>
                    <a:pt x="34945" y="115421"/>
                  </a:lnTo>
                  <a:cubicBezTo>
                    <a:pt x="40549" y="117590"/>
                    <a:pt x="49450" y="119759"/>
                    <a:pt x="58021" y="119759"/>
                  </a:cubicBezTo>
                  <a:cubicBezTo>
                    <a:pt x="66923" y="119759"/>
                    <a:pt x="75494" y="117590"/>
                    <a:pt x="81758" y="115421"/>
                  </a:cubicBezTo>
                  <a:cubicBezTo>
                    <a:pt x="81758" y="102650"/>
                    <a:pt x="81758" y="102650"/>
                    <a:pt x="81758" y="102650"/>
                  </a:cubicBezTo>
                  <a:cubicBezTo>
                    <a:pt x="34945" y="102650"/>
                    <a:pt x="34945" y="102650"/>
                    <a:pt x="34945" y="102650"/>
                  </a:cubicBezTo>
                  <a:lnTo>
                    <a:pt x="34945" y="115421"/>
                  </a:lnTo>
                  <a:close/>
                  <a:moveTo>
                    <a:pt x="81758" y="96385"/>
                  </a:moveTo>
                  <a:lnTo>
                    <a:pt x="81758" y="96385"/>
                  </a:lnTo>
                  <a:cubicBezTo>
                    <a:pt x="81758" y="70602"/>
                    <a:pt x="119670" y="62168"/>
                    <a:pt x="116703" y="36385"/>
                  </a:cubicBezTo>
                  <a:cubicBezTo>
                    <a:pt x="113736" y="19277"/>
                    <a:pt x="99230" y="0"/>
                    <a:pt x="58021" y="0"/>
                  </a:cubicBezTo>
                  <a:cubicBezTo>
                    <a:pt x="17472" y="0"/>
                    <a:pt x="2967" y="19277"/>
                    <a:pt x="0" y="36385"/>
                  </a:cubicBezTo>
                  <a:cubicBezTo>
                    <a:pt x="0" y="62168"/>
                    <a:pt x="34945" y="70602"/>
                    <a:pt x="34945" y="96385"/>
                  </a:cubicBezTo>
                  <a:lnTo>
                    <a:pt x="81758" y="96385"/>
                  </a:lnTo>
                  <a:close/>
                  <a:moveTo>
                    <a:pt x="17472" y="36385"/>
                  </a:moveTo>
                  <a:lnTo>
                    <a:pt x="17472" y="36385"/>
                  </a:lnTo>
                  <a:cubicBezTo>
                    <a:pt x="20439" y="21445"/>
                    <a:pt x="34945" y="12771"/>
                    <a:pt x="58021" y="12771"/>
                  </a:cubicBezTo>
                  <a:cubicBezTo>
                    <a:pt x="81758" y="12771"/>
                    <a:pt x="96263" y="21445"/>
                    <a:pt x="99230" y="36385"/>
                  </a:cubicBezTo>
                  <a:cubicBezTo>
                    <a:pt x="99230" y="45060"/>
                    <a:pt x="93296" y="51325"/>
                    <a:pt x="84725" y="60000"/>
                  </a:cubicBezTo>
                  <a:cubicBezTo>
                    <a:pt x="75494" y="66265"/>
                    <a:pt x="70219" y="74939"/>
                    <a:pt x="63956" y="85542"/>
                  </a:cubicBezTo>
                  <a:cubicBezTo>
                    <a:pt x="52417" y="85542"/>
                    <a:pt x="52417" y="85542"/>
                    <a:pt x="52417" y="85542"/>
                  </a:cubicBezTo>
                  <a:cubicBezTo>
                    <a:pt x="46483" y="74939"/>
                    <a:pt x="40549" y="66265"/>
                    <a:pt x="31978" y="60000"/>
                  </a:cubicBezTo>
                  <a:cubicBezTo>
                    <a:pt x="23076" y="51325"/>
                    <a:pt x="17472" y="45060"/>
                    <a:pt x="17472" y="36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0" name="Shape 5180"/>
            <p:cNvSpPr/>
            <p:nvPr/>
          </p:nvSpPr>
          <p:spPr>
            <a:xfrm>
              <a:off x="10829145" y="3339413"/>
              <a:ext cx="274285" cy="1595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939" y="90511"/>
                  </a:moveTo>
                  <a:lnTo>
                    <a:pt x="29939" y="90511"/>
                  </a:lnTo>
                  <a:cubicBezTo>
                    <a:pt x="29939" y="39726"/>
                    <a:pt x="29939" y="39726"/>
                    <a:pt x="29939" y="39726"/>
                  </a:cubicBezTo>
                  <a:cubicBezTo>
                    <a:pt x="42736" y="39726"/>
                    <a:pt x="42736" y="39726"/>
                    <a:pt x="42736" y="39726"/>
                  </a:cubicBezTo>
                  <a:cubicBezTo>
                    <a:pt x="21247" y="0"/>
                    <a:pt x="21247" y="0"/>
                    <a:pt x="21247" y="0"/>
                  </a:cubicBezTo>
                  <a:cubicBezTo>
                    <a:pt x="0" y="39726"/>
                    <a:pt x="0" y="39726"/>
                    <a:pt x="0" y="39726"/>
                  </a:cubicBezTo>
                  <a:cubicBezTo>
                    <a:pt x="12796" y="39726"/>
                    <a:pt x="12796" y="39726"/>
                    <a:pt x="12796" y="39726"/>
                  </a:cubicBezTo>
                  <a:cubicBezTo>
                    <a:pt x="12796" y="101569"/>
                    <a:pt x="12796" y="101569"/>
                    <a:pt x="12796" y="101569"/>
                  </a:cubicBezTo>
                  <a:cubicBezTo>
                    <a:pt x="12796" y="112218"/>
                    <a:pt x="17142" y="119590"/>
                    <a:pt x="23420" y="119590"/>
                  </a:cubicBezTo>
                  <a:cubicBezTo>
                    <a:pt x="77022" y="119590"/>
                    <a:pt x="77022" y="119590"/>
                    <a:pt x="77022" y="119590"/>
                  </a:cubicBezTo>
                  <a:cubicBezTo>
                    <a:pt x="61810" y="90511"/>
                    <a:pt x="61810" y="90511"/>
                    <a:pt x="61810" y="90511"/>
                  </a:cubicBezTo>
                  <a:lnTo>
                    <a:pt x="29939" y="90511"/>
                  </a:lnTo>
                  <a:close/>
                  <a:moveTo>
                    <a:pt x="106961" y="79863"/>
                  </a:moveTo>
                  <a:lnTo>
                    <a:pt x="106961" y="79863"/>
                  </a:lnTo>
                  <a:cubicBezTo>
                    <a:pt x="106961" y="18020"/>
                    <a:pt x="106961" y="18020"/>
                    <a:pt x="106961" y="18020"/>
                  </a:cubicBezTo>
                  <a:cubicBezTo>
                    <a:pt x="106961" y="6962"/>
                    <a:pt x="102615" y="0"/>
                    <a:pt x="96338" y="0"/>
                  </a:cubicBezTo>
                  <a:cubicBezTo>
                    <a:pt x="42736" y="0"/>
                    <a:pt x="42736" y="0"/>
                    <a:pt x="42736" y="0"/>
                  </a:cubicBezTo>
                  <a:cubicBezTo>
                    <a:pt x="57706" y="24982"/>
                    <a:pt x="57706" y="24982"/>
                    <a:pt x="57706" y="24982"/>
                  </a:cubicBezTo>
                  <a:cubicBezTo>
                    <a:pt x="89818" y="24982"/>
                    <a:pt x="89818" y="24982"/>
                    <a:pt x="89818" y="24982"/>
                  </a:cubicBezTo>
                  <a:cubicBezTo>
                    <a:pt x="89818" y="79863"/>
                    <a:pt x="89818" y="79863"/>
                    <a:pt x="89818" y="79863"/>
                  </a:cubicBezTo>
                  <a:cubicBezTo>
                    <a:pt x="77022" y="79863"/>
                    <a:pt x="77022" y="79863"/>
                    <a:pt x="77022" y="79863"/>
                  </a:cubicBezTo>
                  <a:cubicBezTo>
                    <a:pt x="98269" y="119590"/>
                    <a:pt x="98269" y="119590"/>
                    <a:pt x="98269" y="119590"/>
                  </a:cubicBezTo>
                  <a:cubicBezTo>
                    <a:pt x="119758" y="79863"/>
                    <a:pt x="119758" y="79863"/>
                    <a:pt x="119758" y="79863"/>
                  </a:cubicBezTo>
                  <a:lnTo>
                    <a:pt x="106961" y="798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1" name="Shape 5181"/>
            <p:cNvSpPr/>
            <p:nvPr/>
          </p:nvSpPr>
          <p:spPr>
            <a:xfrm>
              <a:off x="8704889" y="3263525"/>
              <a:ext cx="196474" cy="266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57" y="32525"/>
                  </a:moveTo>
                  <a:lnTo>
                    <a:pt x="116957" y="32525"/>
                  </a:lnTo>
                  <a:cubicBezTo>
                    <a:pt x="39211" y="4188"/>
                    <a:pt x="39211" y="4188"/>
                    <a:pt x="39211" y="4188"/>
                  </a:cubicBezTo>
                  <a:cubicBezTo>
                    <a:pt x="30084" y="0"/>
                    <a:pt x="9126" y="6160"/>
                    <a:pt x="3042" y="13059"/>
                  </a:cubicBezTo>
                  <a:cubicBezTo>
                    <a:pt x="0" y="17248"/>
                    <a:pt x="0" y="19466"/>
                    <a:pt x="0" y="19466"/>
                  </a:cubicBezTo>
                  <a:cubicBezTo>
                    <a:pt x="3042" y="85010"/>
                    <a:pt x="3042" y="85010"/>
                    <a:pt x="3042" y="85010"/>
                  </a:cubicBezTo>
                  <a:cubicBezTo>
                    <a:pt x="3042" y="85010"/>
                    <a:pt x="6084" y="87227"/>
                    <a:pt x="6084" y="89445"/>
                  </a:cubicBezTo>
                  <a:cubicBezTo>
                    <a:pt x="12169" y="89445"/>
                    <a:pt x="75042" y="119753"/>
                    <a:pt x="75042" y="119753"/>
                  </a:cubicBezTo>
                  <a:cubicBezTo>
                    <a:pt x="78084" y="119753"/>
                    <a:pt x="78084" y="119753"/>
                    <a:pt x="78084" y="119753"/>
                  </a:cubicBezTo>
                  <a:cubicBezTo>
                    <a:pt x="81126" y="119753"/>
                    <a:pt x="81126" y="119753"/>
                    <a:pt x="81126" y="119753"/>
                  </a:cubicBezTo>
                  <a:cubicBezTo>
                    <a:pt x="83830" y="119753"/>
                    <a:pt x="83830" y="117782"/>
                    <a:pt x="83830" y="117782"/>
                  </a:cubicBezTo>
                  <a:cubicBezTo>
                    <a:pt x="83830" y="50020"/>
                    <a:pt x="83830" y="50020"/>
                    <a:pt x="83830" y="50020"/>
                  </a:cubicBezTo>
                  <a:cubicBezTo>
                    <a:pt x="83830" y="47802"/>
                    <a:pt x="83830" y="47802"/>
                    <a:pt x="81126" y="45585"/>
                  </a:cubicBezTo>
                  <a:cubicBezTo>
                    <a:pt x="14873" y="17248"/>
                    <a:pt x="14873" y="17248"/>
                    <a:pt x="14873" y="17248"/>
                  </a:cubicBezTo>
                  <a:cubicBezTo>
                    <a:pt x="14873" y="17248"/>
                    <a:pt x="17915" y="15030"/>
                    <a:pt x="24000" y="13059"/>
                  </a:cubicBezTo>
                  <a:cubicBezTo>
                    <a:pt x="30084" y="10841"/>
                    <a:pt x="32788" y="10841"/>
                    <a:pt x="36169" y="10841"/>
                  </a:cubicBezTo>
                  <a:cubicBezTo>
                    <a:pt x="36169" y="10841"/>
                    <a:pt x="99042" y="36960"/>
                    <a:pt x="101746" y="36960"/>
                  </a:cubicBezTo>
                  <a:cubicBezTo>
                    <a:pt x="104788" y="39178"/>
                    <a:pt x="104788" y="39178"/>
                    <a:pt x="104788" y="39178"/>
                  </a:cubicBezTo>
                  <a:cubicBezTo>
                    <a:pt x="104788" y="41396"/>
                    <a:pt x="104788" y="104722"/>
                    <a:pt x="104788" y="104722"/>
                  </a:cubicBezTo>
                  <a:cubicBezTo>
                    <a:pt x="104788" y="106694"/>
                    <a:pt x="107830" y="108911"/>
                    <a:pt x="110873" y="108911"/>
                  </a:cubicBezTo>
                  <a:cubicBezTo>
                    <a:pt x="113915" y="108911"/>
                    <a:pt x="119661" y="106694"/>
                    <a:pt x="119661" y="104722"/>
                  </a:cubicBezTo>
                  <a:cubicBezTo>
                    <a:pt x="119661" y="34743"/>
                    <a:pt x="119661" y="34743"/>
                    <a:pt x="119661" y="34743"/>
                  </a:cubicBezTo>
                  <a:lnTo>
                    <a:pt x="116957" y="32525"/>
                  </a:ln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2" name="Shape 5182"/>
            <p:cNvSpPr/>
            <p:nvPr/>
          </p:nvSpPr>
          <p:spPr>
            <a:xfrm>
              <a:off x="10305861" y="4359009"/>
              <a:ext cx="252888" cy="274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563" y="2173"/>
                  </a:moveTo>
                  <a:lnTo>
                    <a:pt x="20563" y="2173"/>
                  </a:lnTo>
                  <a:cubicBezTo>
                    <a:pt x="20563" y="0"/>
                    <a:pt x="18481" y="0"/>
                    <a:pt x="18481" y="2173"/>
                  </a:cubicBezTo>
                  <a:cubicBezTo>
                    <a:pt x="16138" y="25835"/>
                    <a:pt x="0" y="29939"/>
                    <a:pt x="0" y="47082"/>
                  </a:cubicBezTo>
                  <a:cubicBezTo>
                    <a:pt x="0" y="57706"/>
                    <a:pt x="9110" y="66156"/>
                    <a:pt x="20563" y="66156"/>
                  </a:cubicBezTo>
                  <a:cubicBezTo>
                    <a:pt x="32277" y="66156"/>
                    <a:pt x="41388" y="57706"/>
                    <a:pt x="41388" y="47082"/>
                  </a:cubicBezTo>
                  <a:cubicBezTo>
                    <a:pt x="41388" y="29939"/>
                    <a:pt x="22906" y="25835"/>
                    <a:pt x="20563" y="2173"/>
                  </a:cubicBezTo>
                  <a:close/>
                  <a:moveTo>
                    <a:pt x="101518" y="2173"/>
                  </a:moveTo>
                  <a:lnTo>
                    <a:pt x="101518" y="2173"/>
                  </a:lnTo>
                  <a:cubicBezTo>
                    <a:pt x="101518" y="0"/>
                    <a:pt x="99175" y="0"/>
                    <a:pt x="99175" y="2173"/>
                  </a:cubicBezTo>
                  <a:cubicBezTo>
                    <a:pt x="94490" y="25835"/>
                    <a:pt x="78351" y="29939"/>
                    <a:pt x="78351" y="47082"/>
                  </a:cubicBezTo>
                  <a:cubicBezTo>
                    <a:pt x="78351" y="57706"/>
                    <a:pt x="87462" y="66156"/>
                    <a:pt x="99175" y="66156"/>
                  </a:cubicBezTo>
                  <a:cubicBezTo>
                    <a:pt x="110629" y="66156"/>
                    <a:pt x="119739" y="57706"/>
                    <a:pt x="119739" y="47082"/>
                  </a:cubicBezTo>
                  <a:cubicBezTo>
                    <a:pt x="119739" y="29939"/>
                    <a:pt x="103600" y="25835"/>
                    <a:pt x="101518" y="2173"/>
                  </a:cubicBezTo>
                  <a:close/>
                  <a:moveTo>
                    <a:pt x="59869" y="53360"/>
                  </a:moveTo>
                  <a:lnTo>
                    <a:pt x="59869" y="53360"/>
                  </a:lnTo>
                  <a:cubicBezTo>
                    <a:pt x="55184" y="79195"/>
                    <a:pt x="39045" y="83299"/>
                    <a:pt x="39045" y="100684"/>
                  </a:cubicBezTo>
                  <a:cubicBezTo>
                    <a:pt x="39045" y="111307"/>
                    <a:pt x="48156" y="119758"/>
                    <a:pt x="59869" y="119758"/>
                  </a:cubicBezTo>
                  <a:cubicBezTo>
                    <a:pt x="71583" y="119758"/>
                    <a:pt x="80694" y="111307"/>
                    <a:pt x="80694" y="100684"/>
                  </a:cubicBezTo>
                  <a:cubicBezTo>
                    <a:pt x="80694" y="83299"/>
                    <a:pt x="64295" y="79195"/>
                    <a:pt x="59869" y="533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3" name="Shape 5183"/>
            <p:cNvSpPr/>
            <p:nvPr/>
          </p:nvSpPr>
          <p:spPr>
            <a:xfrm>
              <a:off x="9813703" y="4359009"/>
              <a:ext cx="143952" cy="274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518" y="59879"/>
                  </a:moveTo>
                  <a:lnTo>
                    <a:pt x="87518" y="59879"/>
                  </a:lnTo>
                  <a:cubicBezTo>
                    <a:pt x="87518" y="6277"/>
                    <a:pt x="87518" y="6277"/>
                    <a:pt x="87518" y="6277"/>
                  </a:cubicBezTo>
                  <a:cubicBezTo>
                    <a:pt x="87518" y="4104"/>
                    <a:pt x="83458" y="0"/>
                    <a:pt x="75789" y="0"/>
                  </a:cubicBezTo>
                  <a:cubicBezTo>
                    <a:pt x="39699" y="0"/>
                    <a:pt x="39699" y="0"/>
                    <a:pt x="39699" y="0"/>
                  </a:cubicBezTo>
                  <a:cubicBezTo>
                    <a:pt x="32030" y="0"/>
                    <a:pt x="32030" y="4104"/>
                    <a:pt x="32030" y="6277"/>
                  </a:cubicBezTo>
                  <a:cubicBezTo>
                    <a:pt x="32030" y="59879"/>
                    <a:pt x="32030" y="59879"/>
                    <a:pt x="32030" y="59879"/>
                  </a:cubicBezTo>
                  <a:cubicBezTo>
                    <a:pt x="11729" y="64225"/>
                    <a:pt x="0" y="74849"/>
                    <a:pt x="0" y="87887"/>
                  </a:cubicBezTo>
                  <a:cubicBezTo>
                    <a:pt x="0" y="106961"/>
                    <a:pt x="27969" y="119758"/>
                    <a:pt x="59548" y="119758"/>
                  </a:cubicBezTo>
                  <a:cubicBezTo>
                    <a:pt x="92030" y="119758"/>
                    <a:pt x="119548" y="106961"/>
                    <a:pt x="119548" y="87887"/>
                  </a:cubicBezTo>
                  <a:cubicBezTo>
                    <a:pt x="119548" y="74849"/>
                    <a:pt x="107819" y="64225"/>
                    <a:pt x="87518" y="59879"/>
                  </a:cubicBezTo>
                  <a:close/>
                  <a:moveTo>
                    <a:pt x="59548" y="109134"/>
                  </a:moveTo>
                  <a:lnTo>
                    <a:pt x="59548" y="109134"/>
                  </a:lnTo>
                  <a:cubicBezTo>
                    <a:pt x="39699" y="109134"/>
                    <a:pt x="19849" y="98511"/>
                    <a:pt x="19849" y="87887"/>
                  </a:cubicBezTo>
                  <a:cubicBezTo>
                    <a:pt x="19849" y="79195"/>
                    <a:pt x="32030" y="70503"/>
                    <a:pt x="47819" y="68329"/>
                  </a:cubicBezTo>
                  <a:cubicBezTo>
                    <a:pt x="47819" y="23661"/>
                    <a:pt x="47819" y="23661"/>
                    <a:pt x="47819" y="23661"/>
                  </a:cubicBezTo>
                  <a:cubicBezTo>
                    <a:pt x="71729" y="23661"/>
                    <a:pt x="71729" y="23661"/>
                    <a:pt x="71729" y="23661"/>
                  </a:cubicBezTo>
                  <a:cubicBezTo>
                    <a:pt x="71729" y="68329"/>
                    <a:pt x="71729" y="68329"/>
                    <a:pt x="71729" y="68329"/>
                  </a:cubicBezTo>
                  <a:cubicBezTo>
                    <a:pt x="87518" y="70503"/>
                    <a:pt x="95639" y="79195"/>
                    <a:pt x="95639" y="87887"/>
                  </a:cubicBezTo>
                  <a:cubicBezTo>
                    <a:pt x="95639" y="98511"/>
                    <a:pt x="79849" y="109134"/>
                    <a:pt x="59548" y="109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4" name="Shape 5184"/>
            <p:cNvSpPr/>
            <p:nvPr/>
          </p:nvSpPr>
          <p:spPr>
            <a:xfrm>
              <a:off x="9191212" y="1716619"/>
              <a:ext cx="274285" cy="1284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50" y="0"/>
                  </a:moveTo>
                  <a:lnTo>
                    <a:pt x="91750" y="0"/>
                  </a:lnTo>
                  <a:cubicBezTo>
                    <a:pt x="77022" y="0"/>
                    <a:pt x="64225" y="27413"/>
                    <a:pt x="64225" y="59482"/>
                  </a:cubicBezTo>
                  <a:cubicBezTo>
                    <a:pt x="64225" y="72931"/>
                    <a:pt x="66156" y="86896"/>
                    <a:pt x="68329" y="96206"/>
                  </a:cubicBezTo>
                  <a:cubicBezTo>
                    <a:pt x="49014" y="96206"/>
                    <a:pt x="49014" y="96206"/>
                    <a:pt x="49014" y="96206"/>
                  </a:cubicBezTo>
                  <a:cubicBezTo>
                    <a:pt x="53360" y="86896"/>
                    <a:pt x="55533" y="72931"/>
                    <a:pt x="55533" y="59482"/>
                  </a:cubicBezTo>
                  <a:cubicBezTo>
                    <a:pt x="55533" y="27413"/>
                    <a:pt x="42736" y="0"/>
                    <a:pt x="27525" y="0"/>
                  </a:cubicBezTo>
                  <a:cubicBezTo>
                    <a:pt x="12796" y="0"/>
                    <a:pt x="0" y="27413"/>
                    <a:pt x="0" y="59482"/>
                  </a:cubicBezTo>
                  <a:cubicBezTo>
                    <a:pt x="0" y="91551"/>
                    <a:pt x="12796" y="119482"/>
                    <a:pt x="27525" y="119482"/>
                  </a:cubicBezTo>
                  <a:cubicBezTo>
                    <a:pt x="91750" y="119482"/>
                    <a:pt x="91750" y="119482"/>
                    <a:pt x="91750" y="119482"/>
                  </a:cubicBezTo>
                  <a:cubicBezTo>
                    <a:pt x="106720" y="119482"/>
                    <a:pt x="119758" y="91551"/>
                    <a:pt x="119758" y="59482"/>
                  </a:cubicBezTo>
                  <a:cubicBezTo>
                    <a:pt x="119758" y="27413"/>
                    <a:pt x="106720" y="0"/>
                    <a:pt x="91750" y="0"/>
                  </a:cubicBezTo>
                  <a:close/>
                  <a:moveTo>
                    <a:pt x="12796" y="59482"/>
                  </a:moveTo>
                  <a:lnTo>
                    <a:pt x="12796" y="59482"/>
                  </a:lnTo>
                  <a:cubicBezTo>
                    <a:pt x="12796" y="41379"/>
                    <a:pt x="19074" y="27413"/>
                    <a:pt x="27525" y="27413"/>
                  </a:cubicBezTo>
                  <a:cubicBezTo>
                    <a:pt x="36217" y="27413"/>
                    <a:pt x="42736" y="41379"/>
                    <a:pt x="42736" y="59482"/>
                  </a:cubicBezTo>
                  <a:cubicBezTo>
                    <a:pt x="42736" y="77586"/>
                    <a:pt x="36217" y="96206"/>
                    <a:pt x="27525" y="96206"/>
                  </a:cubicBezTo>
                  <a:cubicBezTo>
                    <a:pt x="19074" y="96206"/>
                    <a:pt x="12796" y="77586"/>
                    <a:pt x="12796" y="59482"/>
                  </a:cubicBezTo>
                  <a:close/>
                  <a:moveTo>
                    <a:pt x="91750" y="96206"/>
                  </a:moveTo>
                  <a:lnTo>
                    <a:pt x="91750" y="96206"/>
                  </a:lnTo>
                  <a:cubicBezTo>
                    <a:pt x="83299" y="96206"/>
                    <a:pt x="77022" y="77586"/>
                    <a:pt x="77022" y="59482"/>
                  </a:cubicBezTo>
                  <a:cubicBezTo>
                    <a:pt x="77022" y="41379"/>
                    <a:pt x="83299" y="27413"/>
                    <a:pt x="91750" y="27413"/>
                  </a:cubicBezTo>
                  <a:cubicBezTo>
                    <a:pt x="100442" y="27413"/>
                    <a:pt x="106720" y="41379"/>
                    <a:pt x="106720" y="59482"/>
                  </a:cubicBezTo>
                  <a:cubicBezTo>
                    <a:pt x="106720" y="77586"/>
                    <a:pt x="100442" y="96206"/>
                    <a:pt x="91750" y="96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5" name="Shape 5185"/>
            <p:cNvSpPr/>
            <p:nvPr/>
          </p:nvSpPr>
          <p:spPr>
            <a:xfrm>
              <a:off x="10829145" y="2779024"/>
              <a:ext cx="274285" cy="1887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61" y="0"/>
                  </a:moveTo>
                  <a:lnTo>
                    <a:pt x="106961" y="0"/>
                  </a:lnTo>
                  <a:cubicBezTo>
                    <a:pt x="51187" y="0"/>
                    <a:pt x="51187" y="0"/>
                    <a:pt x="51187" y="0"/>
                  </a:cubicBezTo>
                  <a:cubicBezTo>
                    <a:pt x="47082" y="0"/>
                    <a:pt x="44909" y="0"/>
                    <a:pt x="42736" y="2774"/>
                  </a:cubicBezTo>
                  <a:cubicBezTo>
                    <a:pt x="2173" y="55144"/>
                    <a:pt x="2173" y="55144"/>
                    <a:pt x="2173" y="55144"/>
                  </a:cubicBezTo>
                  <a:cubicBezTo>
                    <a:pt x="0" y="58265"/>
                    <a:pt x="0" y="61387"/>
                    <a:pt x="2173" y="64508"/>
                  </a:cubicBezTo>
                  <a:cubicBezTo>
                    <a:pt x="42736" y="113410"/>
                    <a:pt x="42736" y="113410"/>
                    <a:pt x="42736" y="113410"/>
                  </a:cubicBezTo>
                  <a:cubicBezTo>
                    <a:pt x="44909" y="116531"/>
                    <a:pt x="47082" y="119653"/>
                    <a:pt x="51187" y="119653"/>
                  </a:cubicBezTo>
                  <a:cubicBezTo>
                    <a:pt x="106961" y="119653"/>
                    <a:pt x="106961" y="119653"/>
                    <a:pt x="106961" y="119653"/>
                  </a:cubicBezTo>
                  <a:cubicBezTo>
                    <a:pt x="113239" y="119653"/>
                    <a:pt x="119758" y="110635"/>
                    <a:pt x="119758" y="101271"/>
                  </a:cubicBezTo>
                  <a:cubicBezTo>
                    <a:pt x="119758" y="15260"/>
                    <a:pt x="119758" y="15260"/>
                    <a:pt x="119758" y="15260"/>
                  </a:cubicBezTo>
                  <a:cubicBezTo>
                    <a:pt x="119758" y="5895"/>
                    <a:pt x="113239" y="0"/>
                    <a:pt x="106961" y="0"/>
                  </a:cubicBezTo>
                  <a:close/>
                  <a:moveTo>
                    <a:pt x="89818" y="95028"/>
                  </a:moveTo>
                  <a:lnTo>
                    <a:pt x="89818" y="95028"/>
                  </a:lnTo>
                  <a:cubicBezTo>
                    <a:pt x="74607" y="70751"/>
                    <a:pt x="74607" y="70751"/>
                    <a:pt x="74607" y="70751"/>
                  </a:cubicBezTo>
                  <a:cubicBezTo>
                    <a:pt x="59879" y="95028"/>
                    <a:pt x="59879" y="95028"/>
                    <a:pt x="59879" y="95028"/>
                  </a:cubicBezTo>
                  <a:cubicBezTo>
                    <a:pt x="51187" y="79768"/>
                    <a:pt x="51187" y="79768"/>
                    <a:pt x="51187" y="79768"/>
                  </a:cubicBezTo>
                  <a:cubicBezTo>
                    <a:pt x="66156" y="58265"/>
                    <a:pt x="66156" y="58265"/>
                    <a:pt x="66156" y="58265"/>
                  </a:cubicBezTo>
                  <a:cubicBezTo>
                    <a:pt x="51187" y="36763"/>
                    <a:pt x="51187" y="36763"/>
                    <a:pt x="51187" y="36763"/>
                  </a:cubicBezTo>
                  <a:cubicBezTo>
                    <a:pt x="59879" y="24277"/>
                    <a:pt x="59879" y="24277"/>
                    <a:pt x="59879" y="24277"/>
                  </a:cubicBezTo>
                  <a:cubicBezTo>
                    <a:pt x="74607" y="46127"/>
                    <a:pt x="74607" y="46127"/>
                    <a:pt x="74607" y="46127"/>
                  </a:cubicBezTo>
                  <a:cubicBezTo>
                    <a:pt x="89818" y="24277"/>
                    <a:pt x="89818" y="24277"/>
                    <a:pt x="89818" y="24277"/>
                  </a:cubicBezTo>
                  <a:cubicBezTo>
                    <a:pt x="100442" y="36763"/>
                    <a:pt x="100442" y="36763"/>
                    <a:pt x="100442" y="36763"/>
                  </a:cubicBezTo>
                  <a:cubicBezTo>
                    <a:pt x="83541" y="58265"/>
                    <a:pt x="83541" y="58265"/>
                    <a:pt x="83541" y="58265"/>
                  </a:cubicBezTo>
                  <a:cubicBezTo>
                    <a:pt x="100442" y="79768"/>
                    <a:pt x="100442" y="79768"/>
                    <a:pt x="100442" y="79768"/>
                  </a:cubicBezTo>
                  <a:lnTo>
                    <a:pt x="89818" y="950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6" name="Shape 5186"/>
            <p:cNvSpPr/>
            <p:nvPr/>
          </p:nvSpPr>
          <p:spPr>
            <a:xfrm>
              <a:off x="8131028" y="3827806"/>
              <a:ext cx="254834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3" y="37200"/>
                  </a:moveTo>
                  <a:lnTo>
                    <a:pt x="11453" y="37200"/>
                  </a:lnTo>
                  <a:cubicBezTo>
                    <a:pt x="22906" y="26700"/>
                    <a:pt x="32277" y="18600"/>
                    <a:pt x="57527" y="31800"/>
                  </a:cubicBezTo>
                  <a:cubicBezTo>
                    <a:pt x="69240" y="39900"/>
                    <a:pt x="78351" y="42600"/>
                    <a:pt x="85379" y="42600"/>
                  </a:cubicBezTo>
                  <a:cubicBezTo>
                    <a:pt x="99175" y="42600"/>
                    <a:pt x="108286" y="34500"/>
                    <a:pt x="115314" y="26700"/>
                  </a:cubicBezTo>
                  <a:cubicBezTo>
                    <a:pt x="117396" y="24000"/>
                    <a:pt x="119739" y="18600"/>
                    <a:pt x="117396" y="15900"/>
                  </a:cubicBezTo>
                  <a:cubicBezTo>
                    <a:pt x="115314" y="13200"/>
                    <a:pt x="110629" y="13200"/>
                    <a:pt x="108286" y="15900"/>
                  </a:cubicBezTo>
                  <a:cubicBezTo>
                    <a:pt x="96832" y="26700"/>
                    <a:pt x="87722" y="34500"/>
                    <a:pt x="62212" y="18600"/>
                  </a:cubicBezTo>
                  <a:cubicBezTo>
                    <a:pt x="32277" y="0"/>
                    <a:pt x="16138" y="13200"/>
                    <a:pt x="4685" y="26700"/>
                  </a:cubicBezTo>
                  <a:cubicBezTo>
                    <a:pt x="2342" y="29100"/>
                    <a:pt x="0" y="34500"/>
                    <a:pt x="2342" y="37200"/>
                  </a:cubicBezTo>
                  <a:cubicBezTo>
                    <a:pt x="4685" y="39900"/>
                    <a:pt x="9110" y="39900"/>
                    <a:pt x="11453" y="37200"/>
                  </a:cubicBezTo>
                  <a:close/>
                  <a:moveTo>
                    <a:pt x="108286" y="53400"/>
                  </a:moveTo>
                  <a:lnTo>
                    <a:pt x="108286" y="53400"/>
                  </a:lnTo>
                  <a:cubicBezTo>
                    <a:pt x="96832" y="63900"/>
                    <a:pt x="87722" y="74400"/>
                    <a:pt x="62212" y="58500"/>
                  </a:cubicBezTo>
                  <a:cubicBezTo>
                    <a:pt x="32277" y="37200"/>
                    <a:pt x="16138" y="53400"/>
                    <a:pt x="4685" y="63900"/>
                  </a:cubicBezTo>
                  <a:cubicBezTo>
                    <a:pt x="2342" y="66600"/>
                    <a:pt x="0" y="72000"/>
                    <a:pt x="2342" y="74400"/>
                  </a:cubicBezTo>
                  <a:cubicBezTo>
                    <a:pt x="4685" y="77100"/>
                    <a:pt x="9110" y="77100"/>
                    <a:pt x="11453" y="74400"/>
                  </a:cubicBezTo>
                  <a:cubicBezTo>
                    <a:pt x="22906" y="63900"/>
                    <a:pt x="32277" y="56100"/>
                    <a:pt x="57527" y="72000"/>
                  </a:cubicBezTo>
                  <a:cubicBezTo>
                    <a:pt x="69240" y="79800"/>
                    <a:pt x="78351" y="82500"/>
                    <a:pt x="85379" y="82500"/>
                  </a:cubicBezTo>
                  <a:cubicBezTo>
                    <a:pt x="99175" y="82500"/>
                    <a:pt x="108286" y="72000"/>
                    <a:pt x="115314" y="66600"/>
                  </a:cubicBezTo>
                  <a:cubicBezTo>
                    <a:pt x="117396" y="63900"/>
                    <a:pt x="119739" y="58500"/>
                    <a:pt x="117396" y="56100"/>
                  </a:cubicBezTo>
                  <a:cubicBezTo>
                    <a:pt x="115314" y="50400"/>
                    <a:pt x="110629" y="50400"/>
                    <a:pt x="108286" y="53400"/>
                  </a:cubicBezTo>
                  <a:close/>
                  <a:moveTo>
                    <a:pt x="108286" y="90600"/>
                  </a:moveTo>
                  <a:lnTo>
                    <a:pt x="108286" y="90600"/>
                  </a:lnTo>
                  <a:cubicBezTo>
                    <a:pt x="96832" y="103800"/>
                    <a:pt x="87722" y="111600"/>
                    <a:pt x="62212" y="95700"/>
                  </a:cubicBezTo>
                  <a:cubicBezTo>
                    <a:pt x="32277" y="74400"/>
                    <a:pt x="16138" y="90600"/>
                    <a:pt x="4685" y="101100"/>
                  </a:cubicBezTo>
                  <a:cubicBezTo>
                    <a:pt x="2342" y="103800"/>
                    <a:pt x="0" y="108900"/>
                    <a:pt x="2342" y="111600"/>
                  </a:cubicBezTo>
                  <a:cubicBezTo>
                    <a:pt x="4685" y="117000"/>
                    <a:pt x="9110" y="117000"/>
                    <a:pt x="11453" y="114300"/>
                  </a:cubicBezTo>
                  <a:cubicBezTo>
                    <a:pt x="22906" y="101100"/>
                    <a:pt x="32277" y="93000"/>
                    <a:pt x="57527" y="108900"/>
                  </a:cubicBezTo>
                  <a:cubicBezTo>
                    <a:pt x="69240" y="117000"/>
                    <a:pt x="78351" y="119700"/>
                    <a:pt x="85379" y="119700"/>
                  </a:cubicBezTo>
                  <a:cubicBezTo>
                    <a:pt x="99175" y="119700"/>
                    <a:pt x="108286" y="111600"/>
                    <a:pt x="115314" y="103800"/>
                  </a:cubicBezTo>
                  <a:cubicBezTo>
                    <a:pt x="117396" y="101100"/>
                    <a:pt x="119739" y="95700"/>
                    <a:pt x="117396" y="93000"/>
                  </a:cubicBezTo>
                  <a:cubicBezTo>
                    <a:pt x="115314" y="90600"/>
                    <a:pt x="110629" y="87900"/>
                    <a:pt x="108286" y="90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7" name="Shape 5187"/>
            <p:cNvSpPr/>
            <p:nvPr/>
          </p:nvSpPr>
          <p:spPr>
            <a:xfrm>
              <a:off x="5995101" y="2140803"/>
              <a:ext cx="264560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49" y="112230"/>
                  </a:moveTo>
                  <a:lnTo>
                    <a:pt x="119749" y="112230"/>
                  </a:lnTo>
                  <a:cubicBezTo>
                    <a:pt x="64384" y="0"/>
                    <a:pt x="64384" y="0"/>
                    <a:pt x="64384" y="0"/>
                  </a:cubicBezTo>
                  <a:cubicBezTo>
                    <a:pt x="62129" y="0"/>
                    <a:pt x="62129" y="0"/>
                    <a:pt x="59874" y="0"/>
                  </a:cubicBezTo>
                  <a:cubicBezTo>
                    <a:pt x="57620" y="0"/>
                    <a:pt x="57620" y="0"/>
                    <a:pt x="55365" y="0"/>
                  </a:cubicBezTo>
                  <a:cubicBezTo>
                    <a:pt x="0" y="112230"/>
                    <a:pt x="0" y="112230"/>
                    <a:pt x="0" y="112230"/>
                  </a:cubicBezTo>
                  <a:cubicBezTo>
                    <a:pt x="0" y="114820"/>
                    <a:pt x="0" y="117410"/>
                    <a:pt x="0" y="117410"/>
                  </a:cubicBezTo>
                  <a:cubicBezTo>
                    <a:pt x="2004" y="119712"/>
                    <a:pt x="2004" y="119712"/>
                    <a:pt x="4258" y="119712"/>
                  </a:cubicBezTo>
                  <a:cubicBezTo>
                    <a:pt x="115490" y="119712"/>
                    <a:pt x="115490" y="119712"/>
                    <a:pt x="115490" y="119712"/>
                  </a:cubicBezTo>
                  <a:cubicBezTo>
                    <a:pt x="117745" y="119712"/>
                    <a:pt x="117745" y="119712"/>
                    <a:pt x="119749" y="117410"/>
                  </a:cubicBezTo>
                  <a:cubicBezTo>
                    <a:pt x="119749" y="117410"/>
                    <a:pt x="119749" y="114820"/>
                    <a:pt x="119749" y="112230"/>
                  </a:cubicBezTo>
                  <a:close/>
                  <a:moveTo>
                    <a:pt x="66388" y="107050"/>
                  </a:moveTo>
                  <a:lnTo>
                    <a:pt x="66388" y="107050"/>
                  </a:lnTo>
                  <a:cubicBezTo>
                    <a:pt x="53110" y="107050"/>
                    <a:pt x="53110" y="107050"/>
                    <a:pt x="53110" y="107050"/>
                  </a:cubicBezTo>
                  <a:cubicBezTo>
                    <a:pt x="53110" y="91798"/>
                    <a:pt x="53110" y="91798"/>
                    <a:pt x="53110" y="91798"/>
                  </a:cubicBezTo>
                  <a:cubicBezTo>
                    <a:pt x="66388" y="91798"/>
                    <a:pt x="66388" y="91798"/>
                    <a:pt x="66388" y="91798"/>
                  </a:cubicBezTo>
                  <a:lnTo>
                    <a:pt x="66388" y="107050"/>
                  </a:lnTo>
                  <a:close/>
                  <a:moveTo>
                    <a:pt x="66388" y="81726"/>
                  </a:moveTo>
                  <a:lnTo>
                    <a:pt x="66388" y="81726"/>
                  </a:lnTo>
                  <a:cubicBezTo>
                    <a:pt x="53110" y="81726"/>
                    <a:pt x="53110" y="81726"/>
                    <a:pt x="53110" y="81726"/>
                  </a:cubicBezTo>
                  <a:cubicBezTo>
                    <a:pt x="53110" y="38561"/>
                    <a:pt x="53110" y="38561"/>
                    <a:pt x="53110" y="38561"/>
                  </a:cubicBezTo>
                  <a:cubicBezTo>
                    <a:pt x="66388" y="38561"/>
                    <a:pt x="66388" y="38561"/>
                    <a:pt x="66388" y="38561"/>
                  </a:cubicBezTo>
                  <a:lnTo>
                    <a:pt x="66388" y="817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8" name="Shape 5188"/>
            <p:cNvSpPr/>
            <p:nvPr/>
          </p:nvSpPr>
          <p:spPr>
            <a:xfrm>
              <a:off x="10850542" y="4876591"/>
              <a:ext cx="213981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53" y="0"/>
                  </a:moveTo>
                  <a:lnTo>
                    <a:pt x="114153" y="0"/>
                  </a:lnTo>
                  <a:cubicBezTo>
                    <a:pt x="95384" y="0"/>
                    <a:pt x="95384" y="0"/>
                    <a:pt x="95384" y="0"/>
                  </a:cubicBezTo>
                  <a:cubicBezTo>
                    <a:pt x="92615" y="0"/>
                    <a:pt x="89846" y="2696"/>
                    <a:pt x="89846" y="7550"/>
                  </a:cubicBezTo>
                  <a:cubicBezTo>
                    <a:pt x="89846" y="119730"/>
                    <a:pt x="89846" y="119730"/>
                    <a:pt x="89846" y="119730"/>
                  </a:cubicBezTo>
                  <a:cubicBezTo>
                    <a:pt x="119692" y="119730"/>
                    <a:pt x="119692" y="119730"/>
                    <a:pt x="119692" y="119730"/>
                  </a:cubicBezTo>
                  <a:cubicBezTo>
                    <a:pt x="119692" y="7550"/>
                    <a:pt x="119692" y="7550"/>
                    <a:pt x="119692" y="7550"/>
                  </a:cubicBezTo>
                  <a:cubicBezTo>
                    <a:pt x="119692" y="2696"/>
                    <a:pt x="116923" y="0"/>
                    <a:pt x="114153" y="0"/>
                  </a:cubicBezTo>
                  <a:close/>
                  <a:moveTo>
                    <a:pt x="68000" y="40719"/>
                  </a:moveTo>
                  <a:lnTo>
                    <a:pt x="68000" y="40719"/>
                  </a:lnTo>
                  <a:cubicBezTo>
                    <a:pt x="51692" y="40719"/>
                    <a:pt x="51692" y="40719"/>
                    <a:pt x="51692" y="40719"/>
                  </a:cubicBezTo>
                  <a:cubicBezTo>
                    <a:pt x="46153" y="40719"/>
                    <a:pt x="43384" y="43146"/>
                    <a:pt x="43384" y="48000"/>
                  </a:cubicBezTo>
                  <a:cubicBezTo>
                    <a:pt x="43384" y="119730"/>
                    <a:pt x="43384" y="119730"/>
                    <a:pt x="43384" y="119730"/>
                  </a:cubicBezTo>
                  <a:cubicBezTo>
                    <a:pt x="76307" y="119730"/>
                    <a:pt x="76307" y="119730"/>
                    <a:pt x="76307" y="119730"/>
                  </a:cubicBezTo>
                  <a:cubicBezTo>
                    <a:pt x="76307" y="48000"/>
                    <a:pt x="76307" y="48000"/>
                    <a:pt x="76307" y="48000"/>
                  </a:cubicBezTo>
                  <a:cubicBezTo>
                    <a:pt x="76307" y="43146"/>
                    <a:pt x="70769" y="40719"/>
                    <a:pt x="68000" y="40719"/>
                  </a:cubicBezTo>
                  <a:close/>
                  <a:moveTo>
                    <a:pt x="21538" y="81438"/>
                  </a:moveTo>
                  <a:lnTo>
                    <a:pt x="21538" y="81438"/>
                  </a:lnTo>
                  <a:cubicBezTo>
                    <a:pt x="5230" y="81438"/>
                    <a:pt x="5230" y="81438"/>
                    <a:pt x="5230" y="81438"/>
                  </a:cubicBezTo>
                  <a:cubicBezTo>
                    <a:pt x="0" y="81438"/>
                    <a:pt x="0" y="83595"/>
                    <a:pt x="0" y="86022"/>
                  </a:cubicBezTo>
                  <a:cubicBezTo>
                    <a:pt x="0" y="119730"/>
                    <a:pt x="0" y="119730"/>
                    <a:pt x="0" y="119730"/>
                  </a:cubicBezTo>
                  <a:cubicBezTo>
                    <a:pt x="29846" y="119730"/>
                    <a:pt x="29846" y="119730"/>
                    <a:pt x="29846" y="119730"/>
                  </a:cubicBezTo>
                  <a:cubicBezTo>
                    <a:pt x="29846" y="86022"/>
                    <a:pt x="29846" y="86022"/>
                    <a:pt x="29846" y="86022"/>
                  </a:cubicBezTo>
                  <a:cubicBezTo>
                    <a:pt x="29846" y="83595"/>
                    <a:pt x="27076" y="81438"/>
                    <a:pt x="21538" y="81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9" name="Shape 5189"/>
            <p:cNvSpPr/>
            <p:nvPr/>
          </p:nvSpPr>
          <p:spPr>
            <a:xfrm>
              <a:off x="9243733" y="4999176"/>
              <a:ext cx="229543" cy="231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813" y="0"/>
                  </a:moveTo>
                  <a:lnTo>
                    <a:pt x="50813" y="0"/>
                  </a:lnTo>
                  <a:cubicBezTo>
                    <a:pt x="22966" y="2589"/>
                    <a:pt x="2583" y="25323"/>
                    <a:pt x="0" y="50647"/>
                  </a:cubicBezTo>
                  <a:cubicBezTo>
                    <a:pt x="50813" y="50647"/>
                    <a:pt x="50813" y="50647"/>
                    <a:pt x="50813" y="50647"/>
                  </a:cubicBezTo>
                  <a:lnTo>
                    <a:pt x="50813" y="0"/>
                  </a:lnTo>
                  <a:close/>
                  <a:moveTo>
                    <a:pt x="66028" y="0"/>
                  </a:moveTo>
                  <a:lnTo>
                    <a:pt x="66028" y="0"/>
                  </a:lnTo>
                  <a:cubicBezTo>
                    <a:pt x="66028" y="58417"/>
                    <a:pt x="66028" y="58417"/>
                    <a:pt x="66028" y="58417"/>
                  </a:cubicBezTo>
                  <a:cubicBezTo>
                    <a:pt x="66028" y="63597"/>
                    <a:pt x="63732" y="65899"/>
                    <a:pt x="58564" y="65899"/>
                  </a:cubicBezTo>
                  <a:cubicBezTo>
                    <a:pt x="0" y="65899"/>
                    <a:pt x="0" y="65899"/>
                    <a:pt x="0" y="65899"/>
                  </a:cubicBezTo>
                  <a:cubicBezTo>
                    <a:pt x="2583" y="96690"/>
                    <a:pt x="28133" y="119712"/>
                    <a:pt x="58564" y="119712"/>
                  </a:cubicBezTo>
                  <a:cubicBezTo>
                    <a:pt x="91578" y="119712"/>
                    <a:pt x="119712" y="91798"/>
                    <a:pt x="119712" y="58417"/>
                  </a:cubicBezTo>
                  <a:cubicBezTo>
                    <a:pt x="119712" y="27913"/>
                    <a:pt x="96746" y="2589"/>
                    <a:pt x="660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0" name="Shape 5190"/>
            <p:cNvSpPr/>
            <p:nvPr/>
          </p:nvSpPr>
          <p:spPr>
            <a:xfrm>
              <a:off x="10790238" y="4397925"/>
              <a:ext cx="274285" cy="2354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04" y="69577"/>
                  </a:moveTo>
                  <a:lnTo>
                    <a:pt x="4104" y="69577"/>
                  </a:lnTo>
                  <a:cubicBezTo>
                    <a:pt x="12796" y="72112"/>
                    <a:pt x="12796" y="72112"/>
                    <a:pt x="12796" y="72112"/>
                  </a:cubicBezTo>
                  <a:cubicBezTo>
                    <a:pt x="19315" y="59718"/>
                    <a:pt x="19315" y="59718"/>
                    <a:pt x="19315" y="59718"/>
                  </a:cubicBezTo>
                  <a:cubicBezTo>
                    <a:pt x="6277" y="57183"/>
                    <a:pt x="6277" y="57183"/>
                    <a:pt x="6277" y="57183"/>
                  </a:cubicBezTo>
                  <a:cubicBezTo>
                    <a:pt x="4104" y="57183"/>
                    <a:pt x="0" y="59718"/>
                    <a:pt x="0" y="62253"/>
                  </a:cubicBezTo>
                  <a:cubicBezTo>
                    <a:pt x="0" y="64788"/>
                    <a:pt x="2173" y="69577"/>
                    <a:pt x="4104" y="69577"/>
                  </a:cubicBezTo>
                  <a:close/>
                  <a:moveTo>
                    <a:pt x="111066" y="72112"/>
                  </a:moveTo>
                  <a:lnTo>
                    <a:pt x="111066" y="72112"/>
                  </a:lnTo>
                  <a:cubicBezTo>
                    <a:pt x="83299" y="99718"/>
                    <a:pt x="83299" y="99718"/>
                    <a:pt x="83299" y="99718"/>
                  </a:cubicBezTo>
                  <a:cubicBezTo>
                    <a:pt x="53360" y="72112"/>
                    <a:pt x="53360" y="72112"/>
                    <a:pt x="53360" y="72112"/>
                  </a:cubicBezTo>
                  <a:cubicBezTo>
                    <a:pt x="51187" y="69577"/>
                    <a:pt x="51187" y="69577"/>
                    <a:pt x="51187" y="69577"/>
                  </a:cubicBezTo>
                  <a:cubicBezTo>
                    <a:pt x="46841" y="69577"/>
                    <a:pt x="46841" y="69577"/>
                    <a:pt x="46841" y="69577"/>
                  </a:cubicBezTo>
                  <a:cubicBezTo>
                    <a:pt x="40563" y="79718"/>
                    <a:pt x="40563" y="79718"/>
                    <a:pt x="40563" y="79718"/>
                  </a:cubicBezTo>
                  <a:cubicBezTo>
                    <a:pt x="46841" y="82253"/>
                    <a:pt x="46841" y="82253"/>
                    <a:pt x="46841" y="82253"/>
                  </a:cubicBezTo>
                  <a:cubicBezTo>
                    <a:pt x="81368" y="112112"/>
                    <a:pt x="81368" y="112112"/>
                    <a:pt x="81368" y="112112"/>
                  </a:cubicBezTo>
                  <a:cubicBezTo>
                    <a:pt x="81368" y="114647"/>
                    <a:pt x="83299" y="114647"/>
                    <a:pt x="83299" y="114647"/>
                  </a:cubicBezTo>
                  <a:cubicBezTo>
                    <a:pt x="85472" y="114647"/>
                    <a:pt x="87645" y="114647"/>
                    <a:pt x="87645" y="112112"/>
                  </a:cubicBezTo>
                  <a:cubicBezTo>
                    <a:pt x="117585" y="82253"/>
                    <a:pt x="117585" y="82253"/>
                    <a:pt x="117585" y="82253"/>
                  </a:cubicBezTo>
                  <a:cubicBezTo>
                    <a:pt x="119758" y="79718"/>
                    <a:pt x="119758" y="74647"/>
                    <a:pt x="117585" y="72112"/>
                  </a:cubicBezTo>
                  <a:cubicBezTo>
                    <a:pt x="115412" y="69577"/>
                    <a:pt x="113239" y="69577"/>
                    <a:pt x="111066" y="72112"/>
                  </a:cubicBezTo>
                  <a:close/>
                  <a:moveTo>
                    <a:pt x="51187" y="39718"/>
                  </a:moveTo>
                  <a:lnTo>
                    <a:pt x="51187" y="39718"/>
                  </a:lnTo>
                  <a:cubicBezTo>
                    <a:pt x="81368" y="62253"/>
                    <a:pt x="81368" y="62253"/>
                    <a:pt x="81368" y="62253"/>
                  </a:cubicBezTo>
                  <a:cubicBezTo>
                    <a:pt x="83299" y="64788"/>
                    <a:pt x="87645" y="64788"/>
                    <a:pt x="89818" y="59718"/>
                  </a:cubicBezTo>
                  <a:cubicBezTo>
                    <a:pt x="119758" y="9859"/>
                    <a:pt x="119758" y="9859"/>
                    <a:pt x="119758" y="9859"/>
                  </a:cubicBezTo>
                  <a:cubicBezTo>
                    <a:pt x="119758" y="7323"/>
                    <a:pt x="119758" y="2535"/>
                    <a:pt x="117585" y="2535"/>
                  </a:cubicBezTo>
                  <a:cubicBezTo>
                    <a:pt x="115412" y="0"/>
                    <a:pt x="111066" y="0"/>
                    <a:pt x="109134" y="2535"/>
                  </a:cubicBezTo>
                  <a:cubicBezTo>
                    <a:pt x="83299" y="49859"/>
                    <a:pt x="83299" y="49859"/>
                    <a:pt x="83299" y="49859"/>
                  </a:cubicBezTo>
                  <a:cubicBezTo>
                    <a:pt x="53360" y="27323"/>
                    <a:pt x="53360" y="27323"/>
                    <a:pt x="53360" y="27323"/>
                  </a:cubicBezTo>
                  <a:cubicBezTo>
                    <a:pt x="51187" y="24788"/>
                    <a:pt x="51187" y="24788"/>
                    <a:pt x="49014" y="24788"/>
                  </a:cubicBezTo>
                  <a:cubicBezTo>
                    <a:pt x="46841" y="27323"/>
                    <a:pt x="46841" y="27323"/>
                    <a:pt x="44909" y="29859"/>
                  </a:cubicBezTo>
                  <a:cubicBezTo>
                    <a:pt x="0" y="109859"/>
                    <a:pt x="0" y="109859"/>
                    <a:pt x="0" y="109859"/>
                  </a:cubicBezTo>
                  <a:cubicBezTo>
                    <a:pt x="0" y="114647"/>
                    <a:pt x="0" y="117183"/>
                    <a:pt x="2173" y="119718"/>
                  </a:cubicBezTo>
                  <a:cubicBezTo>
                    <a:pt x="4104" y="119718"/>
                    <a:pt x="4104" y="119718"/>
                    <a:pt x="6277" y="119718"/>
                  </a:cubicBezTo>
                  <a:cubicBezTo>
                    <a:pt x="6277" y="119718"/>
                    <a:pt x="8450" y="119718"/>
                    <a:pt x="10623" y="117183"/>
                  </a:cubicBezTo>
                  <a:lnTo>
                    <a:pt x="51187" y="397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1" name="Shape 5191"/>
            <p:cNvSpPr/>
            <p:nvPr/>
          </p:nvSpPr>
          <p:spPr>
            <a:xfrm>
              <a:off x="9191211" y="2218635"/>
              <a:ext cx="268450" cy="214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82" y="2769"/>
                  </a:moveTo>
                  <a:lnTo>
                    <a:pt x="117782" y="2769"/>
                  </a:lnTo>
                  <a:cubicBezTo>
                    <a:pt x="91663" y="60000"/>
                    <a:pt x="91663" y="60000"/>
                    <a:pt x="91663" y="60000"/>
                  </a:cubicBezTo>
                  <a:cubicBezTo>
                    <a:pt x="89445" y="62769"/>
                    <a:pt x="87227" y="62769"/>
                    <a:pt x="85010" y="60000"/>
                  </a:cubicBezTo>
                  <a:cubicBezTo>
                    <a:pt x="71950" y="46153"/>
                    <a:pt x="71950" y="46153"/>
                    <a:pt x="71950" y="46153"/>
                  </a:cubicBezTo>
                  <a:cubicBezTo>
                    <a:pt x="69733" y="43384"/>
                    <a:pt x="69733" y="43384"/>
                    <a:pt x="67515" y="46153"/>
                  </a:cubicBezTo>
                  <a:cubicBezTo>
                    <a:pt x="47802" y="81846"/>
                    <a:pt x="47802" y="81846"/>
                    <a:pt x="47802" y="81846"/>
                  </a:cubicBezTo>
                  <a:cubicBezTo>
                    <a:pt x="47802" y="84615"/>
                    <a:pt x="45831" y="84615"/>
                    <a:pt x="43613" y="81846"/>
                  </a:cubicBezTo>
                  <a:cubicBezTo>
                    <a:pt x="34743" y="73538"/>
                    <a:pt x="34743" y="73538"/>
                    <a:pt x="34743" y="73538"/>
                  </a:cubicBezTo>
                  <a:cubicBezTo>
                    <a:pt x="32525" y="70769"/>
                    <a:pt x="30308" y="70769"/>
                    <a:pt x="30308" y="73538"/>
                  </a:cubicBezTo>
                  <a:cubicBezTo>
                    <a:pt x="1971" y="117230"/>
                    <a:pt x="1971" y="117230"/>
                    <a:pt x="1971" y="117230"/>
                  </a:cubicBezTo>
                  <a:cubicBezTo>
                    <a:pt x="0" y="119692"/>
                    <a:pt x="0" y="119692"/>
                    <a:pt x="1971" y="119692"/>
                  </a:cubicBezTo>
                  <a:cubicBezTo>
                    <a:pt x="119753" y="119692"/>
                    <a:pt x="119753" y="119692"/>
                    <a:pt x="119753" y="119692"/>
                  </a:cubicBezTo>
                  <a:cubicBezTo>
                    <a:pt x="119753" y="2769"/>
                    <a:pt x="119753" y="2769"/>
                    <a:pt x="119753" y="2769"/>
                  </a:cubicBezTo>
                  <a:cubicBezTo>
                    <a:pt x="119753" y="0"/>
                    <a:pt x="119753" y="0"/>
                    <a:pt x="117782" y="2769"/>
                  </a:cubicBezTo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2" name="Shape 5192"/>
            <p:cNvSpPr/>
            <p:nvPr/>
          </p:nvSpPr>
          <p:spPr>
            <a:xfrm>
              <a:off x="1604585" y="2722595"/>
              <a:ext cx="215926" cy="25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54" y="46133"/>
                  </a:moveTo>
                  <a:lnTo>
                    <a:pt x="86854" y="46133"/>
                  </a:lnTo>
                  <a:cubicBezTo>
                    <a:pt x="86854" y="43801"/>
                    <a:pt x="114475" y="23066"/>
                    <a:pt x="97902" y="4665"/>
                  </a:cubicBezTo>
                  <a:cubicBezTo>
                    <a:pt x="95140" y="0"/>
                    <a:pt x="81636" y="25399"/>
                    <a:pt x="62608" y="34730"/>
                  </a:cubicBezTo>
                  <a:cubicBezTo>
                    <a:pt x="51867" y="41468"/>
                    <a:pt x="30076" y="52872"/>
                    <a:pt x="30076" y="59870"/>
                  </a:cubicBezTo>
                  <a:cubicBezTo>
                    <a:pt x="30076" y="103671"/>
                    <a:pt x="30076" y="103671"/>
                    <a:pt x="30076" y="103671"/>
                  </a:cubicBezTo>
                  <a:cubicBezTo>
                    <a:pt x="30076" y="112742"/>
                    <a:pt x="65370" y="119740"/>
                    <a:pt x="95140" y="119740"/>
                  </a:cubicBezTo>
                  <a:cubicBezTo>
                    <a:pt x="105882" y="119740"/>
                    <a:pt x="119693" y="64535"/>
                    <a:pt x="119693" y="57537"/>
                  </a:cubicBezTo>
                  <a:cubicBezTo>
                    <a:pt x="119693" y="48466"/>
                    <a:pt x="89616" y="48466"/>
                    <a:pt x="86854" y="46133"/>
                  </a:cubicBezTo>
                  <a:close/>
                  <a:moveTo>
                    <a:pt x="21790" y="46133"/>
                  </a:moveTo>
                  <a:lnTo>
                    <a:pt x="21790" y="46133"/>
                  </a:lnTo>
                  <a:cubicBezTo>
                    <a:pt x="16572" y="46133"/>
                    <a:pt x="0" y="48466"/>
                    <a:pt x="0" y="66609"/>
                  </a:cubicBezTo>
                  <a:cubicBezTo>
                    <a:pt x="0" y="96414"/>
                    <a:pt x="0" y="96414"/>
                    <a:pt x="0" y="96414"/>
                  </a:cubicBezTo>
                  <a:cubicBezTo>
                    <a:pt x="0" y="115075"/>
                    <a:pt x="16572" y="117408"/>
                    <a:pt x="21790" y="117408"/>
                  </a:cubicBezTo>
                  <a:cubicBezTo>
                    <a:pt x="27314" y="117408"/>
                    <a:pt x="13503" y="112742"/>
                    <a:pt x="13503" y="103671"/>
                  </a:cubicBezTo>
                  <a:cubicBezTo>
                    <a:pt x="13503" y="62203"/>
                    <a:pt x="13503" y="62203"/>
                    <a:pt x="13503" y="62203"/>
                  </a:cubicBezTo>
                  <a:cubicBezTo>
                    <a:pt x="13503" y="50799"/>
                    <a:pt x="27314" y="46133"/>
                    <a:pt x="21790" y="46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3" name="Shape 5193"/>
            <p:cNvSpPr/>
            <p:nvPr/>
          </p:nvSpPr>
          <p:spPr>
            <a:xfrm>
              <a:off x="2151212" y="2732324"/>
              <a:ext cx="213981" cy="254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55" y="76103"/>
                  </a:moveTo>
                  <a:lnTo>
                    <a:pt x="32755" y="76103"/>
                  </a:lnTo>
                  <a:cubicBezTo>
                    <a:pt x="32755" y="78181"/>
                    <a:pt x="5816" y="99220"/>
                    <a:pt x="22040" y="115324"/>
                  </a:cubicBezTo>
                  <a:cubicBezTo>
                    <a:pt x="24489" y="119740"/>
                    <a:pt x="38265" y="96883"/>
                    <a:pt x="56938" y="85454"/>
                  </a:cubicBezTo>
                  <a:cubicBezTo>
                    <a:pt x="65204" y="80519"/>
                    <a:pt x="89693" y="66753"/>
                    <a:pt x="89693" y="62077"/>
                  </a:cubicBezTo>
                  <a:cubicBezTo>
                    <a:pt x="89693" y="16363"/>
                    <a:pt x="89693" y="16363"/>
                    <a:pt x="89693" y="16363"/>
                  </a:cubicBezTo>
                  <a:cubicBezTo>
                    <a:pt x="89693" y="9090"/>
                    <a:pt x="51734" y="0"/>
                    <a:pt x="24489" y="0"/>
                  </a:cubicBezTo>
                  <a:cubicBezTo>
                    <a:pt x="13469" y="0"/>
                    <a:pt x="0" y="55324"/>
                    <a:pt x="0" y="64415"/>
                  </a:cubicBezTo>
                  <a:cubicBezTo>
                    <a:pt x="0" y="73766"/>
                    <a:pt x="29999" y="73766"/>
                    <a:pt x="32755" y="76103"/>
                  </a:cubicBezTo>
                  <a:close/>
                  <a:moveTo>
                    <a:pt x="97653" y="73766"/>
                  </a:moveTo>
                  <a:lnTo>
                    <a:pt x="97653" y="73766"/>
                  </a:lnTo>
                  <a:cubicBezTo>
                    <a:pt x="103469" y="73766"/>
                    <a:pt x="119693" y="71428"/>
                    <a:pt x="119693" y="55324"/>
                  </a:cubicBezTo>
                  <a:cubicBezTo>
                    <a:pt x="119693" y="23116"/>
                    <a:pt x="119693" y="23116"/>
                    <a:pt x="119693" y="23116"/>
                  </a:cubicBezTo>
                  <a:cubicBezTo>
                    <a:pt x="119693" y="4675"/>
                    <a:pt x="103469" y="4675"/>
                    <a:pt x="97653" y="4675"/>
                  </a:cubicBezTo>
                  <a:cubicBezTo>
                    <a:pt x="92448" y="4675"/>
                    <a:pt x="105918" y="7012"/>
                    <a:pt x="105918" y="18441"/>
                  </a:cubicBezTo>
                  <a:cubicBezTo>
                    <a:pt x="105918" y="59999"/>
                    <a:pt x="105918" y="59999"/>
                    <a:pt x="105918" y="59999"/>
                  </a:cubicBezTo>
                  <a:cubicBezTo>
                    <a:pt x="105918" y="71428"/>
                    <a:pt x="92448" y="73766"/>
                    <a:pt x="97653" y="73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281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E0CA463-6E1A-4322-A168-F6AA5719FC32}"/>
              </a:ext>
            </a:extLst>
          </p:cNvPr>
          <p:cNvSpPr/>
          <p:nvPr/>
        </p:nvSpPr>
        <p:spPr>
          <a:xfrm>
            <a:off x="6334135" y="4949690"/>
            <a:ext cx="4295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company is an association or collection of individuals, whether natural persons, legal persons, or a mixture of both. A company is an association or collection of individuals, whether natural persons, legal persons, or a mixture of both.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ea typeface="Adobe Fan Heiti Std B" panose="020B0700000000000000" pitchFamily="34" charset="-128"/>
            </a:endParaRPr>
          </a:p>
        </p:txBody>
      </p:sp>
      <p:sp>
        <p:nvSpPr>
          <p:cNvPr id="3" name="Title 11"/>
          <p:cNvSpPr txBox="1">
            <a:spLocks/>
          </p:cNvSpPr>
          <p:nvPr/>
        </p:nvSpPr>
        <p:spPr>
          <a:xfrm>
            <a:off x="6334135" y="3768590"/>
            <a:ext cx="5160682" cy="1181100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</a:t>
            </a:r>
            <a:r>
              <a:rPr lang="id-ID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ELCOME MESSAGE COMPANY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itle 11"/>
          <p:cNvSpPr txBox="1">
            <a:spLocks/>
          </p:cNvSpPr>
          <p:nvPr/>
        </p:nvSpPr>
        <p:spPr>
          <a:xfrm>
            <a:off x="1082404" y="1431378"/>
            <a:ext cx="4897481" cy="1181100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ea typeface="Roboto" panose="02000000000000000000" pitchFamily="2" charset="0"/>
                <a:cs typeface="Aharoni" panose="02010803020104030203" pitchFamily="2" charset="-79"/>
              </a:rPr>
              <a:t>I</a:t>
            </a:r>
            <a:r>
              <a:rPr lang="id-ID" sz="6600" b="1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ea typeface="Roboto" panose="02000000000000000000" pitchFamily="2" charset="0"/>
                <a:cs typeface="Aharoni" panose="02010803020104030203" pitchFamily="2" charset="-79"/>
              </a:rPr>
              <a:t>NTRODUC-TION</a:t>
            </a:r>
            <a:endParaRPr lang="en-US" sz="6600" b="1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ea typeface="Roboto" panose="020000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1911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 txBox="1">
            <a:spLocks/>
          </p:cNvSpPr>
          <p:nvPr/>
        </p:nvSpPr>
        <p:spPr>
          <a:xfrm>
            <a:off x="6083301" y="2830286"/>
            <a:ext cx="6108700" cy="4027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115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A0A59A-FCA2-4139-BC4B-70C8D593D3FC}"/>
              </a:ext>
            </a:extLst>
          </p:cNvPr>
          <p:cNvSpPr txBox="1"/>
          <p:nvPr/>
        </p:nvSpPr>
        <p:spPr>
          <a:xfrm flipH="1">
            <a:off x="7314038" y="4727294"/>
            <a:ext cx="403015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company is an association or collection of individuals, whether natural persons, legal persons, or a mixture of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company is an association or collection of individuals, whether natural persons, legal persons, or a mixture of both.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a typeface="Adobe Fan Heiti Std B" panose="020B0700000000000000" pitchFamily="34" charset="-128"/>
            </a:endParaRPr>
          </a:p>
        </p:txBody>
      </p:sp>
      <p:sp>
        <p:nvSpPr>
          <p:cNvPr id="5" name="Title 11"/>
          <p:cNvSpPr txBox="1">
            <a:spLocks/>
          </p:cNvSpPr>
          <p:nvPr/>
        </p:nvSpPr>
        <p:spPr>
          <a:xfrm>
            <a:off x="4111827" y="860612"/>
            <a:ext cx="4319479" cy="240702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WELCOME TO INSIGHT</a:t>
            </a:r>
          </a:p>
          <a:p>
            <a:pPr algn="l"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TEMPLATE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68454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 txBox="1">
            <a:spLocks/>
          </p:cNvSpPr>
          <p:nvPr/>
        </p:nvSpPr>
        <p:spPr>
          <a:xfrm>
            <a:off x="1" y="4187370"/>
            <a:ext cx="4673600" cy="267062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OUR GREAT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9827" y="1035233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83%</a:t>
            </a:r>
            <a:endParaRPr lang="en-US" sz="6600" b="1" dirty="0"/>
          </a:p>
        </p:txBody>
      </p:sp>
      <p:sp>
        <p:nvSpPr>
          <p:cNvPr id="16" name="Rectangle 15"/>
          <p:cNvSpPr/>
          <p:nvPr/>
        </p:nvSpPr>
        <p:spPr>
          <a:xfrm>
            <a:off x="9095666" y="1869790"/>
            <a:ext cx="2549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ea typeface="Adobe Fan Heiti Std B" panose="020B0700000000000000" pitchFamily="34" charset="-128"/>
              </a:rPr>
              <a:t>Lorem ipsum dolor sit </a:t>
            </a:r>
            <a:r>
              <a:rPr lang="en-US" sz="2000" dirty="0" err="1">
                <a:ea typeface="Adobe Fan Heiti Std B" panose="020B0700000000000000" pitchFamily="34" charset="-128"/>
              </a:rPr>
              <a:t>amet</a:t>
            </a:r>
            <a:r>
              <a:rPr lang="en-US" sz="2000" dirty="0">
                <a:ea typeface="Adobe Fan Heiti Std B" panose="020B0700000000000000" pitchFamily="34" charset="-128"/>
              </a:rPr>
              <a:t>, </a:t>
            </a:r>
            <a:r>
              <a:rPr lang="en-US" sz="2000" dirty="0" err="1">
                <a:ea typeface="Adobe Fan Heiti Std B" panose="020B0700000000000000" pitchFamily="34" charset="-128"/>
              </a:rPr>
              <a:t>conse</a:t>
            </a:r>
            <a:r>
              <a:rPr lang="en-US" sz="2000" dirty="0"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ea typeface="Adobe Fan Heiti Std B" panose="020B0700000000000000" pitchFamily="34" charset="-128"/>
              </a:rPr>
              <a:t>ctetur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0627" y="4597575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65%</a:t>
            </a:r>
            <a:endParaRPr lang="en-US" sz="6600" b="1" dirty="0"/>
          </a:p>
        </p:txBody>
      </p:sp>
      <p:sp>
        <p:nvSpPr>
          <p:cNvPr id="18" name="Rectangle 17"/>
          <p:cNvSpPr/>
          <p:nvPr/>
        </p:nvSpPr>
        <p:spPr>
          <a:xfrm>
            <a:off x="5336466" y="5432132"/>
            <a:ext cx="2549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ea typeface="Adobe Fan Heiti Std B" panose="020B0700000000000000" pitchFamily="34" charset="-128"/>
              </a:rPr>
              <a:t>Lorem ipsum dolor sit </a:t>
            </a:r>
            <a:r>
              <a:rPr lang="en-US" sz="2000" dirty="0" err="1">
                <a:ea typeface="Adobe Fan Heiti Std B" panose="020B0700000000000000" pitchFamily="34" charset="-128"/>
              </a:rPr>
              <a:t>amet</a:t>
            </a:r>
            <a:r>
              <a:rPr lang="en-US" sz="2000" dirty="0">
                <a:ea typeface="Adobe Fan Heiti Std B" panose="020B0700000000000000" pitchFamily="34" charset="-128"/>
              </a:rPr>
              <a:t>, </a:t>
            </a:r>
            <a:r>
              <a:rPr lang="en-US" sz="2000" dirty="0" err="1">
                <a:ea typeface="Adobe Fan Heiti Std B" panose="020B0700000000000000" pitchFamily="34" charset="-128"/>
              </a:rPr>
              <a:t>conse</a:t>
            </a:r>
            <a:r>
              <a:rPr lang="en-US" sz="2000" dirty="0"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ea typeface="Adobe Fan Heiti Std B" panose="020B0700000000000000" pitchFamily="34" charset="-128"/>
              </a:rPr>
              <a:t>ctetur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893763" y="1035233"/>
            <a:ext cx="2493013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quis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nostrud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exercitation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ullamco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laboris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nisi </a:t>
            </a:r>
            <a:r>
              <a:rPr lang="en-US" sz="9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id-ID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90576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 txBox="1">
            <a:spLocks/>
          </p:cNvSpPr>
          <p:nvPr/>
        </p:nvSpPr>
        <p:spPr>
          <a:xfrm>
            <a:off x="0" y="0"/>
            <a:ext cx="3860800" cy="351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b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02</a:t>
            </a:r>
            <a:endParaRPr lang="en-US" sz="115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itle 11"/>
          <p:cNvSpPr txBox="1">
            <a:spLocks/>
          </p:cNvSpPr>
          <p:nvPr/>
        </p:nvSpPr>
        <p:spPr>
          <a:xfrm>
            <a:off x="3079636" y="2176320"/>
            <a:ext cx="4264592" cy="270773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TWO CREATIVE IMAGE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A0A59A-FCA2-4139-BC4B-70C8D593D3FC}"/>
              </a:ext>
            </a:extLst>
          </p:cNvPr>
          <p:cNvSpPr txBox="1"/>
          <p:nvPr/>
        </p:nvSpPr>
        <p:spPr>
          <a:xfrm flipH="1">
            <a:off x="8911771" y="4450762"/>
            <a:ext cx="249645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company is an association or collection of individuals, whether natural persons, legal persons, or a mixture of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company is an association or collection of individuals, whether natural persons, legal persons, or a mixture of both.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a typeface="Adobe Fan Heiti Std B" panose="020B0700000000000000" pitchFamily="34" charset="-128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7493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 txBox="1">
            <a:spLocks/>
          </p:cNvSpPr>
          <p:nvPr/>
        </p:nvSpPr>
        <p:spPr>
          <a:xfrm>
            <a:off x="4528457" y="3570514"/>
            <a:ext cx="3962400" cy="328748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OUR GREAT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13" name="Title 11"/>
          <p:cNvSpPr txBox="1">
            <a:spLocks/>
          </p:cNvSpPr>
          <p:nvPr/>
        </p:nvSpPr>
        <p:spPr>
          <a:xfrm>
            <a:off x="0" y="3570514"/>
            <a:ext cx="4515758" cy="3287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b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03</a:t>
            </a:r>
            <a:endParaRPr lang="en-US" sz="115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5010330" y="1092759"/>
            <a:ext cx="299865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nostrud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exercitation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ullamco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nisi </a:t>
            </a:r>
            <a:r>
              <a:rPr lang="en-US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id-ID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34953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7476161" y="3247762"/>
            <a:ext cx="4264592" cy="270773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ABOUT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MS. AURELIA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0841" y="2847712"/>
            <a:ext cx="666079" cy="523902"/>
          </a:xfrm>
          <a:custGeom>
            <a:avLst/>
            <a:gdLst/>
            <a:ahLst/>
            <a:cxnLst/>
            <a:rect l="l" t="t" r="r" b="b"/>
            <a:pathLst>
              <a:path w="952709" h="749350">
                <a:moveTo>
                  <a:pt x="884922" y="0"/>
                </a:moveTo>
                <a:lnTo>
                  <a:pt x="952709" y="142968"/>
                </a:lnTo>
                <a:cubicBezTo>
                  <a:pt x="883690" y="165975"/>
                  <a:pt x="834185" y="198019"/>
                  <a:pt x="804195" y="239102"/>
                </a:cubicBezTo>
                <a:cubicBezTo>
                  <a:pt x="774204" y="280185"/>
                  <a:pt x="758388" y="334825"/>
                  <a:pt x="756744" y="403022"/>
                </a:cubicBezTo>
                <a:lnTo>
                  <a:pt x="924362" y="403022"/>
                </a:lnTo>
                <a:lnTo>
                  <a:pt x="924362" y="749350"/>
                </a:lnTo>
                <a:lnTo>
                  <a:pt x="578034" y="749350"/>
                </a:lnTo>
                <a:lnTo>
                  <a:pt x="578034" y="501621"/>
                </a:lnTo>
                <a:cubicBezTo>
                  <a:pt x="578034" y="400557"/>
                  <a:pt x="586867" y="321267"/>
                  <a:pt x="604533" y="263752"/>
                </a:cubicBezTo>
                <a:cubicBezTo>
                  <a:pt x="622198" y="206236"/>
                  <a:pt x="655064" y="154472"/>
                  <a:pt x="703131" y="108459"/>
                </a:cubicBezTo>
                <a:cubicBezTo>
                  <a:pt x="751198" y="62446"/>
                  <a:pt x="811795" y="26293"/>
                  <a:pt x="884922" y="0"/>
                </a:cubicBezTo>
                <a:close/>
                <a:moveTo>
                  <a:pt x="306888" y="0"/>
                </a:moveTo>
                <a:lnTo>
                  <a:pt x="374675" y="142968"/>
                </a:lnTo>
                <a:cubicBezTo>
                  <a:pt x="305656" y="165975"/>
                  <a:pt x="256151" y="198019"/>
                  <a:pt x="226160" y="239102"/>
                </a:cubicBezTo>
                <a:cubicBezTo>
                  <a:pt x="196170" y="280185"/>
                  <a:pt x="180353" y="334825"/>
                  <a:pt x="178710" y="403022"/>
                </a:cubicBezTo>
                <a:lnTo>
                  <a:pt x="346327" y="403022"/>
                </a:lnTo>
                <a:lnTo>
                  <a:pt x="346327" y="749350"/>
                </a:lnTo>
                <a:lnTo>
                  <a:pt x="0" y="749350"/>
                </a:lnTo>
                <a:lnTo>
                  <a:pt x="0" y="501621"/>
                </a:lnTo>
                <a:cubicBezTo>
                  <a:pt x="0" y="401379"/>
                  <a:pt x="8833" y="322295"/>
                  <a:pt x="26498" y="264368"/>
                </a:cubicBezTo>
                <a:cubicBezTo>
                  <a:pt x="44164" y="206441"/>
                  <a:pt x="76824" y="154472"/>
                  <a:pt x="124481" y="108459"/>
                </a:cubicBezTo>
                <a:cubicBezTo>
                  <a:pt x="172136" y="62446"/>
                  <a:pt x="232939" y="26293"/>
                  <a:pt x="306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596911" y="2847712"/>
            <a:ext cx="46968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nostrud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exercitation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ullamco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nisi </a:t>
            </a:r>
            <a:r>
              <a:rPr lang="en-US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id-ID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10" name="Rectangle: Rounded Corners 118">
            <a:extLst>
              <a:ext uri="{FF2B5EF4-FFF2-40B4-BE49-F238E27FC236}">
                <a16:creationId xmlns:a16="http://schemas.microsoft.com/office/drawing/2014/main" xmlns="" id="{393863E8-CA6B-4155-B306-58AAD3CA87A1}"/>
              </a:ext>
            </a:extLst>
          </p:cNvPr>
          <p:cNvSpPr/>
          <p:nvPr/>
        </p:nvSpPr>
        <p:spPr>
          <a:xfrm>
            <a:off x="1535285" y="4763070"/>
            <a:ext cx="612350" cy="6123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8E9A69-E62A-4E6C-9CFC-CD1D8432225B}"/>
              </a:ext>
            </a:extLst>
          </p:cNvPr>
          <p:cNvSpPr/>
          <p:nvPr/>
        </p:nvSpPr>
        <p:spPr>
          <a:xfrm>
            <a:off x="1425389" y="4884579"/>
            <a:ext cx="83214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d-ID" b="1" i="0" dirty="0" smtClean="0">
                <a:solidFill>
                  <a:schemeClr val="bg1"/>
                </a:solidFill>
                <a:effectLst/>
              </a:rPr>
              <a:t>2.4</a:t>
            </a:r>
            <a:r>
              <a:rPr lang="en-US" b="1" i="0" dirty="0" smtClean="0">
                <a:solidFill>
                  <a:schemeClr val="bg1"/>
                </a:solidFill>
                <a:effectLst/>
              </a:rPr>
              <a:t>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0D24DD-BC46-45DF-A083-76EDDBE54282}"/>
              </a:ext>
            </a:extLst>
          </p:cNvPr>
          <p:cNvSpPr/>
          <p:nvPr/>
        </p:nvSpPr>
        <p:spPr>
          <a:xfrm>
            <a:off x="2209554" y="4653746"/>
            <a:ext cx="3066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amet</a:t>
            </a:r>
            <a:r>
              <a:rPr lang="en-US" sz="9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,</a:t>
            </a:r>
            <a:endParaRPr lang="id-ID" sz="9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company is an association or collection of individuals, whether natural persons, legal persons, or a mixture of both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ea typeface="Adobe Fan Heiti Std B" panose="020B0700000000000000" pitchFamily="34" charset="-128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04722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 txBox="1">
            <a:spLocks/>
          </p:cNvSpPr>
          <p:nvPr/>
        </p:nvSpPr>
        <p:spPr>
          <a:xfrm>
            <a:off x="451247" y="3061691"/>
            <a:ext cx="4264592" cy="270773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ABOUT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MS. JESSICA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704341" y="1451337"/>
            <a:ext cx="666079" cy="523902"/>
          </a:xfrm>
          <a:custGeom>
            <a:avLst/>
            <a:gdLst/>
            <a:ahLst/>
            <a:cxnLst/>
            <a:rect l="l" t="t" r="r" b="b"/>
            <a:pathLst>
              <a:path w="952709" h="749350">
                <a:moveTo>
                  <a:pt x="884922" y="0"/>
                </a:moveTo>
                <a:lnTo>
                  <a:pt x="952709" y="142968"/>
                </a:lnTo>
                <a:cubicBezTo>
                  <a:pt x="883690" y="165975"/>
                  <a:pt x="834185" y="198019"/>
                  <a:pt x="804195" y="239102"/>
                </a:cubicBezTo>
                <a:cubicBezTo>
                  <a:pt x="774204" y="280185"/>
                  <a:pt x="758388" y="334825"/>
                  <a:pt x="756744" y="403022"/>
                </a:cubicBezTo>
                <a:lnTo>
                  <a:pt x="924362" y="403022"/>
                </a:lnTo>
                <a:lnTo>
                  <a:pt x="924362" y="749350"/>
                </a:lnTo>
                <a:lnTo>
                  <a:pt x="578034" y="749350"/>
                </a:lnTo>
                <a:lnTo>
                  <a:pt x="578034" y="501621"/>
                </a:lnTo>
                <a:cubicBezTo>
                  <a:pt x="578034" y="400557"/>
                  <a:pt x="586867" y="321267"/>
                  <a:pt x="604533" y="263752"/>
                </a:cubicBezTo>
                <a:cubicBezTo>
                  <a:pt x="622198" y="206236"/>
                  <a:pt x="655064" y="154472"/>
                  <a:pt x="703131" y="108459"/>
                </a:cubicBezTo>
                <a:cubicBezTo>
                  <a:pt x="751198" y="62446"/>
                  <a:pt x="811795" y="26293"/>
                  <a:pt x="884922" y="0"/>
                </a:cubicBezTo>
                <a:close/>
                <a:moveTo>
                  <a:pt x="306888" y="0"/>
                </a:moveTo>
                <a:lnTo>
                  <a:pt x="374675" y="142968"/>
                </a:lnTo>
                <a:cubicBezTo>
                  <a:pt x="305656" y="165975"/>
                  <a:pt x="256151" y="198019"/>
                  <a:pt x="226160" y="239102"/>
                </a:cubicBezTo>
                <a:cubicBezTo>
                  <a:pt x="196170" y="280185"/>
                  <a:pt x="180353" y="334825"/>
                  <a:pt x="178710" y="403022"/>
                </a:cubicBezTo>
                <a:lnTo>
                  <a:pt x="346327" y="403022"/>
                </a:lnTo>
                <a:lnTo>
                  <a:pt x="346327" y="749350"/>
                </a:lnTo>
                <a:lnTo>
                  <a:pt x="0" y="749350"/>
                </a:lnTo>
                <a:lnTo>
                  <a:pt x="0" y="501621"/>
                </a:lnTo>
                <a:cubicBezTo>
                  <a:pt x="0" y="401379"/>
                  <a:pt x="8833" y="322295"/>
                  <a:pt x="26498" y="264368"/>
                </a:cubicBezTo>
                <a:cubicBezTo>
                  <a:pt x="44164" y="206441"/>
                  <a:pt x="76824" y="154472"/>
                  <a:pt x="124481" y="108459"/>
                </a:cubicBezTo>
                <a:cubicBezTo>
                  <a:pt x="172136" y="62446"/>
                  <a:pt x="232939" y="26293"/>
                  <a:pt x="306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740411" y="1451337"/>
            <a:ext cx="469684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nostrud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exercitation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ullamco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nisi </a:t>
            </a:r>
            <a:r>
              <a:rPr lang="en-US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id-ID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7" name="Rectangle: Rounded Corners 118">
            <a:extLst>
              <a:ext uri="{FF2B5EF4-FFF2-40B4-BE49-F238E27FC236}">
                <a16:creationId xmlns:a16="http://schemas.microsoft.com/office/drawing/2014/main" xmlns="" id="{393863E8-CA6B-4155-B306-58AAD3CA87A1}"/>
              </a:ext>
            </a:extLst>
          </p:cNvPr>
          <p:cNvSpPr/>
          <p:nvPr/>
        </p:nvSpPr>
        <p:spPr>
          <a:xfrm>
            <a:off x="6678785" y="3366695"/>
            <a:ext cx="612350" cy="6123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E8E9A69-E62A-4E6C-9CFC-CD1D8432225B}"/>
              </a:ext>
            </a:extLst>
          </p:cNvPr>
          <p:cNvSpPr/>
          <p:nvPr/>
        </p:nvSpPr>
        <p:spPr>
          <a:xfrm>
            <a:off x="6568889" y="3488204"/>
            <a:ext cx="83214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d-ID" b="1" i="0" dirty="0" smtClean="0">
                <a:solidFill>
                  <a:schemeClr val="bg1"/>
                </a:solidFill>
                <a:effectLst/>
              </a:rPr>
              <a:t>2.4</a:t>
            </a:r>
            <a:r>
              <a:rPr lang="en-US" b="1" i="0" dirty="0" smtClean="0">
                <a:solidFill>
                  <a:schemeClr val="bg1"/>
                </a:solidFill>
                <a:effectLst/>
              </a:rPr>
              <a:t>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0D24DD-BC46-45DF-A083-76EDDBE54282}"/>
              </a:ext>
            </a:extLst>
          </p:cNvPr>
          <p:cNvSpPr/>
          <p:nvPr/>
        </p:nvSpPr>
        <p:spPr>
          <a:xfrm>
            <a:off x="7353054" y="3257371"/>
            <a:ext cx="3066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amet</a:t>
            </a:r>
            <a:r>
              <a:rPr lang="en-US" sz="9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,</a:t>
            </a:r>
            <a:endParaRPr lang="id-ID" sz="9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dobe Fan Heiti Std B" panose="020B0700000000000000" pitchFamily="34" charset="-128"/>
              </a:rPr>
              <a:t> </a:t>
            </a:r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company is an association or collection of individuals, whether natural persons, legal persons, or a mixture of both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ea typeface="Adobe Fan Heiti Std B" panose="020B0700000000000000" pitchFamily="34" charset="-128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231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14824" y="0"/>
            <a:ext cx="7771058" cy="5720555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707532" y="1331592"/>
            <a:ext cx="666079" cy="523902"/>
          </a:xfrm>
          <a:custGeom>
            <a:avLst/>
            <a:gdLst/>
            <a:ahLst/>
            <a:cxnLst/>
            <a:rect l="l" t="t" r="r" b="b"/>
            <a:pathLst>
              <a:path w="952709" h="749350">
                <a:moveTo>
                  <a:pt x="884922" y="0"/>
                </a:moveTo>
                <a:lnTo>
                  <a:pt x="952709" y="142968"/>
                </a:lnTo>
                <a:cubicBezTo>
                  <a:pt x="883690" y="165975"/>
                  <a:pt x="834185" y="198019"/>
                  <a:pt x="804195" y="239102"/>
                </a:cubicBezTo>
                <a:cubicBezTo>
                  <a:pt x="774204" y="280185"/>
                  <a:pt x="758388" y="334825"/>
                  <a:pt x="756744" y="403022"/>
                </a:cubicBezTo>
                <a:lnTo>
                  <a:pt x="924362" y="403022"/>
                </a:lnTo>
                <a:lnTo>
                  <a:pt x="924362" y="749350"/>
                </a:lnTo>
                <a:lnTo>
                  <a:pt x="578034" y="749350"/>
                </a:lnTo>
                <a:lnTo>
                  <a:pt x="578034" y="501621"/>
                </a:lnTo>
                <a:cubicBezTo>
                  <a:pt x="578034" y="400557"/>
                  <a:pt x="586867" y="321267"/>
                  <a:pt x="604533" y="263752"/>
                </a:cubicBezTo>
                <a:cubicBezTo>
                  <a:pt x="622198" y="206236"/>
                  <a:pt x="655064" y="154472"/>
                  <a:pt x="703131" y="108459"/>
                </a:cubicBezTo>
                <a:cubicBezTo>
                  <a:pt x="751198" y="62446"/>
                  <a:pt x="811795" y="26293"/>
                  <a:pt x="884922" y="0"/>
                </a:cubicBezTo>
                <a:close/>
                <a:moveTo>
                  <a:pt x="306888" y="0"/>
                </a:moveTo>
                <a:lnTo>
                  <a:pt x="374675" y="142968"/>
                </a:lnTo>
                <a:cubicBezTo>
                  <a:pt x="305656" y="165975"/>
                  <a:pt x="256151" y="198019"/>
                  <a:pt x="226160" y="239102"/>
                </a:cubicBezTo>
                <a:cubicBezTo>
                  <a:pt x="196170" y="280185"/>
                  <a:pt x="180353" y="334825"/>
                  <a:pt x="178710" y="403022"/>
                </a:cubicBezTo>
                <a:lnTo>
                  <a:pt x="346327" y="403022"/>
                </a:lnTo>
                <a:lnTo>
                  <a:pt x="346327" y="749350"/>
                </a:lnTo>
                <a:lnTo>
                  <a:pt x="0" y="749350"/>
                </a:lnTo>
                <a:lnTo>
                  <a:pt x="0" y="501621"/>
                </a:lnTo>
                <a:cubicBezTo>
                  <a:pt x="0" y="401379"/>
                  <a:pt x="8833" y="322295"/>
                  <a:pt x="26498" y="264368"/>
                </a:cubicBezTo>
                <a:cubicBezTo>
                  <a:pt x="44164" y="206441"/>
                  <a:pt x="76824" y="154472"/>
                  <a:pt x="124481" y="108459"/>
                </a:cubicBezTo>
                <a:cubicBezTo>
                  <a:pt x="172136" y="62446"/>
                  <a:pt x="232939" y="26293"/>
                  <a:pt x="306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743602" y="1331592"/>
            <a:ext cx="2902012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dolore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magna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nostrud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exercitation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ullamco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laboris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nisi </a:t>
            </a:r>
            <a:r>
              <a:rPr lang="en-US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id-ID" sz="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do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9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endParaRPr lang="en-US" sz="900" b="1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12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746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Adobe Fan Heiti Std B</vt:lpstr>
      <vt:lpstr>Aharoni</vt:lpstr>
      <vt:lpstr>Arial</vt:lpstr>
      <vt:lpstr>Calibri</vt:lpstr>
      <vt:lpstr>Calibri Light</vt:lpstr>
      <vt:lpstr>Century Gothic</vt:lpstr>
      <vt:lpstr>Gill Sans</vt:lpstr>
      <vt:lpstr>Lato</vt:lpstr>
      <vt:lpstr>lato bold</vt:lpstr>
      <vt:lpstr>Lato Medium</vt:lpstr>
      <vt:lpstr>Lato regular</vt:lpstr>
      <vt:lpstr>Lato regular</vt:lpstr>
      <vt:lpstr>Open Sans</vt:lpstr>
      <vt:lpstr>Open Sans SemiBold</vt:lpstr>
      <vt:lpstr>Roboto</vt:lpstr>
      <vt:lpstr>Roboto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2019-04-10T17:24:46Z</dcterms:created>
  <dcterms:modified xsi:type="dcterms:W3CDTF">2019-05-07T11:34:00Z</dcterms:modified>
</cp:coreProperties>
</file>