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6" r:id="rId1"/>
  </p:sldMasterIdLst>
  <p:notesMasterIdLst>
    <p:notesMasterId r:id="rId14"/>
  </p:notesMasterIdLst>
  <p:sldIdLst>
    <p:sldId id="256" r:id="rId2"/>
    <p:sldId id="257" r:id="rId3"/>
    <p:sldId id="271" r:id="rId4"/>
    <p:sldId id="331" r:id="rId5"/>
    <p:sldId id="303" r:id="rId6"/>
    <p:sldId id="291" r:id="rId7"/>
    <p:sldId id="292" r:id="rId8"/>
    <p:sldId id="293" r:id="rId9"/>
    <p:sldId id="317" r:id="rId10"/>
    <p:sldId id="319" r:id="rId11"/>
    <p:sldId id="320" r:id="rId12"/>
    <p:sldId id="321" r:id="rId13"/>
  </p:sldIdLst>
  <p:sldSz cx="9144000" cy="5143500" type="screen16x9"/>
  <p:notesSz cx="6858000" cy="9144000"/>
  <p:embeddedFontLst>
    <p:embeddedFont>
      <p:font typeface="DM Sans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54C249-DDDC-499C-89DD-7A15FB1E5F51}">
  <a:tblStyle styleId="{7F54C249-DDDC-499C-89DD-7A15FB1E5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7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2254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128dbe8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2128dbe8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para la primera clase (después no va).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52473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4d82482568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5" name="Google Shape;995;g14d82482568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6319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4d82482568_1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0" name="Google Shape;1000;g14d82482568_1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840141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4d82482568_1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5" name="Google Shape;1005;g14d82482568_1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03006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128dbe8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2128dbe8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Colocar todas las clases.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3146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3d990c0b2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3d990c0b2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Antes de empezar, toma en cuenta lo siguiente...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93613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b8053fcc5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g1b8053fcc57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62193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5a5cd8c5f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g15a5cd8c5f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a8680a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15a8680a2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5a8680a2e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g15a8680a2e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subtemas de un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4d82482568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4" name="Google Shape;984;g14d82482568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Obligatoria. Se sugiere ubicar al finalizar la explicación de algún tema, para abrir formalmente el espacio de preguntas y ordenar la interacción.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2782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6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adro">
  <p:cSld name="Cuadr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77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228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 2">
  <p:cSld name="Carátula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75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745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blanco">
  <p:cSld name="Fondo blanco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82" title="logo coderhous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884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7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200" y="4740050"/>
            <a:ext cx="1057500" cy="2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747" r:id="rId16"/>
    <p:sldLayoutId id="2147483748" r:id="rId17"/>
    <p:sldLayoutId id="214748374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3"/>
          <p:cNvSpPr txBox="1"/>
          <p:nvPr/>
        </p:nvSpPr>
        <p:spPr>
          <a:xfrm>
            <a:off x="1365049" y="1313360"/>
            <a:ext cx="6221400" cy="93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54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Bienvenidos</a:t>
            </a:r>
            <a:endParaRPr sz="4000" b="1" i="0" u="none" strike="noStrike" cap="none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6" name="Google Shape;316;p103"/>
          <p:cNvSpPr txBox="1"/>
          <p:nvPr/>
        </p:nvSpPr>
        <p:spPr>
          <a:xfrm>
            <a:off x="1718795" y="2403822"/>
            <a:ext cx="5452024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En breve comenzamos con el </a:t>
            </a:r>
            <a:r>
              <a:rPr lang="es" sz="4000" b="1" i="0" u="none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AfterClass</a:t>
            </a:r>
            <a:endParaRPr sz="2800" b="1" i="0" u="none" strike="noStrike" cap="none" dirty="0">
              <a:solidFill>
                <a:srgbClr val="FFFF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78"/>
          <p:cNvSpPr txBox="1"/>
          <p:nvPr/>
        </p:nvSpPr>
        <p:spPr>
          <a:xfrm>
            <a:off x="1461300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Opina y valora</a:t>
            </a:r>
            <a:r>
              <a:rPr lang="es" sz="4000" b="1" i="0" u="none" strike="noStrike" cap="none">
                <a:solidFill>
                  <a:srgbClr val="DEFC5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</a:t>
            </a:r>
            <a:endParaRPr sz="40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61148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79"/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Muchas gracias</a:t>
            </a: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4000" b="0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36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180" title="Hashtag &quot;democratizando la educación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675" y="2410500"/>
            <a:ext cx="5924650" cy="3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60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4"/>
          <p:cNvSpPr/>
          <p:nvPr/>
        </p:nvSpPr>
        <p:spPr>
          <a:xfrm>
            <a:off x="3080700" y="2547525"/>
            <a:ext cx="2982600" cy="79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4"/>
          <p:cNvSpPr txBox="1"/>
          <p:nvPr/>
        </p:nvSpPr>
        <p:spPr>
          <a:xfrm>
            <a:off x="1461300" y="1802163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 va a ser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4" name="Google Shape;324;p104"/>
          <p:cNvSpPr txBox="1"/>
          <p:nvPr/>
        </p:nvSpPr>
        <p:spPr>
          <a:xfrm>
            <a:off x="3655975" y="2541075"/>
            <a:ext cx="2227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grabada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104"/>
          <p:cNvSpPr/>
          <p:nvPr/>
        </p:nvSpPr>
        <p:spPr>
          <a:xfrm>
            <a:off x="3293875" y="2844525"/>
            <a:ext cx="199800" cy="199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18"/>
          <p:cNvSpPr txBox="1"/>
          <p:nvPr/>
        </p:nvSpPr>
        <p:spPr>
          <a:xfrm>
            <a:off x="1461300" y="2216250"/>
            <a:ext cx="62214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After Class 11°</a:t>
            </a:r>
            <a:endParaRPr sz="3800" b="1" dirty="0">
              <a:solidFill>
                <a:schemeClr val="dk1"/>
              </a:solidFill>
              <a:highlight>
                <a:srgbClr val="DEFC5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56"/>
          <p:cNvSpPr txBox="1"/>
          <p:nvPr/>
        </p:nvSpPr>
        <p:spPr>
          <a:xfrm>
            <a:off x="1404863" y="1941375"/>
            <a:ext cx="6221400" cy="98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Práctica Integradora</a:t>
            </a:r>
            <a:endParaRPr sz="40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 algn="ctr">
              <a:lnSpc>
                <a:spcPct val="90000"/>
              </a:lnSpc>
              <a:buSzPts val="4000"/>
            </a:pPr>
            <a:r>
              <a:rPr lang="es" sz="1800" b="1" i="1" u="sng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Refactorización: implementando esquema de capas</a:t>
            </a:r>
            <a:endParaRPr sz="1800" b="1" i="0" u="none" strike="noStrike" cap="none" dirty="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22280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3956225" y="712800"/>
            <a:ext cx="5187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Adoptar un modelo por capas</a:t>
            </a:r>
            <a:endParaRPr sz="4000" b="1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3956400" y="2244925"/>
            <a:ext cx="45225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Es importante aprender a mantener un modelo de delegación de responsabilidades para poder tener nuestro código bien segmentado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Tener contempladas las capas y no mezclarlas dentro de la práctica ayuda a generar un código limpio, ordenado y escalable. 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Contemplemos ésto no sólo a nivel “funcionamiento” sino también a nivel de estructura de carpetas.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78" name="Google Shape;778;p144"/>
          <p:cNvPicPr preferRelativeResize="0"/>
          <p:nvPr/>
        </p:nvPicPr>
        <p:blipFill rotWithShape="1">
          <a:blip r:embed="rId3">
            <a:alphaModFix/>
          </a:blip>
          <a:srcRect l="2454" r="2795" b="4780"/>
          <a:stretch/>
        </p:blipFill>
        <p:spPr>
          <a:xfrm>
            <a:off x="488850" y="1519113"/>
            <a:ext cx="3262349" cy="2105276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8"/>
          <p:cNvSpPr txBox="1"/>
          <p:nvPr/>
        </p:nvSpPr>
        <p:spPr>
          <a:xfrm>
            <a:off x="1404863" y="1941375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Patrón de diseño</a:t>
            </a:r>
            <a:endParaRPr sz="40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</a:rPr>
              <a:t>Repository</a:t>
            </a:r>
            <a:endParaRPr sz="4000" b="1" i="0" u="none" strike="noStrike" cap="none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9"/>
          <p:cNvSpPr/>
          <p:nvPr/>
        </p:nvSpPr>
        <p:spPr>
          <a:xfrm>
            <a:off x="390600" y="1074057"/>
            <a:ext cx="8362800" cy="3261847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 txBox="1"/>
          <p:nvPr/>
        </p:nvSpPr>
        <p:spPr>
          <a:xfrm>
            <a:off x="1461300" y="164932"/>
            <a:ext cx="6221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Repository: Planteamiento</a:t>
            </a:r>
            <a:endParaRPr sz="35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2" name="Google Shape;552;p119"/>
          <p:cNvSpPr txBox="1"/>
          <p:nvPr/>
        </p:nvSpPr>
        <p:spPr>
          <a:xfrm>
            <a:off x="545100" y="1225218"/>
            <a:ext cx="3882521" cy="1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patrón repository es sumamente útil para poder desacoplar aún más la lógica del DAO y del negocio, contando con una capa de “servicios” el cual se encargará de ejecutar la instrucción para obtener la información del DAO.</a:t>
            </a:r>
            <a:endParaRPr sz="145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3" name="Google Shape;553;p119"/>
          <p:cNvSpPr txBox="1"/>
          <p:nvPr/>
        </p:nvSpPr>
        <p:spPr>
          <a:xfrm>
            <a:off x="4548875" y="1202529"/>
            <a:ext cx="4050025" cy="17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 dirty="0">
                <a:latin typeface="DM Sans"/>
                <a:ea typeface="DM Sans"/>
                <a:cs typeface="DM Sans"/>
                <a:sym typeface="DM Sans"/>
              </a:rPr>
              <a:t>La idea de la capa de servicios es añadir un nivel extra de abstracción para dejar cada vez más limpio y entendible el negocio. </a:t>
            </a:r>
            <a:endParaRPr sz="1450" dirty="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 dirty="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 dirty="0">
                <a:latin typeface="DM Sans"/>
                <a:ea typeface="DM Sans"/>
                <a:cs typeface="DM Sans"/>
                <a:sym typeface="DM Sans"/>
              </a:rPr>
              <a:t>Podemos colocar los DTOs en un servicio, para que el DAO y el negocio nunca sepan del parseo que se está realizando</a:t>
            </a:r>
            <a:endParaRPr sz="1450" dirty="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" name="Google Shape;778;p144">
            <a:extLst>
              <a:ext uri="{FF2B5EF4-FFF2-40B4-BE49-F238E27FC236}">
                <a16:creationId xmlns:a16="http://schemas.microsoft.com/office/drawing/2014/main" id="{F3E263AB-1437-64CF-F8E6-48ED833AAC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454" r="2795" b="4780"/>
          <a:stretch/>
        </p:blipFill>
        <p:spPr>
          <a:xfrm>
            <a:off x="1286526" y="3016299"/>
            <a:ext cx="3262349" cy="2105276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83BF453-8189-C373-F7F4-3E04264A5DE5}"/>
              </a:ext>
            </a:extLst>
          </p:cNvPr>
          <p:cNvSpPr/>
          <p:nvPr/>
        </p:nvSpPr>
        <p:spPr>
          <a:xfrm>
            <a:off x="3679200" y="3068229"/>
            <a:ext cx="799200" cy="452571"/>
          </a:xfrm>
          <a:prstGeom prst="roundRect">
            <a:avLst/>
          </a:prstGeom>
          <a:solidFill>
            <a:schemeClr val="accent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/>
              <a:t>Service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A698AB1-B751-459F-3197-61C46941C907}"/>
              </a:ext>
            </a:extLst>
          </p:cNvPr>
          <p:cNvCxnSpPr>
            <a:cxnSpLocks/>
          </p:cNvCxnSpPr>
          <p:nvPr/>
        </p:nvCxnSpPr>
        <p:spPr>
          <a:xfrm flipV="1">
            <a:off x="3403600" y="3222171"/>
            <a:ext cx="224971" cy="1669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861E775-152F-78D2-50A1-B898CD7F3D65}"/>
              </a:ext>
            </a:extLst>
          </p:cNvPr>
          <p:cNvCxnSpPr>
            <a:cxnSpLocks/>
          </p:cNvCxnSpPr>
          <p:nvPr/>
        </p:nvCxnSpPr>
        <p:spPr>
          <a:xfrm flipH="1">
            <a:off x="3367486" y="3382703"/>
            <a:ext cx="241239" cy="17484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3C45816-BD43-F593-A41C-E49075794F9F}"/>
              </a:ext>
            </a:extLst>
          </p:cNvPr>
          <p:cNvCxnSpPr>
            <a:cxnSpLocks/>
          </p:cNvCxnSpPr>
          <p:nvPr/>
        </p:nvCxnSpPr>
        <p:spPr>
          <a:xfrm flipV="1">
            <a:off x="4143826" y="3600417"/>
            <a:ext cx="0" cy="7023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B061DFF-956D-C18B-BAB8-1F3C02D444C4}"/>
              </a:ext>
            </a:extLst>
          </p:cNvPr>
          <p:cNvCxnSpPr>
            <a:cxnSpLocks/>
          </p:cNvCxnSpPr>
          <p:nvPr/>
        </p:nvCxnSpPr>
        <p:spPr>
          <a:xfrm flipH="1">
            <a:off x="4274829" y="3600417"/>
            <a:ext cx="1554" cy="73548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831F9847-4A95-E63D-7284-40F3D444215A}"/>
              </a:ext>
            </a:extLst>
          </p:cNvPr>
          <p:cNvSpPr/>
          <p:nvPr/>
        </p:nvSpPr>
        <p:spPr>
          <a:xfrm>
            <a:off x="3757572" y="3918282"/>
            <a:ext cx="370106" cy="2652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7BCAAE69-1F4E-37FF-0869-84A339DF0657}"/>
              </a:ext>
            </a:extLst>
          </p:cNvPr>
          <p:cNvSpPr/>
          <p:nvPr/>
        </p:nvSpPr>
        <p:spPr>
          <a:xfrm>
            <a:off x="2995571" y="4244851"/>
            <a:ext cx="370106" cy="2652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20"/>
          <p:cNvSpPr txBox="1"/>
          <p:nvPr/>
        </p:nvSpPr>
        <p:spPr>
          <a:xfrm>
            <a:off x="1426925" y="1357109"/>
            <a:ext cx="6221400" cy="251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Creación de capas de </a:t>
            </a:r>
            <a:r>
              <a:rPr lang="es" sz="4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Controladores</a:t>
            </a:r>
            <a:endParaRPr lang="es"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</a:t>
            </a:r>
            <a:endParaRPr lang="es"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Servicios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76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¿Preguntas?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181776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360</Words>
  <Application>Microsoft Office PowerPoint</Application>
  <PresentationFormat>Presentación en pantalla (16:9)</PresentationFormat>
  <Paragraphs>39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DM Sans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Diego R. Polverelli</cp:lastModifiedBy>
  <cp:revision>45</cp:revision>
  <dcterms:modified xsi:type="dcterms:W3CDTF">2023-06-27T22:30:18Z</dcterms:modified>
</cp:coreProperties>
</file>