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  <p:sldMasterId id="2147483747" r:id="rId2"/>
  </p:sldMasterIdLst>
  <p:notesMasterIdLst>
    <p:notesMasterId r:id="rId15"/>
  </p:notesMasterIdLst>
  <p:sldIdLst>
    <p:sldId id="256" r:id="rId3"/>
    <p:sldId id="286" r:id="rId4"/>
    <p:sldId id="257" r:id="rId5"/>
    <p:sldId id="271" r:id="rId6"/>
    <p:sldId id="378" r:id="rId7"/>
    <p:sldId id="380" r:id="rId8"/>
    <p:sldId id="379" r:id="rId9"/>
    <p:sldId id="381" r:id="rId10"/>
    <p:sldId id="373" r:id="rId11"/>
    <p:sldId id="374" r:id="rId12"/>
    <p:sldId id="376" r:id="rId13"/>
    <p:sldId id="377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783e54cd8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9" name="Google Shape;1489;g1783e54cd8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783e54cd8f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0" name="Google Shape;1500;g1783e54cd8f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783e54cd8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5" name="Google Shape;1505;g1783e54cd8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2128dbe8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g12128dbe8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128dbe83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12128dbe83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22126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128dbe83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12128dbe83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1232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128dbe83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12128dbe83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9005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128dbe83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12128dbe83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37855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783e54cd8f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4" name="Google Shape;1484;g1783e54cd8f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 1">
  <p:cSld name="SECTION_HEADER_1_1_1_1_1_1_1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2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8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221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23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7" name="Google Shape;1507;p224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33"/>
          <p:cNvSpPr txBox="1"/>
          <p:nvPr/>
        </p:nvSpPr>
        <p:spPr>
          <a:xfrm>
            <a:off x="1061950" y="2219125"/>
            <a:ext cx="6620750" cy="112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Servidor con Express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2800" b="1" i="0" u="none" strike="noStrike" cap="none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s" sz="2800" b="1" i="0" u="none" strike="noStrike" cap="none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epaso de los temas vistos en clase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4" name="Google Shape;764;p133"/>
          <p:cNvSpPr txBox="1"/>
          <p:nvPr/>
        </p:nvSpPr>
        <p:spPr>
          <a:xfrm>
            <a:off x="1358175" y="1631388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AfterClass 01</a:t>
            </a:r>
            <a:endParaRPr sz="16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822;p137">
            <a:extLst>
              <a:ext uri="{FF2B5EF4-FFF2-40B4-BE49-F238E27FC236}">
                <a16:creationId xmlns:a16="http://schemas.microsoft.com/office/drawing/2014/main" id="{6541B8E7-17FE-0EF4-C766-D919AE056EC0}"/>
              </a:ext>
            </a:extLst>
          </p:cNvPr>
          <p:cNvSpPr txBox="1"/>
          <p:nvPr/>
        </p:nvSpPr>
        <p:spPr>
          <a:xfrm>
            <a:off x="873150" y="133203"/>
            <a:ext cx="710374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Habiliten el video, por favor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60D1B0-1C86-3650-D289-56FA9D02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55" y="836518"/>
            <a:ext cx="6147622" cy="398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/>
      <p:bldP spid="76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2°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7"/>
          <p:cNvSpPr txBox="1"/>
          <p:nvPr/>
        </p:nvSpPr>
        <p:spPr>
          <a:xfrm>
            <a:off x="1189408" y="146953"/>
            <a:ext cx="643685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Estructura vista en clase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822;p137">
            <a:extLst>
              <a:ext uri="{FF2B5EF4-FFF2-40B4-BE49-F238E27FC236}">
                <a16:creationId xmlns:a16="http://schemas.microsoft.com/office/drawing/2014/main" id="{30DFE061-1615-70F6-D2F0-E1F47CFDF423}"/>
              </a:ext>
            </a:extLst>
          </p:cNvPr>
          <p:cNvSpPr txBox="1"/>
          <p:nvPr/>
        </p:nvSpPr>
        <p:spPr>
          <a:xfrm>
            <a:off x="4001360" y="885586"/>
            <a:ext cx="4791582" cy="325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app.js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punto de acceso a nuestra aplicación</a:t>
            </a: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routes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aloja nuestros </a:t>
            </a:r>
            <a:r>
              <a:rPr lang="es-AR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routers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 Los </a:t>
            </a:r>
            <a:r>
              <a:rPr lang="es-AR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routers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permiten agrupar </a:t>
            </a:r>
            <a:r>
              <a:rPr lang="es-AR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endpoins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relacionados</a:t>
            </a: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public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en esta carpeta vive el contenido estático de nuestro servidor</a:t>
            </a: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middlewares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se almacenan en esta carpeta los middlewares que creamos</a:t>
            </a: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uploads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guarda los archivos que el cliente o usuario final sube a nuestro servidor. Lo vimos en clase como complemento al middleware de terceros </a:t>
            </a:r>
            <a:r>
              <a:rPr lang="es-AR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Multer</a:t>
            </a:r>
            <a:endParaRPr lang="es-AR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sz="12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07AE87-5B8C-5167-2A8F-F15BC370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46" y="808861"/>
            <a:ext cx="3017782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7"/>
          <p:cNvSpPr txBox="1"/>
          <p:nvPr/>
        </p:nvSpPr>
        <p:spPr>
          <a:xfrm>
            <a:off x="1189408" y="146953"/>
            <a:ext cx="643685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Estructura vista en clase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822;p137">
            <a:extLst>
              <a:ext uri="{FF2B5EF4-FFF2-40B4-BE49-F238E27FC236}">
                <a16:creationId xmlns:a16="http://schemas.microsoft.com/office/drawing/2014/main" id="{30DFE061-1615-70F6-D2F0-E1F47CFDF423}"/>
              </a:ext>
            </a:extLst>
          </p:cNvPr>
          <p:cNvSpPr txBox="1"/>
          <p:nvPr/>
        </p:nvSpPr>
        <p:spPr>
          <a:xfrm>
            <a:off x="4001360" y="885586"/>
            <a:ext cx="4791582" cy="306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logs</a:t>
            </a:r>
            <a:r>
              <a:rPr lang="es-ES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aloja los archivos de log. Lo vimos en clase en el contexto de middlewares.</a:t>
            </a: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utils</a:t>
            </a:r>
            <a:r>
              <a:rPr lang="es-ES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suele utilizarse para almacenar herramientas varias. En clase lo vimos para guardar el archivo con el que creamos __</a:t>
            </a:r>
            <a:r>
              <a:rPr lang="es-ES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dirname</a:t>
            </a:r>
            <a:r>
              <a:rPr lang="es-ES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(esquema de importación / exportación ECMAScript6), y para alojar nuestro </a:t>
            </a:r>
            <a:r>
              <a:rPr lang="es-ES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uploader</a:t>
            </a:r>
            <a:r>
              <a:rPr lang="es-ES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s-ES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Multer</a:t>
            </a:r>
            <a:endParaRPr lang="es-ES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views</a:t>
            </a:r>
            <a:r>
              <a:rPr lang="es-ES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carpeta que guarda las vistas que eventualmente son renderizadas por nuestro servidor. Lo vimos en el marco de Motores de Plantillas, relacionado a la librería </a:t>
            </a:r>
            <a:r>
              <a:rPr lang="es-ES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express-Handlebars</a:t>
            </a:r>
            <a:endParaRPr lang="es-ES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sz="12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07AE87-5B8C-5167-2A8F-F15BC370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46" y="808861"/>
            <a:ext cx="3017782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7"/>
          <p:cNvSpPr txBox="1"/>
          <p:nvPr/>
        </p:nvSpPr>
        <p:spPr>
          <a:xfrm>
            <a:off x="1404863" y="14695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express</a:t>
            </a: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Handlebars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822;p137">
            <a:extLst>
              <a:ext uri="{FF2B5EF4-FFF2-40B4-BE49-F238E27FC236}">
                <a16:creationId xmlns:a16="http://schemas.microsoft.com/office/drawing/2014/main" id="{30DFE061-1615-70F6-D2F0-E1F47CFDF423}"/>
              </a:ext>
            </a:extLst>
          </p:cNvPr>
          <p:cNvSpPr txBox="1"/>
          <p:nvPr/>
        </p:nvSpPr>
        <p:spPr>
          <a:xfrm>
            <a:off x="6036416" y="1045028"/>
            <a:ext cx="2873828" cy="17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Existe una forma de configurar </a:t>
            </a:r>
            <a:r>
              <a:rPr lang="es-AR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express-Handlebars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para que la extensión de las vistas sea diferente. 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 usual es utilizar la extensión </a:t>
            </a:r>
            <a:r>
              <a:rPr lang="es-AR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hbs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 La configuración es la que se muestra en la imagen de la izquierda</a:t>
            </a:r>
            <a:endParaRPr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5CCFE5-DF77-7489-3853-B60345DD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8" y="1045028"/>
            <a:ext cx="5307869" cy="35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7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7"/>
          <p:cNvSpPr txBox="1"/>
          <p:nvPr/>
        </p:nvSpPr>
        <p:spPr>
          <a:xfrm>
            <a:off x="1404863" y="14695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express</a:t>
            </a: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Handlebars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822;p137">
            <a:extLst>
              <a:ext uri="{FF2B5EF4-FFF2-40B4-BE49-F238E27FC236}">
                <a16:creationId xmlns:a16="http://schemas.microsoft.com/office/drawing/2014/main" id="{30DFE061-1615-70F6-D2F0-E1F47CFDF423}"/>
              </a:ext>
            </a:extLst>
          </p:cNvPr>
          <p:cNvSpPr txBox="1"/>
          <p:nvPr/>
        </p:nvSpPr>
        <p:spPr>
          <a:xfrm>
            <a:off x="6036416" y="1045028"/>
            <a:ext cx="2873828" cy="220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Partials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-AR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express-Handlebars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permite configurar trozos de </a:t>
            </a:r>
            <a:r>
              <a:rPr lang="es-AR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html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 uso frecuente, para invocar luego de manera dinámica desde cualquier parte de mi vista.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Para llamar un parcial dentro de mi vista, utilizo la siguiente </a:t>
            </a:r>
            <a:r>
              <a:rPr lang="es-AR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-AR" b="1" i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{{</a:t>
            </a:r>
            <a:r>
              <a:rPr lang="es-AR" sz="20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&gt;</a:t>
            </a:r>
            <a:r>
              <a:rPr lang="es-AR" b="1" i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parcial}}. </a:t>
            </a:r>
            <a:endParaRPr b="1" i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A00AEA-3D7B-079B-A751-442F889F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36" y="1045028"/>
            <a:ext cx="5466922" cy="34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20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478</Words>
  <Application>Microsoft Office PowerPoint</Application>
  <PresentationFormat>Presentación en pantalla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DM Sans</vt:lpstr>
      <vt:lpstr>Simple Light</vt:lpstr>
      <vt:lpstr>Coder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16</cp:revision>
  <dcterms:modified xsi:type="dcterms:W3CDTF">2023-02-23T22:27:43Z</dcterms:modified>
</cp:coreProperties>
</file>