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  <p:sldMasterId id="2147483747" r:id="rId2"/>
  </p:sldMasterIdLst>
  <p:notesMasterIdLst>
    <p:notesMasterId r:id="rId14"/>
  </p:notesMasterIdLst>
  <p:sldIdLst>
    <p:sldId id="256" r:id="rId3"/>
    <p:sldId id="257" r:id="rId4"/>
    <p:sldId id="271" r:id="rId5"/>
    <p:sldId id="286" r:id="rId6"/>
    <p:sldId id="290" r:id="rId7"/>
    <p:sldId id="378" r:id="rId8"/>
    <p:sldId id="379" r:id="rId9"/>
    <p:sldId id="373" r:id="rId10"/>
    <p:sldId id="374" r:id="rId11"/>
    <p:sldId id="376" r:id="rId12"/>
    <p:sldId id="377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783e54cd8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0" name="Google Shape;1500;g1783e54cd8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783e54cd8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5" name="Google Shape;1505;g1783e54cd8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2128dbe8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g12128dbe8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128dbe83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12128dbe83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128dbe83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12128dbe83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22126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128dbe83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12128dbe83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9005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783e54cd8f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4" name="Google Shape;1484;g1783e54cd8f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783e54cd8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9" name="Google Shape;1489;g1783e54cd8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 1">
  <p:cSld name="SECTION_HEADER_1_1_1_1_1_1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2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8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447550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23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7" name="Google Shape;1507;p224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1°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33"/>
          <p:cNvSpPr txBox="1"/>
          <p:nvPr/>
        </p:nvSpPr>
        <p:spPr>
          <a:xfrm>
            <a:off x="1213200" y="2219125"/>
            <a:ext cx="66852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Repaso temas vistos en clase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4" name="Google Shape;764;p133"/>
          <p:cNvSpPr txBox="1"/>
          <p:nvPr/>
        </p:nvSpPr>
        <p:spPr>
          <a:xfrm>
            <a:off x="1461300" y="1631388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AfterClass 01</a:t>
            </a:r>
            <a:endParaRPr sz="16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60D1B0-1C86-3650-D289-56FA9D02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55" y="836518"/>
            <a:ext cx="6147622" cy="398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22;p137">
            <a:extLst>
              <a:ext uri="{FF2B5EF4-FFF2-40B4-BE49-F238E27FC236}">
                <a16:creationId xmlns:a16="http://schemas.microsoft.com/office/drawing/2014/main" id="{6541B8E7-17FE-0EF4-C766-D919AE056EC0}"/>
              </a:ext>
            </a:extLst>
          </p:cNvPr>
          <p:cNvSpPr txBox="1"/>
          <p:nvPr/>
        </p:nvSpPr>
        <p:spPr>
          <a:xfrm>
            <a:off x="873150" y="133203"/>
            <a:ext cx="710374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Habiliten el video, por favor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  <p:bldP spid="76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7"/>
          <p:cNvSpPr txBox="1"/>
          <p:nvPr/>
        </p:nvSpPr>
        <p:spPr>
          <a:xfrm>
            <a:off x="1404863" y="14695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34D0BC-2CB5-56A8-AB97-C880E369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1" y="947730"/>
            <a:ext cx="3441899" cy="3894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2D5945-3347-FCD8-5FD7-57FDD6C40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393" y="2090056"/>
            <a:ext cx="4920656" cy="2422477"/>
          </a:xfrm>
          <a:prstGeom prst="rect">
            <a:avLst/>
          </a:prstGeom>
        </p:spPr>
      </p:pic>
      <p:sp>
        <p:nvSpPr>
          <p:cNvPr id="6" name="Google Shape;822;p137">
            <a:extLst>
              <a:ext uri="{FF2B5EF4-FFF2-40B4-BE49-F238E27FC236}">
                <a16:creationId xmlns:a16="http://schemas.microsoft.com/office/drawing/2014/main" id="{30DFE061-1615-70F6-D2F0-E1F47CFDF423}"/>
              </a:ext>
            </a:extLst>
          </p:cNvPr>
          <p:cNvSpPr txBox="1"/>
          <p:nvPr/>
        </p:nvSpPr>
        <p:spPr>
          <a:xfrm>
            <a:off x="3964393" y="1021988"/>
            <a:ext cx="4785130" cy="84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 la izquierda, definición de una clase estándar. Con un método, un setter, un getter, dos propiedades, y una propiedad estática (contador). Debajo dos instancias de la clase (persona1 y persona 2), y llamado de algunos métodos.</a:t>
            </a:r>
            <a:endParaRPr sz="12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822;p137">
            <a:extLst>
              <a:ext uri="{FF2B5EF4-FFF2-40B4-BE49-F238E27FC236}">
                <a16:creationId xmlns:a16="http://schemas.microsoft.com/office/drawing/2014/main" id="{2418CE32-6C73-927B-D638-AE3B7F060ACC}"/>
              </a:ext>
            </a:extLst>
          </p:cNvPr>
          <p:cNvSpPr txBox="1"/>
          <p:nvPr/>
        </p:nvSpPr>
        <p:spPr>
          <a:xfrm>
            <a:off x="1404863" y="943942"/>
            <a:ext cx="6419100" cy="348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POO</a:t>
            </a:r>
            <a:r>
              <a:rPr lang="es" sz="18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: paradigma de programación, alternativo al secuencial y al procedimental.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sz="1800" b="1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Se basa en cuatro principios fundamentales: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" sz="18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Encapsulamiento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" sz="18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Abstracción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" sz="18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Herencia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s" sz="18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Polimorfismo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s" sz="1800" b="1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Si bien su aparición tiene mucho que ver con una forma “teórica” de abordar problemas relacionados con la programación, la </a:t>
            </a:r>
            <a:r>
              <a:rPr lang="es" sz="20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POO</a:t>
            </a:r>
            <a:r>
              <a:rPr lang="es" sz="18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viene también a resolver cuestiones bien concretas de la práctica. </a:t>
            </a:r>
            <a:endParaRPr sz="1800" b="1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7"/>
          <p:cNvSpPr txBox="1"/>
          <p:nvPr/>
        </p:nvSpPr>
        <p:spPr>
          <a:xfrm>
            <a:off x="1404863" y="14695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Promesas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822;p137">
            <a:extLst>
              <a:ext uri="{FF2B5EF4-FFF2-40B4-BE49-F238E27FC236}">
                <a16:creationId xmlns:a16="http://schemas.microsoft.com/office/drawing/2014/main" id="{30DFE061-1615-70F6-D2F0-E1F47CFDF423}"/>
              </a:ext>
            </a:extLst>
          </p:cNvPr>
          <p:cNvSpPr txBox="1"/>
          <p:nvPr/>
        </p:nvSpPr>
        <p:spPr>
          <a:xfrm>
            <a:off x="6531429" y="795111"/>
            <a:ext cx="2454442" cy="151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 la izquierda, definición de una función dividir que retorna una promesa.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Debajo, 2 formas de ejecutar la función: </a:t>
            </a: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 .then / .catch, </a:t>
            </a:r>
          </a:p>
          <a:p>
            <a:pPr marL="171450" marR="0" lvl="0" indent="-1714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s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 un esquema de async / await </a:t>
            </a:r>
            <a:endParaRPr sz="12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D096E-673B-4594-7254-810803F6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15" y="818151"/>
            <a:ext cx="5799262" cy="41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7"/>
          <p:cNvSpPr txBox="1"/>
          <p:nvPr/>
        </p:nvSpPr>
        <p:spPr>
          <a:xfrm>
            <a:off x="1404863" y="14695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ile System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822;p137">
            <a:extLst>
              <a:ext uri="{FF2B5EF4-FFF2-40B4-BE49-F238E27FC236}">
                <a16:creationId xmlns:a16="http://schemas.microsoft.com/office/drawing/2014/main" id="{30DFE061-1615-70F6-D2F0-E1F47CFDF423}"/>
              </a:ext>
            </a:extLst>
          </p:cNvPr>
          <p:cNvSpPr txBox="1"/>
          <p:nvPr/>
        </p:nvSpPr>
        <p:spPr>
          <a:xfrm>
            <a:off x="6985191" y="843236"/>
            <a:ext cx="2000680" cy="201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El módulo nativo de </a:t>
            </a:r>
            <a:r>
              <a:rPr lang="es-AR" sz="12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r>
              <a:rPr lang="es-AR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s-AR" sz="12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fs</a:t>
            </a:r>
            <a:r>
              <a:rPr lang="es-AR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”, sirve para manipular archivos.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 puede manejar de manera síncrona (ejemplo que se ve en la imagen), o de manera asíncrona. De esta última forma hay 2 variantes: con </a:t>
            </a:r>
            <a:r>
              <a:rPr lang="es-AR" sz="12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callbacks</a:t>
            </a:r>
            <a:r>
              <a:rPr lang="es-AR" sz="12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o con promesas.</a:t>
            </a:r>
            <a:endParaRPr sz="12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624565-7369-9E4C-A238-0AE94AF0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59" y="911775"/>
            <a:ext cx="6520393" cy="36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7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2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221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389</Words>
  <Application>Microsoft Office PowerPoint</Application>
  <PresentationFormat>Presentación en pantalla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DM Sans</vt:lpstr>
      <vt:lpstr>Arial</vt:lpstr>
      <vt:lpstr>Simple Light</vt:lpstr>
      <vt:lpstr>Coder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12</cp:revision>
  <dcterms:modified xsi:type="dcterms:W3CDTF">2023-02-08T22:21:01Z</dcterms:modified>
</cp:coreProperties>
</file>