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  <p:sldMasterId id="2147483747" r:id="rId2"/>
  </p:sldMasterIdLst>
  <p:notesMasterIdLst>
    <p:notesMasterId r:id="rId12"/>
  </p:notesMasterIdLst>
  <p:sldIdLst>
    <p:sldId id="256" r:id="rId3"/>
    <p:sldId id="257" r:id="rId4"/>
    <p:sldId id="271" r:id="rId5"/>
    <p:sldId id="312" r:id="rId6"/>
    <p:sldId id="314" r:id="rId7"/>
    <p:sldId id="353" r:id="rId8"/>
    <p:sldId id="374" r:id="rId9"/>
    <p:sldId id="376" r:id="rId10"/>
    <p:sldId id="377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4d5e27f9a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14d5e27f9a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6611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4d5e27f9a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g14d5e27f9a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1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4d5e27f9a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3" name="Google Shape;1133;g14d5e27f9a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32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783e54cd8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1783e54cd8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6037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783e54cd8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g1783e54cd8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03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783e54cd8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5" name="Google Shape;1505;g1783e54cd8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8637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 1">
  <p:cSld name="SECTION_HEADER_1_1_1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03-B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246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67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75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8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8" r:id="rId16"/>
    <p:sldLayoutId id="2147483748" r:id="rId17"/>
    <p:sldLayoutId id="214748375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5°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9"/>
          <p:cNvSpPr txBox="1"/>
          <p:nvPr/>
        </p:nvSpPr>
        <p:spPr>
          <a:xfrm>
            <a:off x="812253" y="2202300"/>
            <a:ext cx="7519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Práctica Integradora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2000" b="1" i="0" u="none" strike="noStrike" cap="none" dirty="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Finalización ejercicio realizado en clase</a:t>
            </a:r>
            <a:endParaRPr sz="2000" b="1" i="0" u="none" strike="noStrike" cap="none" dirty="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41"/>
          <p:cNvSpPr txBox="1"/>
          <p:nvPr/>
        </p:nvSpPr>
        <p:spPr>
          <a:xfrm>
            <a:off x="457725" y="595500"/>
            <a:ext cx="7623900" cy="6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3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Consignas propuestas:</a:t>
            </a:r>
            <a:endParaRPr sz="32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p141"/>
          <p:cNvSpPr txBox="1"/>
          <p:nvPr/>
        </p:nvSpPr>
        <p:spPr>
          <a:xfrm>
            <a:off x="457725" y="1338675"/>
            <a:ext cx="370050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Finalizar la configuración de </a:t>
            </a:r>
            <a:r>
              <a:rPr lang="es-AR" sz="1300" b="1" i="1" dirty="0" err="1">
                <a:latin typeface="DM Sans"/>
                <a:ea typeface="DM Sans"/>
                <a:cs typeface="DM Sans"/>
                <a:sym typeface="DM Sans"/>
              </a:rPr>
              <a:t>passport</a:t>
            </a:r>
            <a:r>
              <a:rPr lang="es-AR" sz="1300" b="1" i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i="1" dirty="0" err="1">
                <a:latin typeface="DM Sans"/>
                <a:ea typeface="DM Sans"/>
                <a:cs typeface="DM Sans"/>
                <a:sym typeface="DM Sans"/>
              </a:rPr>
              <a:t>JWT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Identificar y resolver problema que se presenta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router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personalizado que implementamos en el ejercicio.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Adecuar la función </a:t>
            </a:r>
            <a:r>
              <a:rPr lang="es" sz="1300" b="1" i="1" dirty="0">
                <a:latin typeface="DM Sans"/>
                <a:ea typeface="DM Sans"/>
                <a:cs typeface="DM Sans"/>
                <a:sym typeface="DM Sans"/>
              </a:rPr>
              <a:t>handlePolicies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 según corresponda, en base a passport.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Implementar </a:t>
            </a:r>
            <a:r>
              <a:rPr lang="es" sz="1300" b="1" i="1" dirty="0">
                <a:latin typeface="DM Sans"/>
                <a:ea typeface="DM Sans"/>
                <a:cs typeface="DM Sans"/>
                <a:sym typeface="DM Sans"/>
              </a:rPr>
              <a:t>passport-local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 pa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ra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 encapsular el método login.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141"/>
          <p:cNvSpPr txBox="1"/>
          <p:nvPr/>
        </p:nvSpPr>
        <p:spPr>
          <a:xfrm>
            <a:off x="4572000" y="1338675"/>
            <a:ext cx="370050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Establecer una estrategia local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passport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s-AR" sz="1300" b="1" i="1" dirty="0">
                <a:latin typeface="DM Sans"/>
                <a:ea typeface="DM Sans"/>
                <a:cs typeface="DM Sans"/>
                <a:sym typeface="DM Sans"/>
              </a:rPr>
              <a:t>generar un registro de usuarios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Modificar, en caso de ser posible, las funciones de hash, procurando estén fuera de los </a:t>
            </a:r>
            <a:r>
              <a:rPr lang="es-AR" sz="1300">
                <a:latin typeface="DM Sans"/>
                <a:ea typeface="DM Sans"/>
                <a:cs typeface="DM Sans"/>
                <a:sym typeface="DM Sans"/>
              </a:rPr>
              <a:t>módulos principales. 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Generar un cliente web básico para probar la configuración de </a:t>
            </a:r>
            <a:r>
              <a:rPr lang="es-AR" sz="1300" b="1" i="1" dirty="0" err="1">
                <a:latin typeface="DM Sans"/>
                <a:ea typeface="DM Sans"/>
                <a:cs typeface="DM Sans"/>
                <a:sym typeface="DM Sans"/>
              </a:rPr>
              <a:t>CORS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8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21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23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" name="Google Shape;1507;p224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247</Words>
  <Application>Microsoft Office PowerPoint</Application>
  <PresentationFormat>Presentación en pantalla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DM Sans</vt:lpstr>
      <vt:lpstr>Simple Light</vt:lpstr>
      <vt:lpstr>Coder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27</cp:revision>
  <dcterms:modified xsi:type="dcterms:W3CDTF">2023-04-18T22:24:50Z</dcterms:modified>
</cp:coreProperties>
</file>