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6" r:id="rId1"/>
  </p:sldMasterIdLst>
  <p:notesMasterIdLst>
    <p:notesMasterId r:id="rId11"/>
  </p:notesMasterIdLst>
  <p:sldIdLst>
    <p:sldId id="256" r:id="rId2"/>
    <p:sldId id="257" r:id="rId3"/>
    <p:sldId id="271" r:id="rId4"/>
    <p:sldId id="322" r:id="rId5"/>
    <p:sldId id="323" r:id="rId6"/>
    <p:sldId id="317" r:id="rId7"/>
    <p:sldId id="319" r:id="rId8"/>
    <p:sldId id="320" r:id="rId9"/>
    <p:sldId id="321" r:id="rId10"/>
  </p:sldIdLst>
  <p:sldSz cx="9144000" cy="5143500" type="screen16x9"/>
  <p:notesSz cx="6858000" cy="9144000"/>
  <p:embeddedFontLst>
    <p:embeddedFont>
      <p:font typeface="DM Sans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54C249-DDDC-499C-89DD-7A15FB1E5F51}">
  <a:tblStyle styleId="{7F54C249-DDDC-499C-89DD-7A15FB1E5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82254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128dbe8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12128dbe8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para la primera clase (después no va).</a:t>
            </a: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524736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128dbe8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12128dbe8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Colocar todas las clases.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73146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3d990c0b2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f3d990c0b2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Antes de empezar, toma en cuenta lo siguiente...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93613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b80597dd4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6" name="Google Shape;816;g1b80597dd4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texto e imagen. Si no alcanza, no sobrecargar, usar otra con el mismo título para indicar que continúa el mismo módulo.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b80597dd41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2" name="Google Shape;832;g1b80597dd41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4d82482568_1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4" name="Google Shape;984;g14d82482568_1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Obligatoria. Se sugiere ubicar al finalizar la explicación de algún tema, para abrir formalmente el espacio de preguntas y ordenar la interacción.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227823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14d82482568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5" name="Google Shape;995;g14d82482568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siempre.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26319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4d82482568_1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0" name="Google Shape;1000;g14d82482568_1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Todas las clases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840141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4d82482568_1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5" name="Google Shape;1005;g14d82482568_1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Todas las clases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03006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5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6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9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 imagen">
  <p:cSld name="Con image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9"/>
          <p:cNvSpPr/>
          <p:nvPr/>
        </p:nvSpPr>
        <p:spPr>
          <a:xfrm>
            <a:off x="6592475" y="0"/>
            <a:ext cx="25515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69" title="logo coderhou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5505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ndo blanco">
  <p:cSld name="Fondo blanco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68" title="logo coderhous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760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37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00200" y="4740050"/>
            <a:ext cx="1057500" cy="2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750" r:id="rId16"/>
    <p:sldLayoutId id="2147483751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3"/>
          <p:cNvSpPr txBox="1"/>
          <p:nvPr/>
        </p:nvSpPr>
        <p:spPr>
          <a:xfrm>
            <a:off x="1365049" y="1313360"/>
            <a:ext cx="6221400" cy="93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5400" b="1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Bienvenidos</a:t>
            </a:r>
            <a:endParaRPr sz="4000" b="1" i="0" u="none" strike="noStrike" cap="none" dirty="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6" name="Google Shape;316;p103"/>
          <p:cNvSpPr txBox="1"/>
          <p:nvPr/>
        </p:nvSpPr>
        <p:spPr>
          <a:xfrm>
            <a:off x="1718795" y="2403822"/>
            <a:ext cx="5452024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800" b="0" i="0" u="none" strike="noStrike" cap="none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En breve comenzamos con el </a:t>
            </a:r>
            <a:r>
              <a:rPr lang="es" sz="4000" b="1" i="0" u="none" strike="noStrike" cap="none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AfterClass</a:t>
            </a:r>
            <a:endParaRPr sz="2800" b="1" i="0" u="none" strike="noStrike" cap="none" dirty="0">
              <a:solidFill>
                <a:srgbClr val="FFFF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4"/>
          <p:cNvSpPr/>
          <p:nvPr/>
        </p:nvSpPr>
        <p:spPr>
          <a:xfrm>
            <a:off x="3080700" y="2547525"/>
            <a:ext cx="2982600" cy="793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4"/>
          <p:cNvSpPr txBox="1"/>
          <p:nvPr/>
        </p:nvSpPr>
        <p:spPr>
          <a:xfrm>
            <a:off x="1461300" y="1802163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clase va a ser</a:t>
            </a:r>
            <a:endParaRPr sz="4000" b="1" i="0" u="none" strike="noStrike" cap="none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4" name="Google Shape;324;p104"/>
          <p:cNvSpPr txBox="1"/>
          <p:nvPr/>
        </p:nvSpPr>
        <p:spPr>
          <a:xfrm>
            <a:off x="3655975" y="2541075"/>
            <a:ext cx="2227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grabada</a:t>
            </a:r>
            <a:endParaRPr sz="4000" b="1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5" name="Google Shape;325;p104"/>
          <p:cNvSpPr/>
          <p:nvPr/>
        </p:nvSpPr>
        <p:spPr>
          <a:xfrm>
            <a:off x="3293875" y="2844525"/>
            <a:ext cx="199800" cy="199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18"/>
          <p:cNvSpPr txBox="1"/>
          <p:nvPr/>
        </p:nvSpPr>
        <p:spPr>
          <a:xfrm>
            <a:off x="1461300" y="2216250"/>
            <a:ext cx="62214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After Class 9°</a:t>
            </a:r>
            <a:endParaRPr sz="3800" b="1" dirty="0">
              <a:solidFill>
                <a:schemeClr val="dk1"/>
              </a:solidFill>
              <a:highlight>
                <a:srgbClr val="DEFC52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8" name="Google Shape;818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775" y="1640762"/>
            <a:ext cx="2614225" cy="26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149"/>
          <p:cNvSpPr txBox="1"/>
          <p:nvPr/>
        </p:nvSpPr>
        <p:spPr>
          <a:xfrm>
            <a:off x="457725" y="1016688"/>
            <a:ext cx="5572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Práctica integradora</a:t>
            </a:r>
            <a:endParaRPr sz="4000" b="1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0" name="Google Shape;820;p149"/>
          <p:cNvSpPr txBox="1"/>
          <p:nvPr/>
        </p:nvSpPr>
        <p:spPr>
          <a:xfrm>
            <a:off x="457725" y="1864213"/>
            <a:ext cx="44472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La mejor forma de repasar los temas vistos hasta el momento, es hacer un repaso integrado de todos los elementos.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Si bien es correcto repasar el código parte por parte, es importante que como desarrolladores comencemos a trabajar en nuestra </a:t>
            </a:r>
            <a:r>
              <a:rPr lang="es" sz="1350" b="1">
                <a:latin typeface="DM Sans"/>
                <a:ea typeface="DM Sans"/>
                <a:cs typeface="DM Sans"/>
                <a:sym typeface="DM Sans"/>
              </a:rPr>
              <a:t>lógica de integración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, es decir, tenemos que tener siempre contemplado el cómo vamos a juntar todo lo aprendido, para tener un proyecto sólido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1" name="Google Shape;821;p149"/>
          <p:cNvSpPr txBox="1"/>
          <p:nvPr/>
        </p:nvSpPr>
        <p:spPr>
          <a:xfrm>
            <a:off x="5990775" y="1923500"/>
            <a:ext cx="14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Arquitectura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2" name="Google Shape;822;p149"/>
          <p:cNvSpPr txBox="1"/>
          <p:nvPr/>
        </p:nvSpPr>
        <p:spPr>
          <a:xfrm>
            <a:off x="7160625" y="1755600"/>
            <a:ext cx="1011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Patrones de diseño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3" name="Google Shape;823;p149"/>
          <p:cNvSpPr txBox="1"/>
          <p:nvPr/>
        </p:nvSpPr>
        <p:spPr>
          <a:xfrm>
            <a:off x="5923675" y="2952900"/>
            <a:ext cx="101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Mailing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4" name="Google Shape;824;p149"/>
          <p:cNvSpPr txBox="1"/>
          <p:nvPr/>
        </p:nvSpPr>
        <p:spPr>
          <a:xfrm rot="-1231326">
            <a:off x="7073677" y="3373090"/>
            <a:ext cx="1185217" cy="40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Entornos</a:t>
            </a:r>
            <a:endParaRPr sz="13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51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Elementos a integrar</a:t>
            </a:r>
            <a:endParaRPr sz="4000" b="1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35" name="Google Shape;835;p151"/>
          <p:cNvSpPr txBox="1"/>
          <p:nvPr/>
        </p:nvSpPr>
        <p:spPr>
          <a:xfrm>
            <a:off x="473350" y="1841100"/>
            <a:ext cx="3834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En el desarrollo de esta práctica de integración, repasarás y conectarás los siguientes conceptos: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36" name="Google Shape;836;p151"/>
          <p:cNvSpPr txBox="1"/>
          <p:nvPr/>
        </p:nvSpPr>
        <p:spPr>
          <a:xfrm>
            <a:off x="4527575" y="1841100"/>
            <a:ext cx="38346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DM Sans"/>
              <a:buChar char="✓"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Arquitectura por capas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DM Sans"/>
              <a:buChar char="✓"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Patrones de diseño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DM Sans"/>
              <a:buChar char="✓"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Mailing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457200" marR="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50"/>
              <a:buFont typeface="DM Sans"/>
              <a:buChar char="✓"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Manejo de variables de entorno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76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¿Preguntas?</a:t>
            </a:r>
            <a:endParaRPr sz="4000" b="1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418177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78"/>
          <p:cNvSpPr txBox="1"/>
          <p:nvPr/>
        </p:nvSpPr>
        <p:spPr>
          <a:xfrm>
            <a:off x="1461300" y="1925250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Opina y valora</a:t>
            </a:r>
            <a:r>
              <a:rPr lang="es" sz="4000" b="1" i="0" u="none" strike="noStrike" cap="none">
                <a:solidFill>
                  <a:srgbClr val="DEFC5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4000" b="1" i="0" u="none" strike="noStrike" cap="none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clase</a:t>
            </a:r>
            <a:endParaRPr sz="4000" b="1" i="0" u="none" strike="noStrike" cap="non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61148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79"/>
          <p:cNvSpPr txBox="1"/>
          <p:nvPr/>
        </p:nvSpPr>
        <p:spPr>
          <a:xfrm>
            <a:off x="2382900" y="2171550"/>
            <a:ext cx="4378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40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Muchas gracias</a:t>
            </a:r>
            <a:r>
              <a:rPr lang="es" sz="4000" b="1" i="0" u="none" strike="noStrike" cap="non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4000" b="0" i="0" u="none" strike="noStrike" cap="non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76436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Google Shape;1007;p180" title="Hashtag &quot;democratizando la educación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9675" y="2410500"/>
            <a:ext cx="5924650" cy="32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6034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224</Words>
  <Application>Microsoft Office PowerPoint</Application>
  <PresentationFormat>Presentación en pantalla (16:9)</PresentationFormat>
  <Paragraphs>34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DM Sans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Diego R. Polverelli</cp:lastModifiedBy>
  <cp:revision>32</cp:revision>
  <dcterms:modified xsi:type="dcterms:W3CDTF">2023-05-23T20:03:29Z</dcterms:modified>
</cp:coreProperties>
</file>