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14"/>
  </p:notesMasterIdLst>
  <p:sldIdLst>
    <p:sldId id="256" r:id="rId2"/>
    <p:sldId id="257" r:id="rId3"/>
    <p:sldId id="271" r:id="rId4"/>
    <p:sldId id="331" r:id="rId5"/>
    <p:sldId id="262" r:id="rId6"/>
    <p:sldId id="264" r:id="rId7"/>
    <p:sldId id="267" r:id="rId8"/>
    <p:sldId id="268" r:id="rId9"/>
    <p:sldId id="317" r:id="rId10"/>
    <p:sldId id="319" r:id="rId11"/>
    <p:sldId id="320" r:id="rId12"/>
    <p:sldId id="321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34bdd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3b34bddd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b34bddd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13b34bddd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34bddd4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b34bddd4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b34bddd4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13b34bddd4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 imagen">
  <p:cSld name="Con imag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9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6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69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68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07°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9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Práctica Integradora 4°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Swagger</a:t>
            </a: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- </a:t>
            </a:r>
            <a:r>
              <a:rPr lang="es-AR" sz="1800" b="1" i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Supertest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75" y="1640762"/>
            <a:ext cx="2614225" cy="26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89"/>
          <p:cNvSpPr txBox="1"/>
          <p:nvPr/>
        </p:nvSpPr>
        <p:spPr>
          <a:xfrm>
            <a:off x="457725" y="1016688"/>
            <a:ext cx="55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Práctica integradora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6" name="Google Shape;336;p89"/>
          <p:cNvSpPr txBox="1"/>
          <p:nvPr/>
        </p:nvSpPr>
        <p:spPr>
          <a:xfrm>
            <a:off x="457725" y="1864213"/>
            <a:ext cx="4447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La mejor forma de repasar los temas vistos hasta el momento, es hacer un repaso integrado de todos los elementos.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Si bien es correcto repasar el código parte por parte, es importante que como desarrolladores comencemos a trabajar en nuestra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lógica de integración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es decir, tenemos que tener siempre contemplado el cómo vamos a juntar todo lo aprendido, para tener un proyecto sólido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p89"/>
          <p:cNvSpPr txBox="1"/>
          <p:nvPr/>
        </p:nvSpPr>
        <p:spPr>
          <a:xfrm>
            <a:off x="5810825" y="1864225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Loggers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89"/>
          <p:cNvSpPr txBox="1"/>
          <p:nvPr/>
        </p:nvSpPr>
        <p:spPr>
          <a:xfrm rot="-2700000">
            <a:off x="7071246" y="1979469"/>
            <a:ext cx="1249458" cy="33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Documentación</a:t>
            </a:r>
            <a:endParaRPr sz="10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9" name="Google Shape;339;p89"/>
          <p:cNvSpPr txBox="1"/>
          <p:nvPr/>
        </p:nvSpPr>
        <p:spPr>
          <a:xfrm rot="-2509460">
            <a:off x="6966500" y="3426695"/>
            <a:ext cx="1458951" cy="33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Complementación</a:t>
            </a:r>
            <a:endParaRPr sz="10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0" name="Google Shape;340;p89"/>
          <p:cNvSpPr txBox="1"/>
          <p:nvPr/>
        </p:nvSpPr>
        <p:spPr>
          <a:xfrm rot="728">
            <a:off x="5717619" y="2983579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Testing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Elementos a integrar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1" name="Google Shape;351;p91"/>
          <p:cNvSpPr txBox="1"/>
          <p:nvPr/>
        </p:nvSpPr>
        <p:spPr>
          <a:xfrm>
            <a:off x="473350" y="1841100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En el desarrollo de esta práctica de integración, repasarás y conectarás los siguientes conceptos: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2" name="Google Shape;352;p91"/>
          <p:cNvSpPr txBox="1"/>
          <p:nvPr/>
        </p:nvSpPr>
        <p:spPr>
          <a:xfrm>
            <a:off x="4527575" y="1841100"/>
            <a:ext cx="38346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Logging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Documentación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Testing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4"/>
          <p:cNvSpPr txBox="1"/>
          <p:nvPr/>
        </p:nvSpPr>
        <p:spPr>
          <a:xfrm>
            <a:off x="3413475" y="665488"/>
            <a:ext cx="4987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Skills para documentación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1" name="Google Shape;371;p94"/>
          <p:cNvSpPr txBox="1"/>
          <p:nvPr/>
        </p:nvSpPr>
        <p:spPr>
          <a:xfrm>
            <a:off x="3413475" y="2181150"/>
            <a:ext cx="5505300" cy="2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Comprender la importancia de documentar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Comprender el uso de Swagger para documentación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Realizar la Swaggerización por archivos de cada Módulo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Comprender sobre los elementos que compone un módulo Swaggerizado (schemas, inputs, requestBodies, responses, etc)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2" name="Google Shape;37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" y="1839900"/>
            <a:ext cx="3087050" cy="1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5"/>
          <p:cNvSpPr txBox="1"/>
          <p:nvPr/>
        </p:nvSpPr>
        <p:spPr>
          <a:xfrm>
            <a:off x="576875" y="757475"/>
            <a:ext cx="508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Skills para testing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8" name="Google Shape;378;p95"/>
          <p:cNvSpPr txBox="1"/>
          <p:nvPr/>
        </p:nvSpPr>
        <p:spPr>
          <a:xfrm>
            <a:off x="576875" y="2030350"/>
            <a:ext cx="48417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Comprender sobre módulos de Testing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Conocimientos de realización de Testing unitario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Conocimiento sobre Test de integración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Uso de Mocha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Uso de Chai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Uso de SuperTest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9" name="Google Shape;37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250" y="244475"/>
            <a:ext cx="1238000" cy="125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125" y="1939887"/>
            <a:ext cx="1238000" cy="12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250" y="3599675"/>
            <a:ext cx="1355750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350</Words>
  <Application>Microsoft Office PowerPoint</Application>
  <PresentationFormat>Presentación en pantalla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DM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79</cp:revision>
  <dcterms:modified xsi:type="dcterms:W3CDTF">2024-01-05T18:10:00Z</dcterms:modified>
</cp:coreProperties>
</file>