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3°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1295</Words>
  <Application>Microsoft Office PowerPoint</Application>
  <PresentationFormat>Presentación en pantalla (16:9)</PresentationFormat>
  <Paragraphs>105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 Mono</vt:lpstr>
      <vt:lpstr>DM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81</cp:revision>
  <dcterms:modified xsi:type="dcterms:W3CDTF">2025-01-25T00:13:28Z</dcterms:modified>
</cp:coreProperties>
</file>