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27"/>
  </p:notesMasterIdLst>
  <p:sldIdLst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jdhani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9A672-0C24-45FF-8C30-2326E21D7D53}">
  <a:tblStyle styleId="{9C59A672-0C24-45FF-8C30-2326E21D7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7824e14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47824e147_0_10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e47824e147_0_10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06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b3107e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b3107e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eb3107e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eb3107e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7824e14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7824e147_0_1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47824e147_0_11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47824e14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47824e147_0_56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e47824e147_0_56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1fdcf20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1fdcf20d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5a5591a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5a5591a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7824e14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7824e147_0_26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e47824e147_0_26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fdcf20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fdcf20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7824e147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7824e147_0_5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e47824e147_0_51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fdcf20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1fdcf20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7824e147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7824e147_0_5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e47824e147_0_52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fdcf20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1fdcf20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">
  <p:cSld name="CUSTOM_7">
    <p:bg>
      <p:bgPr>
        <a:solidFill>
          <a:srgbClr val="66666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72" name="Google Shape;72;p2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ubTitle" idx="1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2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4"/>
          <p:cNvSpPr txBox="1">
            <a:spLocks noGrp="1"/>
          </p:cNvSpPr>
          <p:nvPr>
            <p:ph type="subTitle" idx="1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sz="25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ubTitle" idx="2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26"/>
          <p:cNvSpPr txBox="1">
            <a:spLocks noGrp="1"/>
          </p:cNvSpPr>
          <p:nvPr>
            <p:ph type="subTitle" idx="1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ubTitle" idx="2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0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55" name="Google Shape;1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1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2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4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4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5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5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" name="Google Shape;47;p1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48;p1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49;p15"/>
          <p:cNvCxnSpPr/>
          <p:nvPr/>
        </p:nvCxnSpPr>
        <p:spPr>
          <a:xfrm rot="10800000" flipH="1">
            <a:off x="-15600" y="10136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" name="Google Shape;50;p15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1" name="Google Shape;51;p15"/>
          <p:cNvCxnSpPr/>
          <p:nvPr/>
        </p:nvCxnSpPr>
        <p:spPr>
          <a:xfrm rot="10800000" flipH="1">
            <a:off x="-15600" y="131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Atividade Integradora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311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5" name="Google Shape;265;p57"/>
          <p:cNvGraphicFramePr/>
          <p:nvPr>
            <p:extLst>
              <p:ext uri="{D42A27DB-BD31-4B8C-83A1-F6EECF244321}">
                <p14:modId xmlns:p14="http://schemas.microsoft.com/office/powerpoint/2010/main" val="3359272771"/>
              </p:ext>
            </p:extLst>
          </p:nvPr>
        </p:nvGraphicFramePr>
        <p:xfrm>
          <a:off x="952500" y="1809750"/>
          <a:ext cx="7239000" cy="179820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ASUS Prime H310M-E R2.0/BR, Chipset H310, Intel LGA 1151,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mATX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, DDR4, 90MB11X0-C1BAY0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8GB DIMM DDR4 2666Mhz 1,2V 1Rx8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Seagate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BarraCuda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1TB, 3.5´, SATA - ST1000DM010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" name="Google Shape;266;p5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3" name="Google Shape;273;p58"/>
          <p:cNvGraphicFramePr/>
          <p:nvPr>
            <p:extLst>
              <p:ext uri="{D42A27DB-BD31-4B8C-83A1-F6EECF244321}">
                <p14:modId xmlns:p14="http://schemas.microsoft.com/office/powerpoint/2010/main" val="2321717822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ASUS</a:t>
                      </a:r>
                      <a:r>
                        <a:rPr lang="en-US" dirty="0"/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Prime B450M Gaming/BR</a:t>
                      </a: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Kingston 4gb Ddr3 1600mhz Pc3 Kvr16n11/4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Seagate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BarraCuda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1TB, 3.5´, SATA - ST1000DM010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4" name="Google Shape;274;p58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81" name="Google Shape;281;p59"/>
          <p:cNvGraphicFramePr/>
          <p:nvPr>
            <p:extLst>
              <p:ext uri="{D42A27DB-BD31-4B8C-83A1-F6EECF244321}">
                <p14:modId xmlns:p14="http://schemas.microsoft.com/office/powerpoint/2010/main" val="4081582260"/>
              </p:ext>
            </p:extLst>
          </p:nvPr>
        </p:nvGraphicFramePr>
        <p:xfrm>
          <a:off x="952500" y="2114550"/>
          <a:ext cx="7239000" cy="201156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 Core I5 3º3470 3,2ghz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B75 Ddr3 Lga1155- I3-i5-i7 2ª-3ª 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Memória RAM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ValueRAM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color Verde 4GB 1 Kingston KVR16N11/4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Purple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DVR Western Digital 2TB 5400 RPM 64MB Cache SATA 6.0Gb/s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p59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0"/>
          <p:cNvSpPr txBox="1"/>
          <p:nvPr/>
        </p:nvSpPr>
        <p:spPr>
          <a:xfrm>
            <a:off x="637200" y="1462125"/>
            <a:ext cx="39864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 equipamentos considerados de custo médio são usados ​​por pessoas com requisitos mais exigentes do que os de baixo custo. Poderíamos dar o exemplo de que você trabalha no desenvolvimento com ferramentas leves (VS Code, Mysql, etc.) ou também para jogos com demandas médias: nesses casos, os equipamentos podem ter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0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6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7" name="Google Shape;297;p61"/>
          <p:cNvGraphicFramePr/>
          <p:nvPr>
            <p:extLst>
              <p:ext uri="{D42A27DB-BD31-4B8C-83A1-F6EECF244321}">
                <p14:modId xmlns:p14="http://schemas.microsoft.com/office/powerpoint/2010/main" val="4050612951"/>
              </p:ext>
            </p:extLst>
          </p:nvPr>
        </p:nvGraphicFramePr>
        <p:xfrm>
          <a:off x="952500" y="1809750"/>
          <a:ext cx="7239000" cy="262113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 Core i3-10100F, Cache 6MB, 4.30 GHz, LGA 1200 ( Sem gráfico integrado - Obrigatório uso de placa de vídeo)</a:t>
                      </a:r>
                      <a:r>
                        <a:rPr lang="pt-BR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Gigabyte H410M H, Intel LGA1200, Micro ATX, DDR4, 32Gb</a:t>
                      </a:r>
                      <a:r>
                        <a:rPr lang="pt-BR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Gb 2666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Mhz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Kingston Fury DDR4</a:t>
                      </a:r>
                      <a:r>
                        <a:rPr lang="en-US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A400, Kingston, SA400S37/240G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Western Digital Caviar Blue 1TB,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Sata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III, 7200RPM, 64MB, WD10EZEX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8" name="Google Shape;298;p61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6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5" name="Google Shape;305;p62"/>
          <p:cNvGraphicFramePr/>
          <p:nvPr>
            <p:extLst>
              <p:ext uri="{D42A27DB-BD31-4B8C-83A1-F6EECF244321}">
                <p14:modId xmlns:p14="http://schemas.microsoft.com/office/powerpoint/2010/main" val="799810971"/>
              </p:ext>
            </p:extLst>
          </p:nvPr>
        </p:nvGraphicFramePr>
        <p:xfrm>
          <a:off x="952500" y="1809750"/>
          <a:ext cx="7239000" cy="262113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AMD Athlon 3000G - Radeon Vega 3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Graphics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Clock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3.5GHz</a:t>
                      </a:r>
                      <a:r>
                        <a:rPr lang="pt-BR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2x 8 Gb 2666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Mhz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Kingston Fury DDR4 (TOTAL 16 Gb)</a:t>
                      </a:r>
                      <a:r>
                        <a:rPr lang="en-US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A400, Kingston, SA400S37/240G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Western Digital Caviar Blue 1TB,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Sata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III, 7200RPM, 64MB, WD10EZEX</a:t>
                      </a:r>
                      <a:endParaRPr lang="pt-BR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PNY NVIDIA Quadro P400, 2GB, GDDR5 - VCQP400V2PB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" name="Google Shape;306;p6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6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3" name="Google Shape;313;p63"/>
          <p:cNvGraphicFramePr/>
          <p:nvPr>
            <p:extLst>
              <p:ext uri="{D42A27DB-BD31-4B8C-83A1-F6EECF244321}">
                <p14:modId xmlns:p14="http://schemas.microsoft.com/office/powerpoint/2010/main" val="286130954"/>
              </p:ext>
            </p:extLst>
          </p:nvPr>
        </p:nvGraphicFramePr>
        <p:xfrm>
          <a:off x="952500" y="2114550"/>
          <a:ext cx="7239000" cy="30478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7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 Core I5 9400 2,90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Ghz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9 Mb Cache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Lga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1151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Cof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LAKE 9O GERACAO BX80684I59400</a:t>
                      </a:r>
                      <a:r>
                        <a:rPr lang="pt-BR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Pcware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Ipmh310g -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Lga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1151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Corsair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Vengeance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LPX, 8GB, 2666MHz, DDR4, C16 - CMK8GX4M1A2666C16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A400, Kingston, SA400S37/240G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Western Digital Caviar Blue 1TB, Sata III, 7200RPM, 64MB, WD10EZEX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Gigabyte NVIDIA GeForce GT 1030 D4 2G, DDR4 - GV-N1030D4-2GL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4" name="Google Shape;314;p63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6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alto custo são aqueles que exigem o melhor desempenho do mercado. Eles são usados ​​para tarefas que requer muito processamento, como mineração de dados, big data, jogos, entre outras. Eles geralmente usam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9" name="Google Shape;329;p65"/>
          <p:cNvGraphicFramePr/>
          <p:nvPr>
            <p:extLst>
              <p:ext uri="{D42A27DB-BD31-4B8C-83A1-F6EECF244321}">
                <p14:modId xmlns:p14="http://schemas.microsoft.com/office/powerpoint/2010/main" val="3838920649"/>
              </p:ext>
            </p:extLst>
          </p:nvPr>
        </p:nvGraphicFramePr>
        <p:xfrm>
          <a:off x="952500" y="1809750"/>
          <a:ext cx="7239000" cy="262113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GIGABYTE Z390 UD, Intel LGA1151/Z390/ATX/M.2/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Realtek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ALC887/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Realtek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8118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Gaming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LAN/HDMI/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Gaming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Kingston Fury Beast, 16GB (2x8GB), 2666MHz, DDR4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XPG S41 TUF, 512GB, M.2, PCIe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Seagate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Exos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Enterprise 1TB 7200RPM 256MB ST1000NM000A SEAGATE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Nvidia GeForce RTX 2080 Super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Open Sans"/>
                        <a:cs typeface="Arial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" name="Google Shape;330;p65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7" name="Google Shape;337;p66"/>
          <p:cNvGraphicFramePr/>
          <p:nvPr>
            <p:extLst>
              <p:ext uri="{D42A27DB-BD31-4B8C-83A1-F6EECF244321}">
                <p14:modId xmlns:p14="http://schemas.microsoft.com/office/powerpoint/2010/main" val="2762321205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ASUS TUF GAMING X570-PLUS/BR AM4 ATX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Kingston Fury Beast, RGB, 32GB (2x16GB), 3200MHz, DDR4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XPG S41 TUF, 512GB, M.2,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PCIe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Seagate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Exos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Enterprise 1TB 7200RPM 256MB ST1000NM000A SEAGATE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AMD Radeon RX 5700 XT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" name="Google Shape;338;p6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9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49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p49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49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49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9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5" name="Google Shape;345;p67"/>
          <p:cNvGraphicFramePr/>
          <p:nvPr>
            <p:extLst>
              <p:ext uri="{D42A27DB-BD31-4B8C-83A1-F6EECF244321}">
                <p14:modId xmlns:p14="http://schemas.microsoft.com/office/powerpoint/2010/main" val="3723107602"/>
              </p:ext>
            </p:extLst>
          </p:nvPr>
        </p:nvGraphicFramePr>
        <p:xfrm>
          <a:off x="952500" y="2114550"/>
          <a:ext cx="7239000" cy="30478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 Core i9-9900 - 9ª Geração</a:t>
                      </a:r>
                      <a:r>
                        <a:rPr lang="pt-BR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Mãe: H310M - 10/100/1000 Mbps - 1x slot PCI Express 3.0 x16</a:t>
                      </a:r>
                      <a:r>
                        <a:rPr lang="pt-BR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Kingston Fury Beast, RGB, 32GB (2x16GB), 2666MHz, DDR4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WD Green, 1TB, SATA, Leitura 545MB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 Seagate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Exos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Enterprise 1TB 7200RPM 256MB ST1000NM000A SEAGATE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de Vídeo NVIDIA GeForce RTX 3060 12GB GDDR6 - Resolução: 4K - 7680 x 4320 @60Hz (Digital) - Interface: PCI-Express 3.0 x16</a:t>
                      </a:r>
                      <a:r>
                        <a:rPr lang="pt-BR" dirty="0"/>
                        <a:t>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6" name="Google Shape;346;p67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4" name="Google Shape;354;p6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aluno deve carregar um arquivo no formato de sua preferência (.pdf, .doc, .xls) na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thread do Discord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 os detalhes dos diferentes equipamentos que montaram.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1" name="Google Shape;3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base no que aprendemos com toda a estrutura dos computadores, iremos proceder à montagem de diferentes computadores com base nas necessidades específicas de uso e compatibilidade entre seus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construir 9 computadores de 3 níveis diferentes (alto, médio e baixo) onde teremos que determinar os componentes compatíveis para cada um.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1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a montagem teremos uma tabela de especificações onde teremos separado: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mãe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Memória principal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secundária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 (se for necessário)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Teremos que montar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computadores por nível, em que cada um deles será compatível com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terceiro computador deve ser configurado a critério do aluno.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 de montagem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229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8229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Por que esta atividade? Este exercício de montagem de computadores funciona?</a:t>
            </a:r>
            <a:endParaRPr sz="17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Quando estamos em um ambiente de trabalho, os computadores são uma parte essencial do trabalho diário, portanto, a capacidade de construir um com base em certas especificações é uma habilidade necessária para o profissional de TI.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54"/>
          <p:cNvSpPr txBox="1"/>
          <p:nvPr/>
        </p:nvSpPr>
        <p:spPr>
          <a:xfrm>
            <a:off x="5082850" y="1767800"/>
            <a:ext cx="3056100" cy="26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lembrar que 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diferentes componentes, existem certas características, como sockets, frequência e conectores, que devem ser considerados para a compatibilidade.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 txBox="1"/>
          <p:nvPr/>
        </p:nvSpPr>
        <p:spPr>
          <a:xfrm>
            <a:off x="627825" y="1528150"/>
            <a:ext cx="42588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baixo custo geralmente são usados ​​por pessoas que precisam de poucos requisitos. Poderíamos tomar o exemplo de uma pessoa que trabalha em um escritório com ferramentas de automação de escritório (Excel, Word, etc), onde geralmente, os equipamentos não precisam de uma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1043</Words>
  <Application>Microsoft Office PowerPoint</Application>
  <PresentationFormat>Apresentação na tela (16:9)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Rajdhani</vt:lpstr>
      <vt:lpstr>Arial</vt:lpstr>
      <vt:lpstr>Open Sans</vt:lpstr>
      <vt:lpstr>Simple Light</vt:lpstr>
      <vt:lpstr>Digital House</vt:lpstr>
      <vt:lpstr>Simple Light</vt:lpstr>
      <vt:lpstr>Atividade Integradora</vt:lpstr>
      <vt:lpstr>Temas</vt:lpstr>
      <vt:lpstr>Apresentação do PowerPoint</vt:lpstr>
      <vt:lpstr>Exercício</vt:lpstr>
      <vt:lpstr>Apresentação do PowerPoint</vt:lpstr>
      <vt:lpstr>Detalhes de montagem</vt:lpstr>
      <vt:lpstr>Detalhes</vt:lpstr>
      <vt:lpstr>Apresentação do PowerPoint</vt:lpstr>
      <vt:lpstr>Baixo custo</vt:lpstr>
      <vt:lpstr>Baixo custo - Intel</vt:lpstr>
      <vt:lpstr>Baixo custo - AMD</vt:lpstr>
      <vt:lpstr>Baixo custo</vt:lpstr>
      <vt:lpstr>Custo Médio</vt:lpstr>
      <vt:lpstr>Custo Médio - Intel</vt:lpstr>
      <vt:lpstr>Custo Médio - AMD</vt:lpstr>
      <vt:lpstr>Custo Médio</vt:lpstr>
      <vt:lpstr>Alto custo</vt:lpstr>
      <vt:lpstr>Alto custo - Intel</vt:lpstr>
      <vt:lpstr>Alto custo - AMD</vt:lpstr>
      <vt:lpstr>Alto custo</vt:lpstr>
      <vt:lpstr>Apresentação do PowerPoint</vt:lpstr>
      <vt:lpstr>Entrega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Integradora</dc:title>
  <cp:lastModifiedBy>Diego Reis</cp:lastModifiedBy>
  <cp:revision>2</cp:revision>
  <dcterms:modified xsi:type="dcterms:W3CDTF">2021-11-09T23:49:24Z</dcterms:modified>
</cp:coreProperties>
</file>