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A5B8D-03FD-4B72-83A1-C525C5346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C797F-6138-4F4D-95B4-35633911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FF4C6-16EC-434C-9C31-48F6CD60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D970FB-42E7-41F0-B267-21657A3C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3F7DA-CE12-4C60-B137-96CC5809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43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A298E-CF8A-4B12-B4C3-31F77FCC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997185-B5AF-426A-83CA-C69ACF5EB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043AE1-398F-4475-9CC6-1A615C2F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EFE9E-64A4-4400-B3E7-912AE88D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9F7CD7-4EBD-44B3-8710-5F5D6E88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60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2FFC62-1290-46B5-BEAD-22F5F5CA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F8FC17-9A54-46F5-B155-FAD0C528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D412B-28D2-41A7-951A-A6CF8B6C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8F2D8-1205-4F99-A353-DAFD2789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7DEEAE-1652-41EE-A945-AD829C6D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1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D6CB6-E77A-4939-8EDC-64015BAD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5A3E9-AAF0-4D83-B13D-ADE96B0F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BD5FCE-042A-4A79-9C54-15B44A3D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DEEB67-B601-4D3E-858B-ACD41017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93935F-9A68-4782-98DB-738956C0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86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3881B-AC9B-44D0-933D-CC2326E6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EFD76E-06B6-4CCC-BC32-BCE5A6FE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F4549-EB13-437F-9D9A-FF074C3C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A76C-4EFF-4189-8A2C-8D655F56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CAB58A-8AAB-414C-8D6B-61DC4202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6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CB822-26D9-4220-90C9-E6CCA51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4081C-A92B-4753-A156-19A495693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072E81-7A1C-4412-B938-7616D46F5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0A354F-387F-4191-A892-8D70F82C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5EFD22-C2A4-4EFB-936B-B7705BE2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601ED3-474B-472E-B2DB-4DB525E3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4BBD9-A5C3-4D3E-B938-7167B9A3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B9D695-884C-4215-9E2C-7C7DBD171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4D768A-833B-4EA5-8F72-6ED3F1CD9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21A31D-6BF9-488F-A350-D8646DB34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48140C-CEAF-482B-866C-5B18236AC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9A778D-42F8-4716-9E90-9ABFECBF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E1ED3B-B839-4FD0-BCA9-E2241A4C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6A568E-A07D-4F61-8805-54C421E8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3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0927B-E1BC-4BCE-BB22-1A9DB86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F213FC-31AF-4805-9756-20C2F8E7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74D053-CBD1-428F-8DE9-7D516B9C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E25DCD-CA7C-4B93-995B-5545B3BF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1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6C2682-27D1-49CA-BBC4-4FF1E1D5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50DFBD-D8D6-4BB2-8750-C130B539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E38F8-1D81-4F60-B04A-523E82C7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91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52891-246A-43ED-983E-7986763F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76E4E-3EB7-4C6A-AF08-42755435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FEC302-9022-4719-95F2-6829E10CC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8A6CEF-1E06-447B-A5B3-8FACD417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98A41-9D61-4568-940B-2E655539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912642-87A6-4AFE-9130-DCB98769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61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7950D-33F0-4A6E-9910-79838BC0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A575EB-D287-419C-A5A2-8F916D76F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CC3E7A-4603-4837-AD41-B670EDB87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A6BF12-0551-4FB1-A101-C1145C90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2012D-EE61-4CD6-BE52-11D5A2C2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EE7CEA-342E-43CA-963D-200B0884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2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60782A-AAE5-46EF-83CE-2A037DD7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221171-9981-406A-A4A4-74DB17B3E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4DE2BA-E73B-45BF-80C6-1690C021A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D996-006B-43DA-AAFB-C5A88845E580}" type="datetimeFigureOut">
              <a:rPr lang="pt-BR" smtClean="0"/>
              <a:t>01/11/2021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45E1D5-F914-4B28-A4E5-1F7875244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1C152-2406-4185-B982-0F2AA5815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F1C3-72E6-4F83-85D5-CEEB0836DC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5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159CADF-E799-4462-9D7A-BB992A58DB71}"/>
              </a:ext>
            </a:extLst>
          </p:cNvPr>
          <p:cNvGrpSpPr/>
          <p:nvPr/>
        </p:nvGrpSpPr>
        <p:grpSpPr>
          <a:xfrm>
            <a:off x="8526829" y="12546"/>
            <a:ext cx="3871146" cy="6832907"/>
            <a:chOff x="8526829" y="727644"/>
            <a:chExt cx="3665171" cy="6130355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127D155-0233-4CD3-93A6-4958574D91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11" r="54959"/>
            <a:stretch/>
          </p:blipFill>
          <p:spPr>
            <a:xfrm>
              <a:off x="8526829" y="727644"/>
              <a:ext cx="3665171" cy="6130355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A044BE0-C3BC-4414-B1DE-89C4F6206C38}"/>
                </a:ext>
              </a:extLst>
            </p:cNvPr>
            <p:cNvSpPr/>
            <p:nvPr/>
          </p:nvSpPr>
          <p:spPr>
            <a:xfrm>
              <a:off x="11088711" y="3994683"/>
              <a:ext cx="1103288" cy="28633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4C22B8-37E4-4E50-A644-15DECE7552D1}"/>
              </a:ext>
            </a:extLst>
          </p:cNvPr>
          <p:cNvSpPr txBox="1"/>
          <p:nvPr/>
        </p:nvSpPr>
        <p:spPr>
          <a:xfrm>
            <a:off x="0" y="2977432"/>
            <a:ext cx="939728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effectLst/>
                <a:latin typeface="Fira Sans" panose="020B0503050000020004" pitchFamily="34" charset="0"/>
              </a:rPr>
              <a:t>Introdução ao uso de dados </a:t>
            </a:r>
            <a:r>
              <a:rPr lang="pt-BR" sz="3200" b="0" i="0" dirty="0" err="1">
                <a:effectLst/>
                <a:latin typeface="Fira Sans" panose="020B0503050000020004" pitchFamily="34" charset="0"/>
              </a:rPr>
              <a:t>geoespaciais</a:t>
            </a:r>
            <a:r>
              <a:rPr lang="pt-BR" sz="3200" b="0" i="0" dirty="0">
                <a:effectLst/>
                <a:latin typeface="Fira Sans" panose="020B0503050000020004" pitchFamily="34" charset="0"/>
              </a:rPr>
              <a:t> no </a:t>
            </a:r>
            <a:r>
              <a:rPr lang="pt-BR" sz="3200" dirty="0">
                <a:latin typeface="Fira Sans" panose="020B0503050000020004" pitchFamily="34" charset="0"/>
              </a:rPr>
              <a:t>R</a:t>
            </a:r>
            <a:br>
              <a:rPr lang="pt-BR" b="0" i="0" dirty="0">
                <a:effectLst/>
                <a:latin typeface="Fira Sans" panose="020B0503050000020004" pitchFamily="34" charset="0"/>
              </a:rPr>
            </a:br>
            <a:endParaRPr lang="pt-BR" b="0" i="0" dirty="0">
              <a:effectLst/>
              <a:latin typeface="Fira Sans" panose="020B0503050000020004" pitchFamily="34" charset="0"/>
            </a:endParaRPr>
          </a:p>
          <a:p>
            <a:pPr algn="ctr"/>
            <a:r>
              <a:rPr lang="pt-BR" sz="2400" b="0" i="0" dirty="0">
                <a:effectLst/>
                <a:latin typeface="Fira Sans" panose="020B0503050000020004" pitchFamily="34" charset="0"/>
              </a:rPr>
              <a:t>PPG Ecologia, Evolução e Biodiversidade - UNESP - Rio Claro</a:t>
            </a:r>
          </a:p>
          <a:p>
            <a:pPr algn="ctr"/>
            <a:endParaRPr lang="pt-BR" sz="2400" b="0" i="0" dirty="0">
              <a:effectLst/>
              <a:latin typeface="Fira Sans" panose="020B0503050000020004" pitchFamily="34" charset="0"/>
            </a:endParaRPr>
          </a:p>
          <a:p>
            <a:pPr algn="ctr"/>
            <a:r>
              <a:rPr lang="pt-BR" sz="2000" dirty="0">
                <a:latin typeface="Fira Sans" panose="020B0503050000020004" pitchFamily="34" charset="0"/>
              </a:rPr>
              <a:t>Docentes: M</a:t>
            </a:r>
            <a:r>
              <a:rPr lang="pt-BR" sz="2000" b="0" i="0" dirty="0">
                <a:effectLst/>
                <a:latin typeface="Fira Sans" panose="020B0503050000020004" pitchFamily="34" charset="0"/>
              </a:rPr>
              <a:t>aurício H. </a:t>
            </a:r>
            <a:r>
              <a:rPr lang="pt-BR" sz="2000" b="0" i="0" dirty="0" err="1">
                <a:effectLst/>
                <a:latin typeface="Fira Sans" panose="020B0503050000020004" pitchFamily="34" charset="0"/>
              </a:rPr>
              <a:t>Vancine</a:t>
            </a:r>
            <a:r>
              <a:rPr lang="pt-BR" sz="2000" dirty="0">
                <a:latin typeface="Fira Sans" panose="020B0503050000020004" pitchFamily="34" charset="0"/>
              </a:rPr>
              <a:t> e </a:t>
            </a:r>
            <a:r>
              <a:rPr lang="pt-BR" sz="2000" b="0" i="0" dirty="0">
                <a:effectLst/>
                <a:latin typeface="Fira Sans" panose="020B0503050000020004" pitchFamily="34" charset="0"/>
              </a:rPr>
              <a:t>Milton C. Ribeiro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0AE1027-61E7-4F6D-B697-A974A367F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3" y="35430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F801B62-01C3-4CE4-85A2-F94B40BFB021}"/>
              </a:ext>
            </a:extLst>
          </p:cNvPr>
          <p:cNvSpPr txBox="1"/>
          <p:nvPr/>
        </p:nvSpPr>
        <p:spPr>
          <a:xfrm>
            <a:off x="2378793" y="6001912"/>
            <a:ext cx="4639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i="0" dirty="0">
                <a:effectLst/>
                <a:latin typeface="Fira Sans" panose="020B0503050000020004" pitchFamily="34" charset="0"/>
              </a:rPr>
              <a:t>Rio Claro – SP</a:t>
            </a:r>
          </a:p>
          <a:p>
            <a:pPr algn="ctr"/>
            <a:r>
              <a:rPr lang="pt-BR" dirty="0">
                <a:latin typeface="Fira Sans" panose="020B0503050000020004" pitchFamily="34" charset="0"/>
              </a:rPr>
              <a:t>Novembro de 2021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81FAA06-2B09-4715-91B8-0EE0EA6759A9}"/>
              </a:ext>
            </a:extLst>
          </p:cNvPr>
          <p:cNvSpPr txBox="1"/>
          <p:nvPr/>
        </p:nvSpPr>
        <p:spPr>
          <a:xfrm>
            <a:off x="1535268" y="856088"/>
            <a:ext cx="632674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effectLst/>
                <a:latin typeface="Fira Sans" panose="020B0503050000020004" pitchFamily="34" charset="0"/>
              </a:rPr>
              <a:t>G3-Juçara</a:t>
            </a:r>
          </a:p>
          <a:p>
            <a:pPr algn="ctr"/>
            <a:r>
              <a:rPr lang="pt-BR" sz="2000" dirty="0">
                <a:latin typeface="Fira Sans" panose="020B0503050000020004" pitchFamily="34" charset="0"/>
              </a:rPr>
              <a:t>Bianca Raissa Nogueira, Diego Rezende da Fonseca, </a:t>
            </a:r>
          </a:p>
          <a:p>
            <a:pPr algn="ctr"/>
            <a:r>
              <a:rPr lang="pt-BR" sz="2000" dirty="0">
                <a:latin typeface="Fira Sans" panose="020B0503050000020004" pitchFamily="34" charset="0"/>
              </a:rPr>
              <a:t>Luan </a:t>
            </a:r>
            <a:r>
              <a:rPr lang="pt-BR" sz="2000" dirty="0" err="1">
                <a:latin typeface="Fira Sans" panose="020B0503050000020004" pitchFamily="34" charset="0"/>
              </a:rPr>
              <a:t>Moldan</a:t>
            </a:r>
            <a:r>
              <a:rPr lang="pt-BR" sz="2000" dirty="0">
                <a:latin typeface="Fira Sans" panose="020B0503050000020004" pitchFamily="34" charset="0"/>
              </a:rPr>
              <a:t> Motta e Maria Alice Garcia Ribeiro </a:t>
            </a:r>
            <a:endParaRPr lang="pt-BR" sz="2000" b="0" i="0" dirty="0">
              <a:effectLst/>
              <a:latin typeface="Fira Sans" panose="020B0503050000020004" pitchFamily="34" charset="0"/>
            </a:endParaRPr>
          </a:p>
          <a:p>
            <a:pPr algn="ctr"/>
            <a:endParaRPr lang="pt-BR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72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FA34D-4C38-45EF-8B08-F165136C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10" y="184821"/>
            <a:ext cx="8693239" cy="793973"/>
          </a:xfrm>
        </p:spPr>
        <p:txBody>
          <a:bodyPr>
            <a:normAutofit/>
          </a:bodyPr>
          <a:lstStyle/>
          <a:p>
            <a:r>
              <a:rPr lang="pt-BR" sz="3600" i="1" dirty="0">
                <a:latin typeface="Fira Sans" panose="020B0503050000020004" pitchFamily="34" charset="0"/>
              </a:rPr>
              <a:t>Euterpe </a:t>
            </a:r>
            <a:r>
              <a:rPr lang="pt-BR" sz="3600" i="1" dirty="0" err="1">
                <a:latin typeface="Fira Sans" panose="020B0503050000020004" pitchFamily="34" charset="0"/>
              </a:rPr>
              <a:t>edulis</a:t>
            </a:r>
            <a:r>
              <a:rPr lang="pt-BR" sz="3600" i="1" dirty="0">
                <a:latin typeface="Fira Sans" panose="020B0503050000020004" pitchFamily="34" charset="0"/>
              </a:rPr>
              <a:t> </a:t>
            </a:r>
            <a:r>
              <a:rPr lang="pt-BR" sz="3600" dirty="0">
                <a:latin typeface="Fira Sans" panose="020B0503050000020004" pitchFamily="34" charset="0"/>
              </a:rPr>
              <a:t>Mart. - Juçara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D1CFA7E-BE7F-4C3E-801A-8DB3B104B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043" y="978794"/>
            <a:ext cx="7607247" cy="5879206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F6D3AE-06BC-4FB0-B7F3-3574BAAE01FB}"/>
              </a:ext>
            </a:extLst>
          </p:cNvPr>
          <p:cNvSpPr txBox="1"/>
          <p:nvPr/>
        </p:nvSpPr>
        <p:spPr>
          <a:xfrm>
            <a:off x="160710" y="978794"/>
            <a:ext cx="41537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JUÇARA</a:t>
            </a:r>
            <a:r>
              <a:rPr lang="pt-BR" sz="180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vem do tupi guarani e significa “O que dá farpas ou lascas”.</a:t>
            </a:r>
          </a:p>
          <a:p>
            <a:pPr algn="just"/>
            <a:endParaRPr lang="pt-BR" dirty="0">
              <a:latin typeface="Fira Sans" panose="020B0503050000020004" pitchFamily="34" charset="0"/>
            </a:endParaRPr>
          </a:p>
          <a:p>
            <a:pPr algn="just"/>
            <a:r>
              <a:rPr lang="pt-BR" dirty="0">
                <a:latin typeface="Fira Sans" panose="020B0503050000020004" pitchFamily="34" charset="0"/>
              </a:rPr>
              <a:t>Fornece diversos produtos além do palmito: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Fira Sans" panose="020B0503050000020004" pitchFamily="34" charset="0"/>
              </a:rPr>
              <a:t>o estipe maduro para caibros e ripas para construção;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latin typeface="Fira Sans" panose="020B05030500000200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Fira Sans" panose="020B0503050000020004" pitchFamily="34" charset="0"/>
              </a:rPr>
              <a:t>as folhas são usadas para coberturas temporárias e forrageio;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latin typeface="Fira Sans" panose="020B05030500000200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Fira Sans" panose="020B0503050000020004" pitchFamily="34" charset="0"/>
              </a:rPr>
              <a:t>frutos fornecem um “vinho” semelhante ao do açaí.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797C82-B95C-48BE-96C9-8255DEBC6668}"/>
              </a:ext>
            </a:extLst>
          </p:cNvPr>
          <p:cNvSpPr txBox="1"/>
          <p:nvPr/>
        </p:nvSpPr>
        <p:spPr>
          <a:xfrm>
            <a:off x="2740131" y="6452386"/>
            <a:ext cx="1761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Fira Sans" panose="020B0503050000020004" pitchFamily="34" charset="0"/>
              </a:rPr>
              <a:t>(Pio Corrêa 1969) </a:t>
            </a:r>
          </a:p>
        </p:txBody>
      </p:sp>
    </p:spTree>
    <p:extLst>
      <p:ext uri="{BB962C8B-B14F-4D97-AF65-F5344CB8AC3E}">
        <p14:creationId xmlns:p14="http://schemas.microsoft.com/office/powerpoint/2010/main" val="36615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946B5-96D6-400D-8D29-E2C19F34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66" y="133305"/>
            <a:ext cx="11487955" cy="703821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Fira Sans" panose="020B0503050000020004" pitchFamily="34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B0704-8DAC-4D21-9FEF-1FF243C1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66" y="1253331"/>
            <a:ext cx="11487955" cy="4351338"/>
          </a:xfrm>
        </p:spPr>
        <p:txBody>
          <a:bodyPr/>
          <a:lstStyle/>
          <a:p>
            <a:r>
              <a:rPr lang="pt-BR" dirty="0"/>
              <a:t>Avaliar se os potenciais do aumento da temperatura afetou alguma espécie específica (ou mais de uma);</a:t>
            </a:r>
          </a:p>
          <a:p>
            <a:endParaRPr lang="pt-BR" dirty="0"/>
          </a:p>
          <a:p>
            <a:r>
              <a:rPr lang="pt-BR" dirty="0"/>
              <a:t>Verificar se houve alguma extinção em um local específico, ou se elas migraram para outra região;</a:t>
            </a:r>
          </a:p>
        </p:txBody>
      </p:sp>
    </p:spTree>
    <p:extLst>
      <p:ext uri="{BB962C8B-B14F-4D97-AF65-F5344CB8AC3E}">
        <p14:creationId xmlns:p14="http://schemas.microsoft.com/office/powerpoint/2010/main" val="585594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Fira Sans</vt:lpstr>
      <vt:lpstr>Wingdings</vt:lpstr>
      <vt:lpstr>Tema do Office</vt:lpstr>
      <vt:lpstr>Apresentação do PowerPoint</vt:lpstr>
      <vt:lpstr>Euterpe edulis Mart. - Juçara</vt:lpstr>
      <vt:lpstr>Objetivos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Rezendes</dc:creator>
  <cp:lastModifiedBy>Diego Rezendes</cp:lastModifiedBy>
  <cp:revision>3</cp:revision>
  <dcterms:created xsi:type="dcterms:W3CDTF">2021-11-01T13:49:02Z</dcterms:created>
  <dcterms:modified xsi:type="dcterms:W3CDTF">2021-11-01T14:07:04Z</dcterms:modified>
</cp:coreProperties>
</file>