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A04B4-A82B-4A70-AC3C-CE8D17420D8C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AD0F353-645A-4AFE-ACAF-975A89843E73}">
      <dgm:prSet/>
      <dgm:spPr/>
      <dgm:t>
        <a:bodyPr/>
        <a:lstStyle/>
        <a:p>
          <a:r>
            <a:rPr lang="es-MX"/>
            <a:t>Tiempo de respuesta a una pregunta</a:t>
          </a:r>
          <a:endParaRPr lang="en-US"/>
        </a:p>
      </dgm:t>
    </dgm:pt>
    <dgm:pt modelId="{78B90192-5D6E-4EEE-BB47-DBC42A9C5262}" type="parTrans" cxnId="{C8BA1DAC-9DCB-4D70-AFD3-5879CA9A15DC}">
      <dgm:prSet/>
      <dgm:spPr/>
      <dgm:t>
        <a:bodyPr/>
        <a:lstStyle/>
        <a:p>
          <a:endParaRPr lang="en-US"/>
        </a:p>
      </dgm:t>
    </dgm:pt>
    <dgm:pt modelId="{9643D6A8-EFCC-4E0C-9143-91C923A11B12}" type="sibTrans" cxnId="{C8BA1DAC-9DCB-4D70-AFD3-5879CA9A15DC}">
      <dgm:prSet/>
      <dgm:spPr/>
      <dgm:t>
        <a:bodyPr/>
        <a:lstStyle/>
        <a:p>
          <a:endParaRPr lang="en-US"/>
        </a:p>
      </dgm:t>
    </dgm:pt>
    <dgm:pt modelId="{6C43B4A7-366E-4CB8-B980-C499D363D06F}">
      <dgm:prSet/>
      <dgm:spPr/>
      <dgm:t>
        <a:bodyPr/>
        <a:lstStyle/>
        <a:p>
          <a:r>
            <a:rPr lang="es-MX"/>
            <a:t>Entonación</a:t>
          </a:r>
          <a:endParaRPr lang="en-US"/>
        </a:p>
      </dgm:t>
    </dgm:pt>
    <dgm:pt modelId="{3044788E-47DA-485E-B56A-817197D6A7B3}" type="parTrans" cxnId="{DBED0DC0-3DD8-436F-ADA3-68B3F6349BC3}">
      <dgm:prSet/>
      <dgm:spPr/>
      <dgm:t>
        <a:bodyPr/>
        <a:lstStyle/>
        <a:p>
          <a:endParaRPr lang="en-US"/>
        </a:p>
      </dgm:t>
    </dgm:pt>
    <dgm:pt modelId="{B5821ACE-157F-410A-A6C3-7079014B7075}" type="sibTrans" cxnId="{DBED0DC0-3DD8-436F-ADA3-68B3F6349BC3}">
      <dgm:prSet/>
      <dgm:spPr/>
      <dgm:t>
        <a:bodyPr/>
        <a:lstStyle/>
        <a:p>
          <a:endParaRPr lang="en-US"/>
        </a:p>
      </dgm:t>
    </dgm:pt>
    <dgm:pt modelId="{D428CDC1-8129-4F51-BCC4-5AD301460EBA}">
      <dgm:prSet/>
      <dgm:spPr/>
      <dgm:t>
        <a:bodyPr/>
        <a:lstStyle/>
        <a:p>
          <a:r>
            <a:rPr lang="es-MX"/>
            <a:t>Descripción de imágenes</a:t>
          </a:r>
          <a:endParaRPr lang="en-US"/>
        </a:p>
      </dgm:t>
    </dgm:pt>
    <dgm:pt modelId="{F45C4A0B-3765-43A1-AFF2-BDA887A71DF5}" type="parTrans" cxnId="{2B4AD640-E504-4E95-95DD-14BEA9E8EA82}">
      <dgm:prSet/>
      <dgm:spPr/>
      <dgm:t>
        <a:bodyPr/>
        <a:lstStyle/>
        <a:p>
          <a:endParaRPr lang="en-US"/>
        </a:p>
      </dgm:t>
    </dgm:pt>
    <dgm:pt modelId="{C3B27D86-8A4F-430F-AADC-4CFF8945D7E7}" type="sibTrans" cxnId="{2B4AD640-E504-4E95-95DD-14BEA9E8EA82}">
      <dgm:prSet/>
      <dgm:spPr/>
      <dgm:t>
        <a:bodyPr/>
        <a:lstStyle/>
        <a:p>
          <a:endParaRPr lang="en-US"/>
        </a:p>
      </dgm:t>
    </dgm:pt>
    <dgm:pt modelId="{BF6DE5CB-6BD7-44A0-AF7F-85B89870F09D}">
      <dgm:prSet/>
      <dgm:spPr/>
      <dgm:t>
        <a:bodyPr/>
        <a:lstStyle/>
        <a:p>
          <a:r>
            <a:rPr lang="es-MX"/>
            <a:t>Narraciones</a:t>
          </a:r>
          <a:endParaRPr lang="en-US"/>
        </a:p>
      </dgm:t>
    </dgm:pt>
    <dgm:pt modelId="{5BACAEF0-8798-4643-B4CA-6551539B3C26}" type="parTrans" cxnId="{43B968AF-B9F5-40E8-A9E3-02CBE863715C}">
      <dgm:prSet/>
      <dgm:spPr/>
      <dgm:t>
        <a:bodyPr/>
        <a:lstStyle/>
        <a:p>
          <a:endParaRPr lang="en-US"/>
        </a:p>
      </dgm:t>
    </dgm:pt>
    <dgm:pt modelId="{9BBEFE4A-C306-4020-A625-FC636356824B}" type="sibTrans" cxnId="{43B968AF-B9F5-40E8-A9E3-02CBE863715C}">
      <dgm:prSet/>
      <dgm:spPr/>
      <dgm:t>
        <a:bodyPr/>
        <a:lstStyle/>
        <a:p>
          <a:endParaRPr lang="en-US"/>
        </a:p>
      </dgm:t>
    </dgm:pt>
    <dgm:pt modelId="{2ABD3E50-BD26-49E4-A6F7-B5C50F6F3AE0}">
      <dgm:prSet/>
      <dgm:spPr/>
      <dgm:t>
        <a:bodyPr/>
        <a:lstStyle/>
        <a:p>
          <a:r>
            <a:rPr lang="es-MX"/>
            <a:t>Reconocimiento de voz por edad </a:t>
          </a:r>
          <a:endParaRPr lang="en-US"/>
        </a:p>
      </dgm:t>
    </dgm:pt>
    <dgm:pt modelId="{5BA46EE8-BBF9-4FC3-87B2-276B33E83AEB}" type="parTrans" cxnId="{6D119051-705C-42E3-AF04-164DB8F8A84C}">
      <dgm:prSet/>
      <dgm:spPr/>
      <dgm:t>
        <a:bodyPr/>
        <a:lstStyle/>
        <a:p>
          <a:endParaRPr lang="en-US"/>
        </a:p>
      </dgm:t>
    </dgm:pt>
    <dgm:pt modelId="{52613C63-A5AA-44D5-81B9-23D21C30AD10}" type="sibTrans" cxnId="{6D119051-705C-42E3-AF04-164DB8F8A84C}">
      <dgm:prSet/>
      <dgm:spPr/>
      <dgm:t>
        <a:bodyPr/>
        <a:lstStyle/>
        <a:p>
          <a:endParaRPr lang="en-US"/>
        </a:p>
      </dgm:t>
    </dgm:pt>
    <dgm:pt modelId="{42F66873-CE95-4D84-92ED-4BA96586C3AB}">
      <dgm:prSet/>
      <dgm:spPr/>
      <dgm:t>
        <a:bodyPr/>
        <a:lstStyle/>
        <a:p>
          <a:r>
            <a:rPr lang="es-MX"/>
            <a:t>Dificultades al hablar</a:t>
          </a:r>
          <a:endParaRPr lang="en-US"/>
        </a:p>
      </dgm:t>
    </dgm:pt>
    <dgm:pt modelId="{BB4B815E-7BD4-4A39-8DDC-EF825E17D9B6}" type="parTrans" cxnId="{9E70E56B-F98F-474C-B820-DD2832634B88}">
      <dgm:prSet/>
      <dgm:spPr/>
      <dgm:t>
        <a:bodyPr/>
        <a:lstStyle/>
        <a:p>
          <a:endParaRPr lang="en-US"/>
        </a:p>
      </dgm:t>
    </dgm:pt>
    <dgm:pt modelId="{6BB7C61B-1135-4441-BB9E-C8B123EDD95C}" type="sibTrans" cxnId="{9E70E56B-F98F-474C-B820-DD2832634B88}">
      <dgm:prSet/>
      <dgm:spPr/>
      <dgm:t>
        <a:bodyPr/>
        <a:lstStyle/>
        <a:p>
          <a:endParaRPr lang="en-US"/>
        </a:p>
      </dgm:t>
    </dgm:pt>
    <dgm:pt modelId="{DA8B8C33-4350-441B-8AAF-B6E76EC4A4D9}">
      <dgm:prSet/>
      <dgm:spPr/>
      <dgm:t>
        <a:bodyPr/>
        <a:lstStyle/>
        <a:p>
          <a:endParaRPr lang="en-US" dirty="0"/>
        </a:p>
      </dgm:t>
    </dgm:pt>
    <dgm:pt modelId="{6400DC63-1514-4781-8031-4D6305CFB132}" type="parTrans" cxnId="{8B9EEB86-F072-4273-93C8-54C0B165F651}">
      <dgm:prSet/>
      <dgm:spPr/>
      <dgm:t>
        <a:bodyPr/>
        <a:lstStyle/>
        <a:p>
          <a:endParaRPr lang="en-US"/>
        </a:p>
      </dgm:t>
    </dgm:pt>
    <dgm:pt modelId="{55D15377-8A75-4652-9488-BE4735CA0E68}" type="sibTrans" cxnId="{8B9EEB86-F072-4273-93C8-54C0B165F651}">
      <dgm:prSet/>
      <dgm:spPr/>
      <dgm:t>
        <a:bodyPr/>
        <a:lstStyle/>
        <a:p>
          <a:endParaRPr lang="en-US"/>
        </a:p>
      </dgm:t>
    </dgm:pt>
    <dgm:pt modelId="{EB700799-6193-4DCA-89F0-F93FA74A38A1}" type="pres">
      <dgm:prSet presAssocID="{5BEA04B4-A82B-4A70-AC3C-CE8D17420D8C}" presName="vert0" presStyleCnt="0">
        <dgm:presLayoutVars>
          <dgm:dir/>
          <dgm:animOne val="branch"/>
          <dgm:animLvl val="lvl"/>
        </dgm:presLayoutVars>
      </dgm:prSet>
      <dgm:spPr/>
    </dgm:pt>
    <dgm:pt modelId="{CC099B98-DD8D-4050-957C-1F24919715E3}" type="pres">
      <dgm:prSet presAssocID="{3AD0F353-645A-4AFE-ACAF-975A89843E73}" presName="thickLine" presStyleLbl="alignNode1" presStyleIdx="0" presStyleCnt="7"/>
      <dgm:spPr/>
    </dgm:pt>
    <dgm:pt modelId="{AA3C09A9-6262-44DD-96B8-823867CAB9D9}" type="pres">
      <dgm:prSet presAssocID="{3AD0F353-645A-4AFE-ACAF-975A89843E73}" presName="horz1" presStyleCnt="0"/>
      <dgm:spPr/>
    </dgm:pt>
    <dgm:pt modelId="{44E913FC-2C3D-4A51-B5E2-9F2D1EE26AEF}" type="pres">
      <dgm:prSet presAssocID="{3AD0F353-645A-4AFE-ACAF-975A89843E73}" presName="tx1" presStyleLbl="revTx" presStyleIdx="0" presStyleCnt="7"/>
      <dgm:spPr/>
    </dgm:pt>
    <dgm:pt modelId="{C605ECE4-841D-4BFC-B861-7FFAB7B01053}" type="pres">
      <dgm:prSet presAssocID="{3AD0F353-645A-4AFE-ACAF-975A89843E73}" presName="vert1" presStyleCnt="0"/>
      <dgm:spPr/>
    </dgm:pt>
    <dgm:pt modelId="{F8CC2255-3423-49FC-9D1D-E34B9CA9BF46}" type="pres">
      <dgm:prSet presAssocID="{6C43B4A7-366E-4CB8-B980-C499D363D06F}" presName="thickLine" presStyleLbl="alignNode1" presStyleIdx="1" presStyleCnt="7"/>
      <dgm:spPr/>
    </dgm:pt>
    <dgm:pt modelId="{68BAD71A-C346-465D-BA80-33B0BC8FD385}" type="pres">
      <dgm:prSet presAssocID="{6C43B4A7-366E-4CB8-B980-C499D363D06F}" presName="horz1" presStyleCnt="0"/>
      <dgm:spPr/>
    </dgm:pt>
    <dgm:pt modelId="{2E38A2B3-6963-4D22-A339-5C99BDBFC4CD}" type="pres">
      <dgm:prSet presAssocID="{6C43B4A7-366E-4CB8-B980-C499D363D06F}" presName="tx1" presStyleLbl="revTx" presStyleIdx="1" presStyleCnt="7"/>
      <dgm:spPr/>
    </dgm:pt>
    <dgm:pt modelId="{EC3AAE10-E1C7-4F5D-8C2A-2D11BE1B8C0C}" type="pres">
      <dgm:prSet presAssocID="{6C43B4A7-366E-4CB8-B980-C499D363D06F}" presName="vert1" presStyleCnt="0"/>
      <dgm:spPr/>
    </dgm:pt>
    <dgm:pt modelId="{0B2C9117-A91A-4AD6-BC84-BBD90698B888}" type="pres">
      <dgm:prSet presAssocID="{D428CDC1-8129-4F51-BCC4-5AD301460EBA}" presName="thickLine" presStyleLbl="alignNode1" presStyleIdx="2" presStyleCnt="7"/>
      <dgm:spPr/>
    </dgm:pt>
    <dgm:pt modelId="{1867962E-AA0A-4810-956F-050B8DA65481}" type="pres">
      <dgm:prSet presAssocID="{D428CDC1-8129-4F51-BCC4-5AD301460EBA}" presName="horz1" presStyleCnt="0"/>
      <dgm:spPr/>
    </dgm:pt>
    <dgm:pt modelId="{5BA93430-45B6-4B3B-9471-F9F1FF8401AF}" type="pres">
      <dgm:prSet presAssocID="{D428CDC1-8129-4F51-BCC4-5AD301460EBA}" presName="tx1" presStyleLbl="revTx" presStyleIdx="2" presStyleCnt="7"/>
      <dgm:spPr/>
    </dgm:pt>
    <dgm:pt modelId="{B2EDCADA-FD9B-4000-AD66-66CB2D13EC8F}" type="pres">
      <dgm:prSet presAssocID="{D428CDC1-8129-4F51-BCC4-5AD301460EBA}" presName="vert1" presStyleCnt="0"/>
      <dgm:spPr/>
    </dgm:pt>
    <dgm:pt modelId="{5F3EC654-87B3-409F-8E0D-202BDAA07249}" type="pres">
      <dgm:prSet presAssocID="{BF6DE5CB-6BD7-44A0-AF7F-85B89870F09D}" presName="thickLine" presStyleLbl="alignNode1" presStyleIdx="3" presStyleCnt="7"/>
      <dgm:spPr/>
    </dgm:pt>
    <dgm:pt modelId="{87DF4350-D7E9-47FF-BA5E-CEB92D5848EC}" type="pres">
      <dgm:prSet presAssocID="{BF6DE5CB-6BD7-44A0-AF7F-85B89870F09D}" presName="horz1" presStyleCnt="0"/>
      <dgm:spPr/>
    </dgm:pt>
    <dgm:pt modelId="{2BA43CC1-0E6A-45A3-828C-7A129A2C4008}" type="pres">
      <dgm:prSet presAssocID="{BF6DE5CB-6BD7-44A0-AF7F-85B89870F09D}" presName="tx1" presStyleLbl="revTx" presStyleIdx="3" presStyleCnt="7"/>
      <dgm:spPr/>
    </dgm:pt>
    <dgm:pt modelId="{EFF060B2-303B-4894-8C8B-5E6E7157DCEC}" type="pres">
      <dgm:prSet presAssocID="{BF6DE5CB-6BD7-44A0-AF7F-85B89870F09D}" presName="vert1" presStyleCnt="0"/>
      <dgm:spPr/>
    </dgm:pt>
    <dgm:pt modelId="{3553882E-38A1-4A4B-9F69-A08CF920FA2A}" type="pres">
      <dgm:prSet presAssocID="{2ABD3E50-BD26-49E4-A6F7-B5C50F6F3AE0}" presName="thickLine" presStyleLbl="alignNode1" presStyleIdx="4" presStyleCnt="7"/>
      <dgm:spPr/>
    </dgm:pt>
    <dgm:pt modelId="{5EE18875-B909-4BA2-A571-6EC06F7E485C}" type="pres">
      <dgm:prSet presAssocID="{2ABD3E50-BD26-49E4-A6F7-B5C50F6F3AE0}" presName="horz1" presStyleCnt="0"/>
      <dgm:spPr/>
    </dgm:pt>
    <dgm:pt modelId="{36F94441-F350-4DE9-BD0F-ED2DDFF6F1A9}" type="pres">
      <dgm:prSet presAssocID="{2ABD3E50-BD26-49E4-A6F7-B5C50F6F3AE0}" presName="tx1" presStyleLbl="revTx" presStyleIdx="4" presStyleCnt="7"/>
      <dgm:spPr/>
    </dgm:pt>
    <dgm:pt modelId="{46352DD4-7931-40A4-800E-1F00B9CB8346}" type="pres">
      <dgm:prSet presAssocID="{2ABD3E50-BD26-49E4-A6F7-B5C50F6F3AE0}" presName="vert1" presStyleCnt="0"/>
      <dgm:spPr/>
    </dgm:pt>
    <dgm:pt modelId="{079130CD-F707-4B03-87F9-BE80A3F1A5E1}" type="pres">
      <dgm:prSet presAssocID="{42F66873-CE95-4D84-92ED-4BA96586C3AB}" presName="thickLine" presStyleLbl="alignNode1" presStyleIdx="5" presStyleCnt="7"/>
      <dgm:spPr/>
    </dgm:pt>
    <dgm:pt modelId="{83EF9E86-56FF-4D47-943C-9178E312DD4C}" type="pres">
      <dgm:prSet presAssocID="{42F66873-CE95-4D84-92ED-4BA96586C3AB}" presName="horz1" presStyleCnt="0"/>
      <dgm:spPr/>
    </dgm:pt>
    <dgm:pt modelId="{C410C920-86F1-4B80-B52A-3138EB6CA10E}" type="pres">
      <dgm:prSet presAssocID="{42F66873-CE95-4D84-92ED-4BA96586C3AB}" presName="tx1" presStyleLbl="revTx" presStyleIdx="5" presStyleCnt="7"/>
      <dgm:spPr/>
    </dgm:pt>
    <dgm:pt modelId="{E8FFD85B-0F51-4849-8F0E-D4016D2AB0B2}" type="pres">
      <dgm:prSet presAssocID="{42F66873-CE95-4D84-92ED-4BA96586C3AB}" presName="vert1" presStyleCnt="0"/>
      <dgm:spPr/>
    </dgm:pt>
    <dgm:pt modelId="{198578BF-AA4F-4A9C-8BEB-517B3B12A88F}" type="pres">
      <dgm:prSet presAssocID="{DA8B8C33-4350-441B-8AAF-B6E76EC4A4D9}" presName="thickLine" presStyleLbl="alignNode1" presStyleIdx="6" presStyleCnt="7"/>
      <dgm:spPr/>
    </dgm:pt>
    <dgm:pt modelId="{DC4DCCD9-D4DD-44E7-8323-03BE0992875C}" type="pres">
      <dgm:prSet presAssocID="{DA8B8C33-4350-441B-8AAF-B6E76EC4A4D9}" presName="horz1" presStyleCnt="0"/>
      <dgm:spPr/>
    </dgm:pt>
    <dgm:pt modelId="{1A6A2B72-819E-402F-9D03-572375CAE985}" type="pres">
      <dgm:prSet presAssocID="{DA8B8C33-4350-441B-8AAF-B6E76EC4A4D9}" presName="tx1" presStyleLbl="revTx" presStyleIdx="6" presStyleCnt="7"/>
      <dgm:spPr/>
    </dgm:pt>
    <dgm:pt modelId="{43C15DFA-1C78-4ADB-8267-9CEC15CA16A8}" type="pres">
      <dgm:prSet presAssocID="{DA8B8C33-4350-441B-8AAF-B6E76EC4A4D9}" presName="vert1" presStyleCnt="0"/>
      <dgm:spPr/>
    </dgm:pt>
  </dgm:ptLst>
  <dgm:cxnLst>
    <dgm:cxn modelId="{B484601E-E101-4E03-B71A-3524CE651C39}" type="presOf" srcId="{3AD0F353-645A-4AFE-ACAF-975A89843E73}" destId="{44E913FC-2C3D-4A51-B5E2-9F2D1EE26AEF}" srcOrd="0" destOrd="0" presId="urn:microsoft.com/office/officeart/2008/layout/LinedList"/>
    <dgm:cxn modelId="{2B4AD640-E504-4E95-95DD-14BEA9E8EA82}" srcId="{5BEA04B4-A82B-4A70-AC3C-CE8D17420D8C}" destId="{D428CDC1-8129-4F51-BCC4-5AD301460EBA}" srcOrd="2" destOrd="0" parTransId="{F45C4A0B-3765-43A1-AFF2-BDA887A71DF5}" sibTransId="{C3B27D86-8A4F-430F-AADC-4CFF8945D7E7}"/>
    <dgm:cxn modelId="{339CF364-7E39-4DCE-A367-0AC6E266C522}" type="presOf" srcId="{6C43B4A7-366E-4CB8-B980-C499D363D06F}" destId="{2E38A2B3-6963-4D22-A339-5C99BDBFC4CD}" srcOrd="0" destOrd="0" presId="urn:microsoft.com/office/officeart/2008/layout/LinedList"/>
    <dgm:cxn modelId="{9E70E56B-F98F-474C-B820-DD2832634B88}" srcId="{5BEA04B4-A82B-4A70-AC3C-CE8D17420D8C}" destId="{42F66873-CE95-4D84-92ED-4BA96586C3AB}" srcOrd="5" destOrd="0" parTransId="{BB4B815E-7BD4-4A39-8DDC-EF825E17D9B6}" sibTransId="{6BB7C61B-1135-4441-BB9E-C8B123EDD95C}"/>
    <dgm:cxn modelId="{6D119051-705C-42E3-AF04-164DB8F8A84C}" srcId="{5BEA04B4-A82B-4A70-AC3C-CE8D17420D8C}" destId="{2ABD3E50-BD26-49E4-A6F7-B5C50F6F3AE0}" srcOrd="4" destOrd="0" parTransId="{5BA46EE8-BBF9-4FC3-87B2-276B33E83AEB}" sibTransId="{52613C63-A5AA-44D5-81B9-23D21C30AD10}"/>
    <dgm:cxn modelId="{54D29377-8341-472A-86C2-8F986ACA0463}" type="presOf" srcId="{2ABD3E50-BD26-49E4-A6F7-B5C50F6F3AE0}" destId="{36F94441-F350-4DE9-BD0F-ED2DDFF6F1A9}" srcOrd="0" destOrd="0" presId="urn:microsoft.com/office/officeart/2008/layout/LinedList"/>
    <dgm:cxn modelId="{8B9EEB86-F072-4273-93C8-54C0B165F651}" srcId="{5BEA04B4-A82B-4A70-AC3C-CE8D17420D8C}" destId="{DA8B8C33-4350-441B-8AAF-B6E76EC4A4D9}" srcOrd="6" destOrd="0" parTransId="{6400DC63-1514-4781-8031-4D6305CFB132}" sibTransId="{55D15377-8A75-4652-9488-BE4735CA0E68}"/>
    <dgm:cxn modelId="{C8BA1DAC-9DCB-4D70-AFD3-5879CA9A15DC}" srcId="{5BEA04B4-A82B-4A70-AC3C-CE8D17420D8C}" destId="{3AD0F353-645A-4AFE-ACAF-975A89843E73}" srcOrd="0" destOrd="0" parTransId="{78B90192-5D6E-4EEE-BB47-DBC42A9C5262}" sibTransId="{9643D6A8-EFCC-4E0C-9143-91C923A11B12}"/>
    <dgm:cxn modelId="{43B968AF-B9F5-40E8-A9E3-02CBE863715C}" srcId="{5BEA04B4-A82B-4A70-AC3C-CE8D17420D8C}" destId="{BF6DE5CB-6BD7-44A0-AF7F-85B89870F09D}" srcOrd="3" destOrd="0" parTransId="{5BACAEF0-8798-4643-B4CA-6551539B3C26}" sibTransId="{9BBEFE4A-C306-4020-A625-FC636356824B}"/>
    <dgm:cxn modelId="{DBED0DC0-3DD8-436F-ADA3-68B3F6349BC3}" srcId="{5BEA04B4-A82B-4A70-AC3C-CE8D17420D8C}" destId="{6C43B4A7-366E-4CB8-B980-C499D363D06F}" srcOrd="1" destOrd="0" parTransId="{3044788E-47DA-485E-B56A-817197D6A7B3}" sibTransId="{B5821ACE-157F-410A-A6C3-7079014B7075}"/>
    <dgm:cxn modelId="{EEB0AEC9-132D-4959-9740-FBEB0E542F5D}" type="presOf" srcId="{BF6DE5CB-6BD7-44A0-AF7F-85B89870F09D}" destId="{2BA43CC1-0E6A-45A3-828C-7A129A2C4008}" srcOrd="0" destOrd="0" presId="urn:microsoft.com/office/officeart/2008/layout/LinedList"/>
    <dgm:cxn modelId="{B30A17CD-D0E2-4921-9011-E51A7C65C7C7}" type="presOf" srcId="{42F66873-CE95-4D84-92ED-4BA96586C3AB}" destId="{C410C920-86F1-4B80-B52A-3138EB6CA10E}" srcOrd="0" destOrd="0" presId="urn:microsoft.com/office/officeart/2008/layout/LinedList"/>
    <dgm:cxn modelId="{60EFA1D0-55C9-45AD-89E9-E0B2C2631AB9}" type="presOf" srcId="{DA8B8C33-4350-441B-8AAF-B6E76EC4A4D9}" destId="{1A6A2B72-819E-402F-9D03-572375CAE985}" srcOrd="0" destOrd="0" presId="urn:microsoft.com/office/officeart/2008/layout/LinedList"/>
    <dgm:cxn modelId="{16D127D5-DE6F-44D9-9153-996B049E6CCE}" type="presOf" srcId="{D428CDC1-8129-4F51-BCC4-5AD301460EBA}" destId="{5BA93430-45B6-4B3B-9471-F9F1FF8401AF}" srcOrd="0" destOrd="0" presId="urn:microsoft.com/office/officeart/2008/layout/LinedList"/>
    <dgm:cxn modelId="{26932ED7-0691-4AF5-BDC1-5379551E864D}" type="presOf" srcId="{5BEA04B4-A82B-4A70-AC3C-CE8D17420D8C}" destId="{EB700799-6193-4DCA-89F0-F93FA74A38A1}" srcOrd="0" destOrd="0" presId="urn:microsoft.com/office/officeart/2008/layout/LinedList"/>
    <dgm:cxn modelId="{5C47EA67-F6CF-4E24-9401-163E3D5FAFA8}" type="presParOf" srcId="{EB700799-6193-4DCA-89F0-F93FA74A38A1}" destId="{CC099B98-DD8D-4050-957C-1F24919715E3}" srcOrd="0" destOrd="0" presId="urn:microsoft.com/office/officeart/2008/layout/LinedList"/>
    <dgm:cxn modelId="{B68AF594-09FF-43EE-A778-5494FF68634D}" type="presParOf" srcId="{EB700799-6193-4DCA-89F0-F93FA74A38A1}" destId="{AA3C09A9-6262-44DD-96B8-823867CAB9D9}" srcOrd="1" destOrd="0" presId="urn:microsoft.com/office/officeart/2008/layout/LinedList"/>
    <dgm:cxn modelId="{D787A84B-6BFD-4B9F-8F60-79CA5FB8D118}" type="presParOf" srcId="{AA3C09A9-6262-44DD-96B8-823867CAB9D9}" destId="{44E913FC-2C3D-4A51-B5E2-9F2D1EE26AEF}" srcOrd="0" destOrd="0" presId="urn:microsoft.com/office/officeart/2008/layout/LinedList"/>
    <dgm:cxn modelId="{F077011B-9B32-48CE-BFD5-327D29045660}" type="presParOf" srcId="{AA3C09A9-6262-44DD-96B8-823867CAB9D9}" destId="{C605ECE4-841D-4BFC-B861-7FFAB7B01053}" srcOrd="1" destOrd="0" presId="urn:microsoft.com/office/officeart/2008/layout/LinedList"/>
    <dgm:cxn modelId="{ECF26990-238C-4AEB-8640-7B027E7DD889}" type="presParOf" srcId="{EB700799-6193-4DCA-89F0-F93FA74A38A1}" destId="{F8CC2255-3423-49FC-9D1D-E34B9CA9BF46}" srcOrd="2" destOrd="0" presId="urn:microsoft.com/office/officeart/2008/layout/LinedList"/>
    <dgm:cxn modelId="{14909371-336B-4DC2-A2EB-8FBD2B4816A3}" type="presParOf" srcId="{EB700799-6193-4DCA-89F0-F93FA74A38A1}" destId="{68BAD71A-C346-465D-BA80-33B0BC8FD385}" srcOrd="3" destOrd="0" presId="urn:microsoft.com/office/officeart/2008/layout/LinedList"/>
    <dgm:cxn modelId="{FD661C89-1BF2-4F62-9F95-36E467ADAE57}" type="presParOf" srcId="{68BAD71A-C346-465D-BA80-33B0BC8FD385}" destId="{2E38A2B3-6963-4D22-A339-5C99BDBFC4CD}" srcOrd="0" destOrd="0" presId="urn:microsoft.com/office/officeart/2008/layout/LinedList"/>
    <dgm:cxn modelId="{AC256C11-97C9-4DB8-AFAA-19CDC9CC7836}" type="presParOf" srcId="{68BAD71A-C346-465D-BA80-33B0BC8FD385}" destId="{EC3AAE10-E1C7-4F5D-8C2A-2D11BE1B8C0C}" srcOrd="1" destOrd="0" presId="urn:microsoft.com/office/officeart/2008/layout/LinedList"/>
    <dgm:cxn modelId="{0CB64934-8C01-4E35-ACC3-4DB703E2B381}" type="presParOf" srcId="{EB700799-6193-4DCA-89F0-F93FA74A38A1}" destId="{0B2C9117-A91A-4AD6-BC84-BBD90698B888}" srcOrd="4" destOrd="0" presId="urn:microsoft.com/office/officeart/2008/layout/LinedList"/>
    <dgm:cxn modelId="{0FB3620D-40B5-4812-9B6D-C01F5E98D49E}" type="presParOf" srcId="{EB700799-6193-4DCA-89F0-F93FA74A38A1}" destId="{1867962E-AA0A-4810-956F-050B8DA65481}" srcOrd="5" destOrd="0" presId="urn:microsoft.com/office/officeart/2008/layout/LinedList"/>
    <dgm:cxn modelId="{32DDF64C-F49D-4EA5-A5FE-F84528B253E4}" type="presParOf" srcId="{1867962E-AA0A-4810-956F-050B8DA65481}" destId="{5BA93430-45B6-4B3B-9471-F9F1FF8401AF}" srcOrd="0" destOrd="0" presId="urn:microsoft.com/office/officeart/2008/layout/LinedList"/>
    <dgm:cxn modelId="{83A12432-8FE2-4EF4-AF8C-B8EF5C6D803D}" type="presParOf" srcId="{1867962E-AA0A-4810-956F-050B8DA65481}" destId="{B2EDCADA-FD9B-4000-AD66-66CB2D13EC8F}" srcOrd="1" destOrd="0" presId="urn:microsoft.com/office/officeart/2008/layout/LinedList"/>
    <dgm:cxn modelId="{DDD8C6F5-2ABF-426D-AE4A-33AB6D6CFA3B}" type="presParOf" srcId="{EB700799-6193-4DCA-89F0-F93FA74A38A1}" destId="{5F3EC654-87B3-409F-8E0D-202BDAA07249}" srcOrd="6" destOrd="0" presId="urn:microsoft.com/office/officeart/2008/layout/LinedList"/>
    <dgm:cxn modelId="{8F548AA1-B7A5-4AB4-A3DF-F1A407B4BCE6}" type="presParOf" srcId="{EB700799-6193-4DCA-89F0-F93FA74A38A1}" destId="{87DF4350-D7E9-47FF-BA5E-CEB92D5848EC}" srcOrd="7" destOrd="0" presId="urn:microsoft.com/office/officeart/2008/layout/LinedList"/>
    <dgm:cxn modelId="{80539B5E-6E90-4D07-BD87-AC7D546F9EC3}" type="presParOf" srcId="{87DF4350-D7E9-47FF-BA5E-CEB92D5848EC}" destId="{2BA43CC1-0E6A-45A3-828C-7A129A2C4008}" srcOrd="0" destOrd="0" presId="urn:microsoft.com/office/officeart/2008/layout/LinedList"/>
    <dgm:cxn modelId="{03EE98A2-94AB-427D-9BF7-939D1F19424A}" type="presParOf" srcId="{87DF4350-D7E9-47FF-BA5E-CEB92D5848EC}" destId="{EFF060B2-303B-4894-8C8B-5E6E7157DCEC}" srcOrd="1" destOrd="0" presId="urn:microsoft.com/office/officeart/2008/layout/LinedList"/>
    <dgm:cxn modelId="{5BD41106-6CF8-46DD-BC02-1F74BFF60701}" type="presParOf" srcId="{EB700799-6193-4DCA-89F0-F93FA74A38A1}" destId="{3553882E-38A1-4A4B-9F69-A08CF920FA2A}" srcOrd="8" destOrd="0" presId="urn:microsoft.com/office/officeart/2008/layout/LinedList"/>
    <dgm:cxn modelId="{E8A8103F-F791-4FB1-8EB9-824F4E8C4810}" type="presParOf" srcId="{EB700799-6193-4DCA-89F0-F93FA74A38A1}" destId="{5EE18875-B909-4BA2-A571-6EC06F7E485C}" srcOrd="9" destOrd="0" presId="urn:microsoft.com/office/officeart/2008/layout/LinedList"/>
    <dgm:cxn modelId="{64D01063-920D-47D7-B3B6-80BF86C9F57E}" type="presParOf" srcId="{5EE18875-B909-4BA2-A571-6EC06F7E485C}" destId="{36F94441-F350-4DE9-BD0F-ED2DDFF6F1A9}" srcOrd="0" destOrd="0" presId="urn:microsoft.com/office/officeart/2008/layout/LinedList"/>
    <dgm:cxn modelId="{0EB588D7-F5C7-474E-A0C7-F36AACB34666}" type="presParOf" srcId="{5EE18875-B909-4BA2-A571-6EC06F7E485C}" destId="{46352DD4-7931-40A4-800E-1F00B9CB8346}" srcOrd="1" destOrd="0" presId="urn:microsoft.com/office/officeart/2008/layout/LinedList"/>
    <dgm:cxn modelId="{5DFFE7F7-6630-4081-AAA4-97A125D4A7C6}" type="presParOf" srcId="{EB700799-6193-4DCA-89F0-F93FA74A38A1}" destId="{079130CD-F707-4B03-87F9-BE80A3F1A5E1}" srcOrd="10" destOrd="0" presId="urn:microsoft.com/office/officeart/2008/layout/LinedList"/>
    <dgm:cxn modelId="{A0143D81-4CD5-493B-A7BC-4BF7886A57C4}" type="presParOf" srcId="{EB700799-6193-4DCA-89F0-F93FA74A38A1}" destId="{83EF9E86-56FF-4D47-943C-9178E312DD4C}" srcOrd="11" destOrd="0" presId="urn:microsoft.com/office/officeart/2008/layout/LinedList"/>
    <dgm:cxn modelId="{023AEE8A-6FA6-43EA-9D8A-360F7F259923}" type="presParOf" srcId="{83EF9E86-56FF-4D47-943C-9178E312DD4C}" destId="{C410C920-86F1-4B80-B52A-3138EB6CA10E}" srcOrd="0" destOrd="0" presId="urn:microsoft.com/office/officeart/2008/layout/LinedList"/>
    <dgm:cxn modelId="{77E4CD18-0BAB-4F80-85C3-0CB92364D2BB}" type="presParOf" srcId="{83EF9E86-56FF-4D47-943C-9178E312DD4C}" destId="{E8FFD85B-0F51-4849-8F0E-D4016D2AB0B2}" srcOrd="1" destOrd="0" presId="urn:microsoft.com/office/officeart/2008/layout/LinedList"/>
    <dgm:cxn modelId="{6CD0FBC6-D996-42FD-B05E-49A6FC81E0EE}" type="presParOf" srcId="{EB700799-6193-4DCA-89F0-F93FA74A38A1}" destId="{198578BF-AA4F-4A9C-8BEB-517B3B12A88F}" srcOrd="12" destOrd="0" presId="urn:microsoft.com/office/officeart/2008/layout/LinedList"/>
    <dgm:cxn modelId="{066DFA81-E9FE-4075-97EB-6F82DB8F16FC}" type="presParOf" srcId="{EB700799-6193-4DCA-89F0-F93FA74A38A1}" destId="{DC4DCCD9-D4DD-44E7-8323-03BE0992875C}" srcOrd="13" destOrd="0" presId="urn:microsoft.com/office/officeart/2008/layout/LinedList"/>
    <dgm:cxn modelId="{4D3592DA-8B49-479B-A6EE-B6E9E64AC914}" type="presParOf" srcId="{DC4DCCD9-D4DD-44E7-8323-03BE0992875C}" destId="{1A6A2B72-819E-402F-9D03-572375CAE985}" srcOrd="0" destOrd="0" presId="urn:microsoft.com/office/officeart/2008/layout/LinedList"/>
    <dgm:cxn modelId="{29BDCE9D-85D2-4156-90BF-5D6C3D4F7259}" type="presParOf" srcId="{DC4DCCD9-D4DD-44E7-8323-03BE0992875C}" destId="{43C15DFA-1C78-4ADB-8267-9CEC15CA16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99B98-DD8D-4050-957C-1F24919715E3}">
      <dsp:nvSpPr>
        <dsp:cNvPr id="0" name=""/>
        <dsp:cNvSpPr/>
      </dsp:nvSpPr>
      <dsp:spPr>
        <a:xfrm>
          <a:off x="0" y="392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E913FC-2C3D-4A51-B5E2-9F2D1EE26AEF}">
      <dsp:nvSpPr>
        <dsp:cNvPr id="0" name=""/>
        <dsp:cNvSpPr/>
      </dsp:nvSpPr>
      <dsp:spPr>
        <a:xfrm>
          <a:off x="0" y="392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Tiempo de respuesta a una pregunta</a:t>
          </a:r>
          <a:endParaRPr lang="en-US" sz="1500" kern="1200"/>
        </a:p>
      </dsp:txBody>
      <dsp:txXfrm>
        <a:off x="0" y="392"/>
        <a:ext cx="3643674" cy="459355"/>
      </dsp:txXfrm>
    </dsp:sp>
    <dsp:sp modelId="{F8CC2255-3423-49FC-9D1D-E34B9CA9BF46}">
      <dsp:nvSpPr>
        <dsp:cNvPr id="0" name=""/>
        <dsp:cNvSpPr/>
      </dsp:nvSpPr>
      <dsp:spPr>
        <a:xfrm>
          <a:off x="0" y="459748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38A2B3-6963-4D22-A339-5C99BDBFC4CD}">
      <dsp:nvSpPr>
        <dsp:cNvPr id="0" name=""/>
        <dsp:cNvSpPr/>
      </dsp:nvSpPr>
      <dsp:spPr>
        <a:xfrm>
          <a:off x="0" y="459748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Entonación</a:t>
          </a:r>
          <a:endParaRPr lang="en-US" sz="1500" kern="1200"/>
        </a:p>
      </dsp:txBody>
      <dsp:txXfrm>
        <a:off x="0" y="459748"/>
        <a:ext cx="3643674" cy="459355"/>
      </dsp:txXfrm>
    </dsp:sp>
    <dsp:sp modelId="{0B2C9117-A91A-4AD6-BC84-BBD90698B888}">
      <dsp:nvSpPr>
        <dsp:cNvPr id="0" name=""/>
        <dsp:cNvSpPr/>
      </dsp:nvSpPr>
      <dsp:spPr>
        <a:xfrm>
          <a:off x="0" y="919104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A93430-45B6-4B3B-9471-F9F1FF8401AF}">
      <dsp:nvSpPr>
        <dsp:cNvPr id="0" name=""/>
        <dsp:cNvSpPr/>
      </dsp:nvSpPr>
      <dsp:spPr>
        <a:xfrm>
          <a:off x="0" y="919104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Descripción de imágenes</a:t>
          </a:r>
          <a:endParaRPr lang="en-US" sz="1500" kern="1200"/>
        </a:p>
      </dsp:txBody>
      <dsp:txXfrm>
        <a:off x="0" y="919104"/>
        <a:ext cx="3643674" cy="459355"/>
      </dsp:txXfrm>
    </dsp:sp>
    <dsp:sp modelId="{5F3EC654-87B3-409F-8E0D-202BDAA07249}">
      <dsp:nvSpPr>
        <dsp:cNvPr id="0" name=""/>
        <dsp:cNvSpPr/>
      </dsp:nvSpPr>
      <dsp:spPr>
        <a:xfrm>
          <a:off x="0" y="1378460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A43CC1-0E6A-45A3-828C-7A129A2C4008}">
      <dsp:nvSpPr>
        <dsp:cNvPr id="0" name=""/>
        <dsp:cNvSpPr/>
      </dsp:nvSpPr>
      <dsp:spPr>
        <a:xfrm>
          <a:off x="0" y="1378460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Narraciones</a:t>
          </a:r>
          <a:endParaRPr lang="en-US" sz="1500" kern="1200"/>
        </a:p>
      </dsp:txBody>
      <dsp:txXfrm>
        <a:off x="0" y="1378460"/>
        <a:ext cx="3643674" cy="459355"/>
      </dsp:txXfrm>
    </dsp:sp>
    <dsp:sp modelId="{3553882E-38A1-4A4B-9F69-A08CF920FA2A}">
      <dsp:nvSpPr>
        <dsp:cNvPr id="0" name=""/>
        <dsp:cNvSpPr/>
      </dsp:nvSpPr>
      <dsp:spPr>
        <a:xfrm>
          <a:off x="0" y="1837815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F94441-F350-4DE9-BD0F-ED2DDFF6F1A9}">
      <dsp:nvSpPr>
        <dsp:cNvPr id="0" name=""/>
        <dsp:cNvSpPr/>
      </dsp:nvSpPr>
      <dsp:spPr>
        <a:xfrm>
          <a:off x="0" y="1837815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Reconocimiento de voz por edad </a:t>
          </a:r>
          <a:endParaRPr lang="en-US" sz="1500" kern="1200"/>
        </a:p>
      </dsp:txBody>
      <dsp:txXfrm>
        <a:off x="0" y="1837815"/>
        <a:ext cx="3643674" cy="459355"/>
      </dsp:txXfrm>
    </dsp:sp>
    <dsp:sp modelId="{079130CD-F707-4B03-87F9-BE80A3F1A5E1}">
      <dsp:nvSpPr>
        <dsp:cNvPr id="0" name=""/>
        <dsp:cNvSpPr/>
      </dsp:nvSpPr>
      <dsp:spPr>
        <a:xfrm>
          <a:off x="0" y="2297171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0C920-86F1-4B80-B52A-3138EB6CA10E}">
      <dsp:nvSpPr>
        <dsp:cNvPr id="0" name=""/>
        <dsp:cNvSpPr/>
      </dsp:nvSpPr>
      <dsp:spPr>
        <a:xfrm>
          <a:off x="0" y="2297171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Dificultades al hablar</a:t>
          </a:r>
          <a:endParaRPr lang="en-US" sz="1500" kern="1200"/>
        </a:p>
      </dsp:txBody>
      <dsp:txXfrm>
        <a:off x="0" y="2297171"/>
        <a:ext cx="3643674" cy="459355"/>
      </dsp:txXfrm>
    </dsp:sp>
    <dsp:sp modelId="{198578BF-AA4F-4A9C-8BEB-517B3B12A88F}">
      <dsp:nvSpPr>
        <dsp:cNvPr id="0" name=""/>
        <dsp:cNvSpPr/>
      </dsp:nvSpPr>
      <dsp:spPr>
        <a:xfrm>
          <a:off x="0" y="2756527"/>
          <a:ext cx="36436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6A2B72-819E-402F-9D03-572375CAE985}">
      <dsp:nvSpPr>
        <dsp:cNvPr id="0" name=""/>
        <dsp:cNvSpPr/>
      </dsp:nvSpPr>
      <dsp:spPr>
        <a:xfrm>
          <a:off x="0" y="2756527"/>
          <a:ext cx="3643674" cy="45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756527"/>
        <a:ext cx="3643674" cy="45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38769/" TargetMode="External"/><Relationship Id="rId2" Type="http://schemas.openxmlformats.org/officeDocument/2006/relationships/hyperlink" Target="https://medium.com/machine-learning-101/chapter-2-svm-support-vector-machine-coding-edd8f1cf8f2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1222-C68D-4860-9B39-75719AA0B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Aprendizaje automático puede detectar demencia con un 90% de precisión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070AA-A85B-4178-B1BB-90B8B98D4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 Articulo del IEEE </a:t>
            </a:r>
            <a:r>
              <a:rPr lang="es-MX" dirty="0" err="1"/>
              <a:t>Journal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Translation</a:t>
            </a:r>
            <a:r>
              <a:rPr lang="es-MX" dirty="0"/>
              <a:t> </a:t>
            </a:r>
            <a:r>
              <a:rPr lang="es-MX" dirty="0" err="1"/>
              <a:t>Engineeering</a:t>
            </a:r>
            <a:r>
              <a:rPr lang="es-MX" dirty="0"/>
              <a:t> in Heath and Medicine</a:t>
            </a:r>
          </a:p>
        </p:txBody>
      </p:sp>
    </p:spTree>
    <p:extLst>
      <p:ext uri="{BB962C8B-B14F-4D97-AF65-F5344CB8AC3E}">
        <p14:creationId xmlns:p14="http://schemas.microsoft.com/office/powerpoint/2010/main" val="37245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A16BE-EE0F-430F-BB56-5D7E5075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CF834F-84E4-47C6-8271-333D49914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642" y="2667000"/>
            <a:ext cx="4816341" cy="3124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CA832C-CDF6-4597-A9D8-63ED21A42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7173" y="2667000"/>
            <a:ext cx="4289652" cy="3124200"/>
          </a:xfrm>
        </p:spPr>
      </p:pic>
    </p:spTree>
    <p:extLst>
      <p:ext uri="{BB962C8B-B14F-4D97-AF65-F5344CB8AC3E}">
        <p14:creationId xmlns:p14="http://schemas.microsoft.com/office/powerpoint/2010/main" val="49135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F200-CE50-4A5A-8AFB-ACEF5176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Avatar con asistencia de voz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E836-B35B-412D-B53B-B0B11EA995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Evalúa deterioros neuro generativos</a:t>
            </a:r>
          </a:p>
          <a:p>
            <a:r>
              <a:rPr lang="es-MX" dirty="0"/>
              <a:t>Realiza un cuestionario hablado </a:t>
            </a:r>
          </a:p>
          <a:p>
            <a:r>
              <a:rPr lang="es-MX" dirty="0"/>
              <a:t>Usa un </a:t>
            </a:r>
            <a:r>
              <a:rPr lang="es-MX" dirty="0" err="1"/>
              <a:t>dataset</a:t>
            </a:r>
            <a:r>
              <a:rPr lang="es-MX" dirty="0"/>
              <a:t> de audio files de entrevistas realizadas a personas con Alzheimer y otros síndromes similares  </a:t>
            </a:r>
          </a:p>
        </p:txBody>
      </p:sp>
      <p:pic>
        <p:nvPicPr>
          <p:cNvPr id="6" name="Content Placeholder 5" descr="A picture containing photo, screenshot&#10;&#10;Description generated with high confidence">
            <a:extLst>
              <a:ext uri="{FF2B5EF4-FFF2-40B4-BE49-F238E27FC236}">
                <a16:creationId xmlns:a16="http://schemas.microsoft.com/office/drawing/2014/main" id="{A9658C90-825A-43B1-A4B8-C8B66602D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667000"/>
            <a:ext cx="4876800" cy="3124200"/>
          </a:xfrm>
        </p:spPr>
      </p:pic>
    </p:spTree>
    <p:extLst>
      <p:ext uri="{BB962C8B-B14F-4D97-AF65-F5344CB8AC3E}">
        <p14:creationId xmlns:p14="http://schemas.microsoft.com/office/powerpoint/2010/main" val="370999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69B6-19E3-46A7-A57A-3358D1E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Cuestionario que realiza el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BBE1-8515-41D8-9C25-3E6BE6AFF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El sistema se presenta</a:t>
            </a:r>
          </a:p>
          <a:p>
            <a:r>
              <a:rPr lang="es-MX" dirty="0"/>
              <a:t>¿Cuál es tu nombre?</a:t>
            </a:r>
          </a:p>
          <a:p>
            <a:r>
              <a:rPr lang="es-MX" dirty="0"/>
              <a:t>¿Qué edad tienes?</a:t>
            </a:r>
          </a:p>
          <a:p>
            <a:r>
              <a:rPr lang="es-MX" dirty="0"/>
              <a:t>¿Qué día es hoy?</a:t>
            </a:r>
          </a:p>
          <a:p>
            <a:r>
              <a:rPr lang="es-MX" dirty="0"/>
              <a:t>¿Quién es el presidente actualmente?</a:t>
            </a:r>
          </a:p>
          <a:p>
            <a:r>
              <a:rPr lang="es-MX" dirty="0"/>
              <a:t>Test de reacción </a:t>
            </a:r>
          </a:p>
          <a:p>
            <a:r>
              <a:rPr lang="es-MX" dirty="0"/>
              <a:t>Juegos interactivos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85A6-ECE4-4E23-BB10-19C98D45C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0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681F-6612-47C2-9DED-6AA7381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437" y="363415"/>
            <a:ext cx="6179639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Puntos</a:t>
            </a:r>
            <a:r>
              <a:rPr lang="en-US" sz="2800" dirty="0"/>
              <a:t> que </a:t>
            </a:r>
            <a:r>
              <a:rPr lang="en-US" sz="2800" dirty="0" err="1"/>
              <a:t>evalúa</a:t>
            </a:r>
            <a:r>
              <a:rPr lang="en-US" sz="2800" dirty="0"/>
              <a:t> </a:t>
            </a:r>
          </a:p>
        </p:txBody>
      </p:sp>
      <p:pic>
        <p:nvPicPr>
          <p:cNvPr id="5" name="Content Placeholder 5" descr="A picture containing photo, screenshot&#10;&#10;Description generated with high confidence">
            <a:extLst>
              <a:ext uri="{FF2B5EF4-FFF2-40B4-BE49-F238E27FC236}">
                <a16:creationId xmlns:a16="http://schemas.microsoft.com/office/drawing/2014/main" id="{A8FB948B-FAB8-4F1D-8511-11A7B42D3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8711" y="2514600"/>
            <a:ext cx="6916633" cy="343316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6E4C76-29B1-454C-8ED9-D3CE37F5AB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2658143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233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816-2CB0-4F8D-8229-2BA2A07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Support</a:t>
            </a:r>
            <a:r>
              <a:rPr lang="es-MX" dirty="0"/>
              <a:t> Vector machine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4CE5-5F35-4F0E-92E3-4ABF80D1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893885"/>
          </a:xfrm>
        </p:spPr>
        <p:txBody>
          <a:bodyPr/>
          <a:lstStyle/>
          <a:p>
            <a:r>
              <a:rPr lang="es-ES" dirty="0"/>
              <a:t>es un clasificador discriminativo definido formalmente por un hiperplano de separación</a:t>
            </a:r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8A2A8-896C-4E62-BAF0-4BCD3248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6" y="4000500"/>
            <a:ext cx="4324350" cy="190500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DFB98025-9221-41B4-8FC1-29C64E8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000500"/>
            <a:ext cx="47323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5B9F-B7FD-4DF3-91CD-0FAAAD3F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Ecuación de predicción para una nueva entrada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10A41-28A1-4BB2-BCBD-5116A5A16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F(x)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∗(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</m:e>
                    </m:nary>
                  </m:oMath>
                </a14:m>
                <a:r>
                  <a:rPr lang="es-MX" dirty="0"/>
                  <a:t>)</a:t>
                </a:r>
              </a:p>
              <a:p>
                <a:r>
                  <a:rPr lang="es-MX" dirty="0"/>
                  <a:t>B(o) y </a:t>
                </a:r>
                <a:r>
                  <a:rPr lang="es-MX" dirty="0" err="1"/>
                  <a:t>ai</a:t>
                </a:r>
                <a:r>
                  <a:rPr lang="es-MX" dirty="0"/>
                  <a:t> son valores que se calculan por el entrenamiento del algoritmo</a:t>
                </a:r>
              </a:p>
              <a:p>
                <a:r>
                  <a:rPr lang="es-MX" dirty="0"/>
                  <a:t>Formula para una ecuación lineal básica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10A41-28A1-4BB2-BCBD-5116A5A16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6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C6A745-969D-4D44-A48B-48043A1E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66825"/>
            <a:ext cx="9026768" cy="4524375"/>
          </a:xfrm>
        </p:spPr>
      </p:pic>
    </p:spTree>
    <p:extLst>
      <p:ext uri="{BB962C8B-B14F-4D97-AF65-F5344CB8AC3E}">
        <p14:creationId xmlns:p14="http://schemas.microsoft.com/office/powerpoint/2010/main" val="328766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D3A5-0423-4E9D-BEEC-9E9FAE62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CA19-578D-48F1-915E-F2B2023B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https://medium.com/machine-learning-101/chapter-2-svm-support-vector-machine-coding-edd8f1cf8f2d</a:t>
            </a:r>
            <a:endParaRPr lang="es-MX" dirty="0"/>
          </a:p>
          <a:p>
            <a:r>
              <a:rPr lang="es-MX" dirty="0">
                <a:hlinkClick r:id="rId3"/>
              </a:rPr>
              <a:t>https://ieeexplore.ieee.org/document/8038769/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941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126</TotalTime>
  <Words>188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Mesh</vt:lpstr>
      <vt:lpstr>Aprendizaje automático puede detectar demencia con un 90% de precisión</vt:lpstr>
      <vt:lpstr>PowerPoint Presentation</vt:lpstr>
      <vt:lpstr>Avatar con asistencia de voz </vt:lpstr>
      <vt:lpstr>Cuestionario que realiza el sistema</vt:lpstr>
      <vt:lpstr>Puntos que evalúa </vt:lpstr>
      <vt:lpstr>Support Vector machine </vt:lpstr>
      <vt:lpstr>Ecuación de predicción para una nueva entrada</vt:lpstr>
      <vt:lpstr>PowerPoint Presentation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puede detectar demencia con un 90% de precisión</dc:title>
  <dc:creator>Diego Ramirez</dc:creator>
  <cp:lastModifiedBy>Diego Ramirez</cp:lastModifiedBy>
  <cp:revision>8</cp:revision>
  <dcterms:created xsi:type="dcterms:W3CDTF">2018-09-14T22:41:26Z</dcterms:created>
  <dcterms:modified xsi:type="dcterms:W3CDTF">2018-09-15T00:48:24Z</dcterms:modified>
</cp:coreProperties>
</file>