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332509"/>
            <a:ext cx="8761413" cy="1773382"/>
          </a:xfrm>
        </p:spPr>
        <p:txBody>
          <a:bodyPr/>
          <a:lstStyle/>
          <a:p>
            <a:r>
              <a:rPr lang="es-MX" b="1" dirty="0"/>
              <a:t>Seminario de Estrategias para la Elaboración de Sentencias y Medios de Impugnación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CA848-AEFB-4199-B9D6-C7B9EB62790F}"/>
              </a:ext>
            </a:extLst>
          </p:cNvPr>
          <p:cNvSpPr txBox="1"/>
          <p:nvPr/>
        </p:nvSpPr>
        <p:spPr>
          <a:xfrm>
            <a:off x="3368329" y="2540214"/>
            <a:ext cx="545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b="1" dirty="0"/>
              <a:t>Criterios de Evaluación: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8AB9F7-5F34-4B31-A608-5BB0E1FAABFC}"/>
              </a:ext>
            </a:extLst>
          </p:cNvPr>
          <p:cNvSpPr txBox="1"/>
          <p:nvPr/>
        </p:nvSpPr>
        <p:spPr>
          <a:xfrm>
            <a:off x="2878612" y="3671455"/>
            <a:ext cx="64347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419" sz="2800" b="1" dirty="0"/>
              <a:t>Participación y tareas:			20%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419" sz="2800" b="1" dirty="0"/>
              <a:t>Reporte de lecturas:				20%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419" sz="2800" b="1" dirty="0"/>
              <a:t>Examen teórico:						40%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419" sz="2800" b="1" dirty="0"/>
              <a:t>Trabajo de creatividad:			20%</a:t>
            </a:r>
          </a:p>
        </p:txBody>
      </p:sp>
    </p:spTree>
    <p:extLst>
      <p:ext uri="{BB962C8B-B14F-4D97-AF65-F5344CB8AC3E}">
        <p14:creationId xmlns:p14="http://schemas.microsoft.com/office/powerpoint/2010/main" val="382345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Wingdings</vt:lpstr>
      <vt:lpstr>Wingdings 3</vt:lpstr>
      <vt:lpstr>Sala de reuniones Ion</vt:lpstr>
      <vt:lpstr>Seminario de Estrategias para la Elaboración de Sentencias y Medios de Impugnación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Estrategias para la Elaboración de Sentencias y Medios de Impugnación</dc:title>
  <cp:lastModifiedBy>SANDOR</cp:lastModifiedBy>
  <cp:revision>1</cp:revision>
  <dcterms:modified xsi:type="dcterms:W3CDTF">2020-08-08T02:35:24Z</dcterms:modified>
</cp:coreProperties>
</file>