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38" r:id="rId3"/>
    <p:sldId id="350" r:id="rId4"/>
    <p:sldId id="339" r:id="rId5"/>
    <p:sldId id="257" r:id="rId6"/>
    <p:sldId id="259" r:id="rId7"/>
    <p:sldId id="268" r:id="rId8"/>
    <p:sldId id="340" r:id="rId9"/>
    <p:sldId id="351" r:id="rId10"/>
    <p:sldId id="306" r:id="rId11"/>
    <p:sldId id="307" r:id="rId12"/>
    <p:sldId id="341" r:id="rId13"/>
    <p:sldId id="342" r:id="rId14"/>
    <p:sldId id="343" r:id="rId15"/>
    <p:sldId id="344" r:id="rId16"/>
    <p:sldId id="345" r:id="rId17"/>
    <p:sldId id="334" r:id="rId18"/>
    <p:sldId id="336" r:id="rId19"/>
    <p:sldId id="353" r:id="rId20"/>
    <p:sldId id="292" r:id="rId21"/>
    <p:sldId id="294" r:id="rId22"/>
    <p:sldId id="352" r:id="rId23"/>
    <p:sldId id="354" r:id="rId24"/>
    <p:sldId id="332" r:id="rId25"/>
    <p:sldId id="333" r:id="rId26"/>
    <p:sldId id="329" r:id="rId27"/>
    <p:sldId id="330" r:id="rId28"/>
    <p:sldId id="331" r:id="rId29"/>
    <p:sldId id="318" r:id="rId30"/>
    <p:sldId id="319" r:id="rId31"/>
    <p:sldId id="320" r:id="rId32"/>
    <p:sldId id="348" r:id="rId33"/>
    <p:sldId id="349" r:id="rId34"/>
    <p:sldId id="346" r:id="rId35"/>
    <p:sldId id="347" r:id="rId36"/>
    <p:sldId id="30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35314-F501-4665-9E19-AC8FA3506A56}" type="doc">
      <dgm:prSet loTypeId="urn:microsoft.com/office/officeart/2008/layout/SquareAccentLis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A95BF2DF-F97A-4411-9A85-A993661060CA}">
      <dgm:prSet phldrT="[Texto]" custT="1"/>
      <dgm:spPr/>
      <dgm:t>
        <a:bodyPr/>
        <a:lstStyle/>
        <a:p>
          <a:r>
            <a:rPr lang="es-MX" sz="1800" b="1" dirty="0">
              <a:solidFill>
                <a:schemeClr val="tx1"/>
              </a:solidFill>
            </a:rPr>
            <a:t>A) Argumentos del criterio gramatical</a:t>
          </a:r>
        </a:p>
      </dgm:t>
    </dgm:pt>
    <dgm:pt modelId="{B027ABBB-3935-44B3-A932-879A4DADB3DD}" type="parTrans" cxnId="{F329DA1F-130E-4EC2-97E5-5CFE20E03123}">
      <dgm:prSet/>
      <dgm:spPr/>
      <dgm:t>
        <a:bodyPr/>
        <a:lstStyle/>
        <a:p>
          <a:endParaRPr lang="es-MX"/>
        </a:p>
      </dgm:t>
    </dgm:pt>
    <dgm:pt modelId="{7380F0FA-C81E-4BAC-8CC0-53D054B684E7}" type="sibTrans" cxnId="{F329DA1F-130E-4EC2-97E5-5CFE20E03123}">
      <dgm:prSet/>
      <dgm:spPr/>
      <dgm:t>
        <a:bodyPr/>
        <a:lstStyle/>
        <a:p>
          <a:endParaRPr lang="es-MX"/>
        </a:p>
      </dgm:t>
    </dgm:pt>
    <dgm:pt modelId="{C3CDB073-438F-44FC-A983-449B929A85EE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Semántico </a:t>
          </a:r>
        </a:p>
      </dgm:t>
    </dgm:pt>
    <dgm:pt modelId="{84ED4EAF-431D-44C1-9A9A-88192E104093}" type="parTrans" cxnId="{7782CA11-A554-43F1-9922-A08F9D30226E}">
      <dgm:prSet/>
      <dgm:spPr/>
      <dgm:t>
        <a:bodyPr/>
        <a:lstStyle/>
        <a:p>
          <a:endParaRPr lang="es-MX"/>
        </a:p>
      </dgm:t>
    </dgm:pt>
    <dgm:pt modelId="{9055A071-4A7C-4817-AE17-C9F11E0E40CF}" type="sibTrans" cxnId="{7782CA11-A554-43F1-9922-A08F9D30226E}">
      <dgm:prSet/>
      <dgm:spPr/>
      <dgm:t>
        <a:bodyPr/>
        <a:lstStyle/>
        <a:p>
          <a:endParaRPr lang="es-MX"/>
        </a:p>
      </dgm:t>
    </dgm:pt>
    <dgm:pt modelId="{6A769F1B-FA7E-4EFD-A140-CC69D51D7847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A contrario</a:t>
          </a:r>
        </a:p>
      </dgm:t>
    </dgm:pt>
    <dgm:pt modelId="{C421FF8E-B0E1-4C2E-9801-DA5114EBA672}" type="parTrans" cxnId="{FA491102-3CE4-4326-AF24-437A798D3382}">
      <dgm:prSet/>
      <dgm:spPr/>
      <dgm:t>
        <a:bodyPr/>
        <a:lstStyle/>
        <a:p>
          <a:endParaRPr lang="es-MX"/>
        </a:p>
      </dgm:t>
    </dgm:pt>
    <dgm:pt modelId="{4F98B86A-3373-4EE1-9282-7C3A986E9B99}" type="sibTrans" cxnId="{FA491102-3CE4-4326-AF24-437A798D3382}">
      <dgm:prSet/>
      <dgm:spPr/>
      <dgm:t>
        <a:bodyPr/>
        <a:lstStyle/>
        <a:p>
          <a:endParaRPr lang="es-MX"/>
        </a:p>
      </dgm:t>
    </dgm:pt>
    <dgm:pt modelId="{A530BCCD-B108-402D-A64E-96616D5DB5FB}">
      <dgm:prSet phldrT="[Texto]" custT="1"/>
      <dgm:spPr/>
      <dgm:t>
        <a:bodyPr/>
        <a:lstStyle/>
        <a:p>
          <a:r>
            <a:rPr lang="es-MX" sz="1800" b="1" dirty="0">
              <a:solidFill>
                <a:schemeClr val="tx1"/>
              </a:solidFill>
            </a:rPr>
            <a:t>B) Argumentos del criterio sistemático</a:t>
          </a:r>
        </a:p>
      </dgm:t>
    </dgm:pt>
    <dgm:pt modelId="{FA978A3E-10DF-4BBF-883C-04E1AD607AFC}" type="parTrans" cxnId="{54F0D8BE-ECF9-4876-AB37-0EBF7146E175}">
      <dgm:prSet/>
      <dgm:spPr/>
      <dgm:t>
        <a:bodyPr/>
        <a:lstStyle/>
        <a:p>
          <a:endParaRPr lang="es-MX"/>
        </a:p>
      </dgm:t>
    </dgm:pt>
    <dgm:pt modelId="{38D75238-A14A-4716-A4BB-0437240B825B}" type="sibTrans" cxnId="{54F0D8BE-ECF9-4876-AB37-0EBF7146E175}">
      <dgm:prSet/>
      <dgm:spPr/>
      <dgm:t>
        <a:bodyPr/>
        <a:lstStyle/>
        <a:p>
          <a:endParaRPr lang="es-MX"/>
        </a:p>
      </dgm:t>
    </dgm:pt>
    <dgm:pt modelId="{66F66373-1253-4BCF-9A68-5D9AD2075080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Sistemático</a:t>
          </a:r>
        </a:p>
      </dgm:t>
    </dgm:pt>
    <dgm:pt modelId="{25C4F993-9761-40FC-B17A-EA33CC09549C}" type="parTrans" cxnId="{3A3D9C06-BAA8-4D8C-8D68-DF5254CC8ACB}">
      <dgm:prSet/>
      <dgm:spPr/>
      <dgm:t>
        <a:bodyPr/>
        <a:lstStyle/>
        <a:p>
          <a:endParaRPr lang="es-MX"/>
        </a:p>
      </dgm:t>
    </dgm:pt>
    <dgm:pt modelId="{E4263A7D-1E9C-42EA-BD29-9A6A62C79231}" type="sibTrans" cxnId="{3A3D9C06-BAA8-4D8C-8D68-DF5254CC8ACB}">
      <dgm:prSet/>
      <dgm:spPr/>
      <dgm:t>
        <a:bodyPr/>
        <a:lstStyle/>
        <a:p>
          <a:endParaRPr lang="es-MX"/>
        </a:p>
      </dgm:t>
    </dgm:pt>
    <dgm:pt modelId="{846BB86F-3B02-4180-A1E1-0C1E919322FF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Sedes materiae</a:t>
          </a:r>
        </a:p>
      </dgm:t>
    </dgm:pt>
    <dgm:pt modelId="{DAE58157-8A10-4B52-AF55-2578F0C6669D}" type="parTrans" cxnId="{394B6FE4-7F19-4E0F-B154-47E5ED064592}">
      <dgm:prSet/>
      <dgm:spPr/>
      <dgm:t>
        <a:bodyPr/>
        <a:lstStyle/>
        <a:p>
          <a:endParaRPr lang="es-MX"/>
        </a:p>
      </dgm:t>
    </dgm:pt>
    <dgm:pt modelId="{0DB1122C-D0CB-4FB1-B1AC-00F4DFB7D614}" type="sibTrans" cxnId="{394B6FE4-7F19-4E0F-B154-47E5ED064592}">
      <dgm:prSet/>
      <dgm:spPr/>
      <dgm:t>
        <a:bodyPr/>
        <a:lstStyle/>
        <a:p>
          <a:endParaRPr lang="es-MX"/>
        </a:p>
      </dgm:t>
    </dgm:pt>
    <dgm:pt modelId="{BAB7139A-8CD4-481D-93FA-5A801ED628A4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A rubrica</a:t>
          </a:r>
        </a:p>
      </dgm:t>
    </dgm:pt>
    <dgm:pt modelId="{38942D19-A5C9-4ED7-898A-E308500322B5}" type="parTrans" cxnId="{96BCDB3A-66E8-442E-A773-E7F33A4BA5AB}">
      <dgm:prSet/>
      <dgm:spPr/>
      <dgm:t>
        <a:bodyPr/>
        <a:lstStyle/>
        <a:p>
          <a:endParaRPr lang="es-MX"/>
        </a:p>
      </dgm:t>
    </dgm:pt>
    <dgm:pt modelId="{BF5519B0-28D4-4636-A385-A7AEE6AB1077}" type="sibTrans" cxnId="{96BCDB3A-66E8-442E-A773-E7F33A4BA5AB}">
      <dgm:prSet/>
      <dgm:spPr/>
      <dgm:t>
        <a:bodyPr/>
        <a:lstStyle/>
        <a:p>
          <a:endParaRPr lang="es-MX"/>
        </a:p>
      </dgm:t>
    </dgm:pt>
    <dgm:pt modelId="{119CC552-904B-4526-A179-ED876D205002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A cohaerentia</a:t>
          </a:r>
        </a:p>
      </dgm:t>
    </dgm:pt>
    <dgm:pt modelId="{C8C5E5EA-7CCC-4217-97D3-AF71A8FB8B28}" type="parTrans" cxnId="{3F89046F-A286-4D74-94EA-DC9DAC678EA9}">
      <dgm:prSet/>
      <dgm:spPr/>
      <dgm:t>
        <a:bodyPr/>
        <a:lstStyle/>
        <a:p>
          <a:endParaRPr lang="es-MX"/>
        </a:p>
      </dgm:t>
    </dgm:pt>
    <dgm:pt modelId="{388BAB8E-5D2C-475C-8B61-FC803AB78250}" type="sibTrans" cxnId="{3F89046F-A286-4D74-94EA-DC9DAC678EA9}">
      <dgm:prSet/>
      <dgm:spPr/>
      <dgm:t>
        <a:bodyPr/>
        <a:lstStyle/>
        <a:p>
          <a:endParaRPr lang="es-MX"/>
        </a:p>
      </dgm:t>
    </dgm:pt>
    <dgm:pt modelId="{A01D9C70-9022-45AF-A424-B4A846BED8E8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De la no redundancia</a:t>
          </a:r>
          <a:r>
            <a:rPr lang="es-MX" sz="1800" dirty="0"/>
            <a:t> </a:t>
          </a:r>
        </a:p>
      </dgm:t>
    </dgm:pt>
    <dgm:pt modelId="{815CFD2E-A095-49D5-B89D-B86C3213F38C}" type="parTrans" cxnId="{1CD93359-EF81-428B-A243-41F66FA02BCD}">
      <dgm:prSet/>
      <dgm:spPr/>
      <dgm:t>
        <a:bodyPr/>
        <a:lstStyle/>
        <a:p>
          <a:endParaRPr lang="es-MX"/>
        </a:p>
      </dgm:t>
    </dgm:pt>
    <dgm:pt modelId="{5C93DCB3-2431-491D-9E97-AF1F5C7813F3}" type="sibTrans" cxnId="{1CD93359-EF81-428B-A243-41F66FA02BCD}">
      <dgm:prSet/>
      <dgm:spPr/>
      <dgm:t>
        <a:bodyPr/>
        <a:lstStyle/>
        <a:p>
          <a:endParaRPr lang="es-MX"/>
        </a:p>
      </dgm:t>
    </dgm:pt>
    <dgm:pt modelId="{F3F03F95-4284-49FC-AE91-9440E72067B9}" type="pres">
      <dgm:prSet presAssocID="{CBD35314-F501-4665-9E19-AC8FA3506A56}" presName="layout" presStyleCnt="0">
        <dgm:presLayoutVars>
          <dgm:chMax/>
          <dgm:chPref/>
          <dgm:dir/>
          <dgm:resizeHandles/>
        </dgm:presLayoutVars>
      </dgm:prSet>
      <dgm:spPr/>
    </dgm:pt>
    <dgm:pt modelId="{62FDD665-58E4-4BCF-B88F-3333C4016BBB}" type="pres">
      <dgm:prSet presAssocID="{A95BF2DF-F97A-4411-9A85-A993661060CA}" presName="root" presStyleCnt="0">
        <dgm:presLayoutVars>
          <dgm:chMax/>
          <dgm:chPref/>
        </dgm:presLayoutVars>
      </dgm:prSet>
      <dgm:spPr/>
    </dgm:pt>
    <dgm:pt modelId="{D9CE69AE-911C-4273-A55E-6146B748DA51}" type="pres">
      <dgm:prSet presAssocID="{A95BF2DF-F97A-4411-9A85-A993661060CA}" presName="rootComposite" presStyleCnt="0">
        <dgm:presLayoutVars/>
      </dgm:prSet>
      <dgm:spPr/>
    </dgm:pt>
    <dgm:pt modelId="{024F6C20-2B74-4ABC-81B2-0D6358752D18}" type="pres">
      <dgm:prSet presAssocID="{A95BF2DF-F97A-4411-9A85-A993661060CA}" presName="ParentAccent" presStyleLbl="alignNode1" presStyleIdx="0" presStyleCnt="2"/>
      <dgm:spPr/>
    </dgm:pt>
    <dgm:pt modelId="{2ACABC52-AEDD-4C00-953E-2562B7BBAB4C}" type="pres">
      <dgm:prSet presAssocID="{A95BF2DF-F97A-4411-9A85-A993661060CA}" presName="ParentSmallAccent" presStyleLbl="fgAcc1" presStyleIdx="0" presStyleCnt="2"/>
      <dgm:spPr>
        <a:solidFill>
          <a:srgbClr val="FF0000"/>
        </a:solidFill>
      </dgm:spPr>
    </dgm:pt>
    <dgm:pt modelId="{3A7B8E49-EF2A-4208-A73C-2C4795189FCD}" type="pres">
      <dgm:prSet presAssocID="{A95BF2DF-F97A-4411-9A85-A993661060CA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C020AAB9-5166-4610-8FD5-2D8D0C1FE63F}" type="pres">
      <dgm:prSet presAssocID="{A95BF2DF-F97A-4411-9A85-A993661060CA}" presName="childShape" presStyleCnt="0">
        <dgm:presLayoutVars>
          <dgm:chMax val="0"/>
          <dgm:chPref val="0"/>
        </dgm:presLayoutVars>
      </dgm:prSet>
      <dgm:spPr/>
    </dgm:pt>
    <dgm:pt modelId="{427805E0-1723-4979-9CEC-BF4921F3AABA}" type="pres">
      <dgm:prSet presAssocID="{C3CDB073-438F-44FC-A983-449B929A85EE}" presName="childComposite" presStyleCnt="0">
        <dgm:presLayoutVars>
          <dgm:chMax val="0"/>
          <dgm:chPref val="0"/>
        </dgm:presLayoutVars>
      </dgm:prSet>
      <dgm:spPr/>
    </dgm:pt>
    <dgm:pt modelId="{AD1400C6-98F6-49F1-89CC-136C2540A25E}" type="pres">
      <dgm:prSet presAssocID="{C3CDB073-438F-44FC-A983-449B929A85EE}" presName="ChildAccent" presStyleLbl="solidFgAcc1" presStyleIdx="0" presStyleCnt="7"/>
      <dgm:spPr>
        <a:solidFill>
          <a:schemeClr val="bg1">
            <a:lumMod val="50000"/>
          </a:schemeClr>
        </a:solidFill>
      </dgm:spPr>
    </dgm:pt>
    <dgm:pt modelId="{292672AD-82DB-415D-B3BC-5C951A7B58E6}" type="pres">
      <dgm:prSet presAssocID="{C3CDB073-438F-44FC-A983-449B929A85EE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95C13B4D-D4E6-4C5B-9FFF-99A0230EDFAE}" type="pres">
      <dgm:prSet presAssocID="{6A769F1B-FA7E-4EFD-A140-CC69D51D7847}" presName="childComposite" presStyleCnt="0">
        <dgm:presLayoutVars>
          <dgm:chMax val="0"/>
          <dgm:chPref val="0"/>
        </dgm:presLayoutVars>
      </dgm:prSet>
      <dgm:spPr/>
    </dgm:pt>
    <dgm:pt modelId="{D5B986E6-B879-4C8F-BFD6-E044F360D885}" type="pres">
      <dgm:prSet presAssocID="{6A769F1B-FA7E-4EFD-A140-CC69D51D7847}" presName="ChildAccent" presStyleLbl="solidFgAcc1" presStyleIdx="1" presStyleCnt="7"/>
      <dgm:spPr>
        <a:solidFill>
          <a:schemeClr val="bg1">
            <a:lumMod val="50000"/>
          </a:schemeClr>
        </a:solidFill>
      </dgm:spPr>
    </dgm:pt>
    <dgm:pt modelId="{671F3513-508F-4126-9577-C3166BB75F2C}" type="pres">
      <dgm:prSet presAssocID="{6A769F1B-FA7E-4EFD-A140-CC69D51D7847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F2445E87-482F-4134-91C3-C5763070DBE9}" type="pres">
      <dgm:prSet presAssocID="{A530BCCD-B108-402D-A64E-96616D5DB5FB}" presName="root" presStyleCnt="0">
        <dgm:presLayoutVars>
          <dgm:chMax/>
          <dgm:chPref/>
        </dgm:presLayoutVars>
      </dgm:prSet>
      <dgm:spPr/>
    </dgm:pt>
    <dgm:pt modelId="{5C93B8B0-3D8B-4D6E-A205-C773C62FF2E7}" type="pres">
      <dgm:prSet presAssocID="{A530BCCD-B108-402D-A64E-96616D5DB5FB}" presName="rootComposite" presStyleCnt="0">
        <dgm:presLayoutVars/>
      </dgm:prSet>
      <dgm:spPr/>
    </dgm:pt>
    <dgm:pt modelId="{9D8BEF47-1357-43E5-95D5-BE5E4E7FE57C}" type="pres">
      <dgm:prSet presAssocID="{A530BCCD-B108-402D-A64E-96616D5DB5FB}" presName="ParentAccent" presStyleLbl="alignNode1" presStyleIdx="1" presStyleCnt="2"/>
      <dgm:spPr/>
    </dgm:pt>
    <dgm:pt modelId="{4ADBAD74-BF04-456C-901F-2427A154223C}" type="pres">
      <dgm:prSet presAssocID="{A530BCCD-B108-402D-A64E-96616D5DB5FB}" presName="ParentSmallAccent" presStyleLbl="fgAcc1" presStyleIdx="1" presStyleCnt="2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</dgm:pt>
    <dgm:pt modelId="{E5D1D403-7018-4546-886C-EE02B4F0E238}" type="pres">
      <dgm:prSet presAssocID="{A530BCCD-B108-402D-A64E-96616D5DB5FB}" presName="Parent" presStyleLbl="revTx" presStyleIdx="3" presStyleCnt="9">
        <dgm:presLayoutVars>
          <dgm:chMax/>
          <dgm:chPref val="4"/>
          <dgm:bulletEnabled val="1"/>
        </dgm:presLayoutVars>
      </dgm:prSet>
      <dgm:spPr/>
    </dgm:pt>
    <dgm:pt modelId="{E98B7B38-DEBB-46DD-8B85-8F5A83F122F9}" type="pres">
      <dgm:prSet presAssocID="{A530BCCD-B108-402D-A64E-96616D5DB5FB}" presName="childShape" presStyleCnt="0">
        <dgm:presLayoutVars>
          <dgm:chMax val="0"/>
          <dgm:chPref val="0"/>
        </dgm:presLayoutVars>
      </dgm:prSet>
      <dgm:spPr/>
    </dgm:pt>
    <dgm:pt modelId="{65B359FD-701A-4140-87A8-2A5382B5FAA3}" type="pres">
      <dgm:prSet presAssocID="{66F66373-1253-4BCF-9A68-5D9AD2075080}" presName="childComposite" presStyleCnt="0">
        <dgm:presLayoutVars>
          <dgm:chMax val="0"/>
          <dgm:chPref val="0"/>
        </dgm:presLayoutVars>
      </dgm:prSet>
      <dgm:spPr/>
    </dgm:pt>
    <dgm:pt modelId="{60647318-284E-4560-89D6-ACF1D69AE02A}" type="pres">
      <dgm:prSet presAssocID="{66F66373-1253-4BCF-9A68-5D9AD2075080}" presName="ChildAccent" presStyleLbl="solidFgAcc1" presStyleIdx="2" presStyleCnt="7"/>
      <dgm:spPr>
        <a:solidFill>
          <a:schemeClr val="accent3"/>
        </a:solidFill>
      </dgm:spPr>
    </dgm:pt>
    <dgm:pt modelId="{F083DC95-C428-440B-8DE9-025C4E10E332}" type="pres">
      <dgm:prSet presAssocID="{66F66373-1253-4BCF-9A68-5D9AD2075080}" presName="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1FCFB1C8-FF29-417B-9FBE-BF035E173BFA}" type="pres">
      <dgm:prSet presAssocID="{846BB86F-3B02-4180-A1E1-0C1E919322FF}" presName="childComposite" presStyleCnt="0">
        <dgm:presLayoutVars>
          <dgm:chMax val="0"/>
          <dgm:chPref val="0"/>
        </dgm:presLayoutVars>
      </dgm:prSet>
      <dgm:spPr/>
    </dgm:pt>
    <dgm:pt modelId="{5C9A4606-E189-44C0-AF96-8E599A99F009}" type="pres">
      <dgm:prSet presAssocID="{846BB86F-3B02-4180-A1E1-0C1E919322FF}" presName="ChildAccent" presStyleLbl="solidFgAcc1" presStyleIdx="3" presStyleCnt="7"/>
      <dgm:spPr>
        <a:solidFill>
          <a:schemeClr val="accent3"/>
        </a:solidFill>
      </dgm:spPr>
    </dgm:pt>
    <dgm:pt modelId="{844E1E7C-67A4-4A6E-9D0E-BECC0A270226}" type="pres">
      <dgm:prSet presAssocID="{846BB86F-3B02-4180-A1E1-0C1E919322FF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ACCDF1A9-BFF3-451D-A681-F1E16DAEDEA1}" type="pres">
      <dgm:prSet presAssocID="{BAB7139A-8CD4-481D-93FA-5A801ED628A4}" presName="childComposite" presStyleCnt="0">
        <dgm:presLayoutVars>
          <dgm:chMax val="0"/>
          <dgm:chPref val="0"/>
        </dgm:presLayoutVars>
      </dgm:prSet>
      <dgm:spPr/>
    </dgm:pt>
    <dgm:pt modelId="{C523A5E5-195A-4646-8E64-52353C18C284}" type="pres">
      <dgm:prSet presAssocID="{BAB7139A-8CD4-481D-93FA-5A801ED628A4}" presName="ChildAccent" presStyleLbl="solidFgAcc1" presStyleIdx="4" presStyleCnt="7"/>
      <dgm:spPr>
        <a:solidFill>
          <a:schemeClr val="accent3"/>
        </a:solidFill>
      </dgm:spPr>
    </dgm:pt>
    <dgm:pt modelId="{E7454FBB-6DEB-450D-82CB-E752422396FA}" type="pres">
      <dgm:prSet presAssocID="{BAB7139A-8CD4-481D-93FA-5A801ED628A4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52729391-53B4-4D9A-AA45-7F4D46D8AFFE}" type="pres">
      <dgm:prSet presAssocID="{119CC552-904B-4526-A179-ED876D205002}" presName="childComposite" presStyleCnt="0">
        <dgm:presLayoutVars>
          <dgm:chMax val="0"/>
          <dgm:chPref val="0"/>
        </dgm:presLayoutVars>
      </dgm:prSet>
      <dgm:spPr/>
    </dgm:pt>
    <dgm:pt modelId="{2367AB14-CABD-4762-A348-AB67148D2BCC}" type="pres">
      <dgm:prSet presAssocID="{119CC552-904B-4526-A179-ED876D205002}" presName="ChildAccent" presStyleLbl="solidFgAcc1" presStyleIdx="5" presStyleCnt="7"/>
      <dgm:spPr>
        <a:solidFill>
          <a:schemeClr val="accent3"/>
        </a:solidFill>
      </dgm:spPr>
    </dgm:pt>
    <dgm:pt modelId="{6E83F6B9-380C-480D-B6C4-072594AC5716}" type="pres">
      <dgm:prSet presAssocID="{119CC552-904B-4526-A179-ED876D205002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73B5A21C-6D84-4FB6-82EC-F36B240C3189}" type="pres">
      <dgm:prSet presAssocID="{A01D9C70-9022-45AF-A424-B4A846BED8E8}" presName="childComposite" presStyleCnt="0">
        <dgm:presLayoutVars>
          <dgm:chMax val="0"/>
          <dgm:chPref val="0"/>
        </dgm:presLayoutVars>
      </dgm:prSet>
      <dgm:spPr/>
    </dgm:pt>
    <dgm:pt modelId="{092CB84A-B2C4-4B63-B5B5-F2C0773208A7}" type="pres">
      <dgm:prSet presAssocID="{A01D9C70-9022-45AF-A424-B4A846BED8E8}" presName="ChildAccent" presStyleLbl="solidFgAcc1" presStyleIdx="6" presStyleCnt="7"/>
      <dgm:spPr>
        <a:solidFill>
          <a:schemeClr val="accent3"/>
        </a:solidFill>
      </dgm:spPr>
    </dgm:pt>
    <dgm:pt modelId="{7D68D73C-C1F6-4BDE-ADFB-8EF929BF5F79}" type="pres">
      <dgm:prSet presAssocID="{A01D9C70-9022-45AF-A424-B4A846BED8E8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FA491102-3CE4-4326-AF24-437A798D3382}" srcId="{A95BF2DF-F97A-4411-9A85-A993661060CA}" destId="{6A769F1B-FA7E-4EFD-A140-CC69D51D7847}" srcOrd="1" destOrd="0" parTransId="{C421FF8E-B0E1-4C2E-9801-DA5114EBA672}" sibTransId="{4F98B86A-3373-4EE1-9282-7C3A986E9B99}"/>
    <dgm:cxn modelId="{3A3D9C06-BAA8-4D8C-8D68-DF5254CC8ACB}" srcId="{A530BCCD-B108-402D-A64E-96616D5DB5FB}" destId="{66F66373-1253-4BCF-9A68-5D9AD2075080}" srcOrd="0" destOrd="0" parTransId="{25C4F993-9761-40FC-B17A-EA33CC09549C}" sibTransId="{E4263A7D-1E9C-42EA-BD29-9A6A62C79231}"/>
    <dgm:cxn modelId="{7782CA11-A554-43F1-9922-A08F9D30226E}" srcId="{A95BF2DF-F97A-4411-9A85-A993661060CA}" destId="{C3CDB073-438F-44FC-A983-449B929A85EE}" srcOrd="0" destOrd="0" parTransId="{84ED4EAF-431D-44C1-9A9A-88192E104093}" sibTransId="{9055A071-4A7C-4817-AE17-C9F11E0E40CF}"/>
    <dgm:cxn modelId="{F329DA1F-130E-4EC2-97E5-5CFE20E03123}" srcId="{CBD35314-F501-4665-9E19-AC8FA3506A56}" destId="{A95BF2DF-F97A-4411-9A85-A993661060CA}" srcOrd="0" destOrd="0" parTransId="{B027ABBB-3935-44B3-A932-879A4DADB3DD}" sibTransId="{7380F0FA-C81E-4BAC-8CC0-53D054B684E7}"/>
    <dgm:cxn modelId="{A8E37E29-E10B-434F-B862-40F080A6E2D1}" type="presOf" srcId="{A01D9C70-9022-45AF-A424-B4A846BED8E8}" destId="{7D68D73C-C1F6-4BDE-ADFB-8EF929BF5F79}" srcOrd="0" destOrd="0" presId="urn:microsoft.com/office/officeart/2008/layout/SquareAccentList"/>
    <dgm:cxn modelId="{55224D39-5DE0-40C4-B3FD-B09F74869DEB}" type="presOf" srcId="{6A769F1B-FA7E-4EFD-A140-CC69D51D7847}" destId="{671F3513-508F-4126-9577-C3166BB75F2C}" srcOrd="0" destOrd="0" presId="urn:microsoft.com/office/officeart/2008/layout/SquareAccentList"/>
    <dgm:cxn modelId="{96BCDB3A-66E8-442E-A773-E7F33A4BA5AB}" srcId="{A530BCCD-B108-402D-A64E-96616D5DB5FB}" destId="{BAB7139A-8CD4-481D-93FA-5A801ED628A4}" srcOrd="2" destOrd="0" parTransId="{38942D19-A5C9-4ED7-898A-E308500322B5}" sibTransId="{BF5519B0-28D4-4636-A385-A7AEE6AB1077}"/>
    <dgm:cxn modelId="{27800F69-5194-43B3-A054-7B1A4ABF663B}" type="presOf" srcId="{BAB7139A-8CD4-481D-93FA-5A801ED628A4}" destId="{E7454FBB-6DEB-450D-82CB-E752422396FA}" srcOrd="0" destOrd="0" presId="urn:microsoft.com/office/officeart/2008/layout/SquareAccentList"/>
    <dgm:cxn modelId="{D809CC6D-FEE6-4DDB-B410-0510BD7AA0E3}" type="presOf" srcId="{846BB86F-3B02-4180-A1E1-0C1E919322FF}" destId="{844E1E7C-67A4-4A6E-9D0E-BECC0A270226}" srcOrd="0" destOrd="0" presId="urn:microsoft.com/office/officeart/2008/layout/SquareAccentList"/>
    <dgm:cxn modelId="{70D7E06D-31AF-48E1-AEA0-3DC5CEC6EFCB}" type="presOf" srcId="{C3CDB073-438F-44FC-A983-449B929A85EE}" destId="{292672AD-82DB-415D-B3BC-5C951A7B58E6}" srcOrd="0" destOrd="0" presId="urn:microsoft.com/office/officeart/2008/layout/SquareAccentList"/>
    <dgm:cxn modelId="{3F89046F-A286-4D74-94EA-DC9DAC678EA9}" srcId="{A530BCCD-B108-402D-A64E-96616D5DB5FB}" destId="{119CC552-904B-4526-A179-ED876D205002}" srcOrd="3" destOrd="0" parTransId="{C8C5E5EA-7CCC-4217-97D3-AF71A8FB8B28}" sibTransId="{388BAB8E-5D2C-475C-8B61-FC803AB78250}"/>
    <dgm:cxn modelId="{1CD93359-EF81-428B-A243-41F66FA02BCD}" srcId="{A530BCCD-B108-402D-A64E-96616D5DB5FB}" destId="{A01D9C70-9022-45AF-A424-B4A846BED8E8}" srcOrd="4" destOrd="0" parTransId="{815CFD2E-A095-49D5-B89D-B86C3213F38C}" sibTransId="{5C93DCB3-2431-491D-9E97-AF1F5C7813F3}"/>
    <dgm:cxn modelId="{E821DB8B-6CBA-4A8A-963E-28FED3511E63}" type="presOf" srcId="{66F66373-1253-4BCF-9A68-5D9AD2075080}" destId="{F083DC95-C428-440B-8DE9-025C4E10E332}" srcOrd="0" destOrd="0" presId="urn:microsoft.com/office/officeart/2008/layout/SquareAccentList"/>
    <dgm:cxn modelId="{98F172A3-94E0-48FD-9695-643EB788994E}" type="presOf" srcId="{119CC552-904B-4526-A179-ED876D205002}" destId="{6E83F6B9-380C-480D-B6C4-072594AC5716}" srcOrd="0" destOrd="0" presId="urn:microsoft.com/office/officeart/2008/layout/SquareAccentList"/>
    <dgm:cxn modelId="{54F0D8BE-ECF9-4876-AB37-0EBF7146E175}" srcId="{CBD35314-F501-4665-9E19-AC8FA3506A56}" destId="{A530BCCD-B108-402D-A64E-96616D5DB5FB}" srcOrd="1" destOrd="0" parTransId="{FA978A3E-10DF-4BBF-883C-04E1AD607AFC}" sibTransId="{38D75238-A14A-4716-A4BB-0437240B825B}"/>
    <dgm:cxn modelId="{4F2E44C5-04D2-43D4-828B-8AE95E4ABDAF}" type="presOf" srcId="{A530BCCD-B108-402D-A64E-96616D5DB5FB}" destId="{E5D1D403-7018-4546-886C-EE02B4F0E238}" srcOrd="0" destOrd="0" presId="urn:microsoft.com/office/officeart/2008/layout/SquareAccentList"/>
    <dgm:cxn modelId="{ABAF5AC9-8523-463A-8977-4D9C75EFC546}" type="presOf" srcId="{A95BF2DF-F97A-4411-9A85-A993661060CA}" destId="{3A7B8E49-EF2A-4208-A73C-2C4795189FCD}" srcOrd="0" destOrd="0" presId="urn:microsoft.com/office/officeart/2008/layout/SquareAccentList"/>
    <dgm:cxn modelId="{5F5072D9-7DE1-4553-94D6-BA63A04D12B3}" type="presOf" srcId="{CBD35314-F501-4665-9E19-AC8FA3506A56}" destId="{F3F03F95-4284-49FC-AE91-9440E72067B9}" srcOrd="0" destOrd="0" presId="urn:microsoft.com/office/officeart/2008/layout/SquareAccentList"/>
    <dgm:cxn modelId="{394B6FE4-7F19-4E0F-B154-47E5ED064592}" srcId="{A530BCCD-B108-402D-A64E-96616D5DB5FB}" destId="{846BB86F-3B02-4180-A1E1-0C1E919322FF}" srcOrd="1" destOrd="0" parTransId="{DAE58157-8A10-4B52-AF55-2578F0C6669D}" sibTransId="{0DB1122C-D0CB-4FB1-B1AC-00F4DFB7D614}"/>
    <dgm:cxn modelId="{8E48983B-AD6F-4AB6-B9F0-AF21CCFACE7E}" type="presParOf" srcId="{F3F03F95-4284-49FC-AE91-9440E72067B9}" destId="{62FDD665-58E4-4BCF-B88F-3333C4016BBB}" srcOrd="0" destOrd="0" presId="urn:microsoft.com/office/officeart/2008/layout/SquareAccentList"/>
    <dgm:cxn modelId="{9B852D7B-585E-4B6D-9A79-EF7DA489F4D4}" type="presParOf" srcId="{62FDD665-58E4-4BCF-B88F-3333C4016BBB}" destId="{D9CE69AE-911C-4273-A55E-6146B748DA51}" srcOrd="0" destOrd="0" presId="urn:microsoft.com/office/officeart/2008/layout/SquareAccentList"/>
    <dgm:cxn modelId="{A7FA2CEB-C718-43AD-9B83-ED8157A4C984}" type="presParOf" srcId="{D9CE69AE-911C-4273-A55E-6146B748DA51}" destId="{024F6C20-2B74-4ABC-81B2-0D6358752D18}" srcOrd="0" destOrd="0" presId="urn:microsoft.com/office/officeart/2008/layout/SquareAccentList"/>
    <dgm:cxn modelId="{6EACE4AB-E99C-4DD9-A110-635CB0FDBFAA}" type="presParOf" srcId="{D9CE69AE-911C-4273-A55E-6146B748DA51}" destId="{2ACABC52-AEDD-4C00-953E-2562B7BBAB4C}" srcOrd="1" destOrd="0" presId="urn:microsoft.com/office/officeart/2008/layout/SquareAccentList"/>
    <dgm:cxn modelId="{8F655181-5688-42C9-A8C0-B642CB90ACE2}" type="presParOf" srcId="{D9CE69AE-911C-4273-A55E-6146B748DA51}" destId="{3A7B8E49-EF2A-4208-A73C-2C4795189FCD}" srcOrd="2" destOrd="0" presId="urn:microsoft.com/office/officeart/2008/layout/SquareAccentList"/>
    <dgm:cxn modelId="{0CB1D24E-1526-4B0C-92CF-79FB42812C97}" type="presParOf" srcId="{62FDD665-58E4-4BCF-B88F-3333C4016BBB}" destId="{C020AAB9-5166-4610-8FD5-2D8D0C1FE63F}" srcOrd="1" destOrd="0" presId="urn:microsoft.com/office/officeart/2008/layout/SquareAccentList"/>
    <dgm:cxn modelId="{41CCD6C7-673E-43B4-987F-BE23B08152D9}" type="presParOf" srcId="{C020AAB9-5166-4610-8FD5-2D8D0C1FE63F}" destId="{427805E0-1723-4979-9CEC-BF4921F3AABA}" srcOrd="0" destOrd="0" presId="urn:microsoft.com/office/officeart/2008/layout/SquareAccentList"/>
    <dgm:cxn modelId="{C1326F9E-5FDF-4CA0-8298-2AC63017A59B}" type="presParOf" srcId="{427805E0-1723-4979-9CEC-BF4921F3AABA}" destId="{AD1400C6-98F6-49F1-89CC-136C2540A25E}" srcOrd="0" destOrd="0" presId="urn:microsoft.com/office/officeart/2008/layout/SquareAccentList"/>
    <dgm:cxn modelId="{AAF718BD-C616-4A01-9363-CE0777F88BBC}" type="presParOf" srcId="{427805E0-1723-4979-9CEC-BF4921F3AABA}" destId="{292672AD-82DB-415D-B3BC-5C951A7B58E6}" srcOrd="1" destOrd="0" presId="urn:microsoft.com/office/officeart/2008/layout/SquareAccentList"/>
    <dgm:cxn modelId="{0184A77D-B1BF-405C-91E5-ECBFCFE2703C}" type="presParOf" srcId="{C020AAB9-5166-4610-8FD5-2D8D0C1FE63F}" destId="{95C13B4D-D4E6-4C5B-9FFF-99A0230EDFAE}" srcOrd="1" destOrd="0" presId="urn:microsoft.com/office/officeart/2008/layout/SquareAccentList"/>
    <dgm:cxn modelId="{C18046E0-4E0E-4BE7-BBAA-3FDE898A1878}" type="presParOf" srcId="{95C13B4D-D4E6-4C5B-9FFF-99A0230EDFAE}" destId="{D5B986E6-B879-4C8F-BFD6-E044F360D885}" srcOrd="0" destOrd="0" presId="urn:microsoft.com/office/officeart/2008/layout/SquareAccentList"/>
    <dgm:cxn modelId="{A8247604-C2E9-4985-84B9-155AF42F25AB}" type="presParOf" srcId="{95C13B4D-D4E6-4C5B-9FFF-99A0230EDFAE}" destId="{671F3513-508F-4126-9577-C3166BB75F2C}" srcOrd="1" destOrd="0" presId="urn:microsoft.com/office/officeart/2008/layout/SquareAccentList"/>
    <dgm:cxn modelId="{54A2E5BC-90B7-4896-A743-B29C96371E4E}" type="presParOf" srcId="{F3F03F95-4284-49FC-AE91-9440E72067B9}" destId="{F2445E87-482F-4134-91C3-C5763070DBE9}" srcOrd="1" destOrd="0" presId="urn:microsoft.com/office/officeart/2008/layout/SquareAccentList"/>
    <dgm:cxn modelId="{13DB68F2-D82F-4336-809A-1F451A9B24D8}" type="presParOf" srcId="{F2445E87-482F-4134-91C3-C5763070DBE9}" destId="{5C93B8B0-3D8B-4D6E-A205-C773C62FF2E7}" srcOrd="0" destOrd="0" presId="urn:microsoft.com/office/officeart/2008/layout/SquareAccentList"/>
    <dgm:cxn modelId="{29163495-618C-477B-9939-8327C787BA5E}" type="presParOf" srcId="{5C93B8B0-3D8B-4D6E-A205-C773C62FF2E7}" destId="{9D8BEF47-1357-43E5-95D5-BE5E4E7FE57C}" srcOrd="0" destOrd="0" presId="urn:microsoft.com/office/officeart/2008/layout/SquareAccentList"/>
    <dgm:cxn modelId="{EE8A451B-F091-4269-BA8D-AF4A4F75840F}" type="presParOf" srcId="{5C93B8B0-3D8B-4D6E-A205-C773C62FF2E7}" destId="{4ADBAD74-BF04-456C-901F-2427A154223C}" srcOrd="1" destOrd="0" presId="urn:microsoft.com/office/officeart/2008/layout/SquareAccentList"/>
    <dgm:cxn modelId="{DBC48FCD-E18A-45CC-B7C7-28CC1426A206}" type="presParOf" srcId="{5C93B8B0-3D8B-4D6E-A205-C773C62FF2E7}" destId="{E5D1D403-7018-4546-886C-EE02B4F0E238}" srcOrd="2" destOrd="0" presId="urn:microsoft.com/office/officeart/2008/layout/SquareAccentList"/>
    <dgm:cxn modelId="{D5B2499F-ABC7-4716-93A0-469885B45EA8}" type="presParOf" srcId="{F2445E87-482F-4134-91C3-C5763070DBE9}" destId="{E98B7B38-DEBB-46DD-8B85-8F5A83F122F9}" srcOrd="1" destOrd="0" presId="urn:microsoft.com/office/officeart/2008/layout/SquareAccentList"/>
    <dgm:cxn modelId="{A88AF909-AD68-46D6-8A9E-4A77A2EFF434}" type="presParOf" srcId="{E98B7B38-DEBB-46DD-8B85-8F5A83F122F9}" destId="{65B359FD-701A-4140-87A8-2A5382B5FAA3}" srcOrd="0" destOrd="0" presId="urn:microsoft.com/office/officeart/2008/layout/SquareAccentList"/>
    <dgm:cxn modelId="{68602E75-4484-4F05-84C2-4D532D459310}" type="presParOf" srcId="{65B359FD-701A-4140-87A8-2A5382B5FAA3}" destId="{60647318-284E-4560-89D6-ACF1D69AE02A}" srcOrd="0" destOrd="0" presId="urn:microsoft.com/office/officeart/2008/layout/SquareAccentList"/>
    <dgm:cxn modelId="{C9EFBF50-64A9-419C-B8A3-7CB322A480CF}" type="presParOf" srcId="{65B359FD-701A-4140-87A8-2A5382B5FAA3}" destId="{F083DC95-C428-440B-8DE9-025C4E10E332}" srcOrd="1" destOrd="0" presId="urn:microsoft.com/office/officeart/2008/layout/SquareAccentList"/>
    <dgm:cxn modelId="{B2709377-D070-43E5-98C2-BF8F4783FA3F}" type="presParOf" srcId="{E98B7B38-DEBB-46DD-8B85-8F5A83F122F9}" destId="{1FCFB1C8-FF29-417B-9FBE-BF035E173BFA}" srcOrd="1" destOrd="0" presId="urn:microsoft.com/office/officeart/2008/layout/SquareAccentList"/>
    <dgm:cxn modelId="{372E733C-7630-4F7D-B96D-C60D01765E85}" type="presParOf" srcId="{1FCFB1C8-FF29-417B-9FBE-BF035E173BFA}" destId="{5C9A4606-E189-44C0-AF96-8E599A99F009}" srcOrd="0" destOrd="0" presId="urn:microsoft.com/office/officeart/2008/layout/SquareAccentList"/>
    <dgm:cxn modelId="{3EDC2B5E-93D6-4018-B8AA-A0A254931CA5}" type="presParOf" srcId="{1FCFB1C8-FF29-417B-9FBE-BF035E173BFA}" destId="{844E1E7C-67A4-4A6E-9D0E-BECC0A270226}" srcOrd="1" destOrd="0" presId="urn:microsoft.com/office/officeart/2008/layout/SquareAccentList"/>
    <dgm:cxn modelId="{D4D86739-0D2F-4D6B-BB50-471C6E6580F3}" type="presParOf" srcId="{E98B7B38-DEBB-46DD-8B85-8F5A83F122F9}" destId="{ACCDF1A9-BFF3-451D-A681-F1E16DAEDEA1}" srcOrd="2" destOrd="0" presId="urn:microsoft.com/office/officeart/2008/layout/SquareAccentList"/>
    <dgm:cxn modelId="{E7E9B5F0-78DC-46CC-90C5-0D9606A55D9E}" type="presParOf" srcId="{ACCDF1A9-BFF3-451D-A681-F1E16DAEDEA1}" destId="{C523A5E5-195A-4646-8E64-52353C18C284}" srcOrd="0" destOrd="0" presId="urn:microsoft.com/office/officeart/2008/layout/SquareAccentList"/>
    <dgm:cxn modelId="{9693E3F0-E028-4E48-81E4-FB047FAE81D7}" type="presParOf" srcId="{ACCDF1A9-BFF3-451D-A681-F1E16DAEDEA1}" destId="{E7454FBB-6DEB-450D-82CB-E752422396FA}" srcOrd="1" destOrd="0" presId="urn:microsoft.com/office/officeart/2008/layout/SquareAccentList"/>
    <dgm:cxn modelId="{07461A5B-8B83-40D5-ABDE-77B70752174A}" type="presParOf" srcId="{E98B7B38-DEBB-46DD-8B85-8F5A83F122F9}" destId="{52729391-53B4-4D9A-AA45-7F4D46D8AFFE}" srcOrd="3" destOrd="0" presId="urn:microsoft.com/office/officeart/2008/layout/SquareAccentList"/>
    <dgm:cxn modelId="{7DFF888A-65E7-4DD4-96B4-7BC5C5AB31CE}" type="presParOf" srcId="{52729391-53B4-4D9A-AA45-7F4D46D8AFFE}" destId="{2367AB14-CABD-4762-A348-AB67148D2BCC}" srcOrd="0" destOrd="0" presId="urn:microsoft.com/office/officeart/2008/layout/SquareAccentList"/>
    <dgm:cxn modelId="{DE7CCF20-5E71-42F7-AE95-0E88FAA256E5}" type="presParOf" srcId="{52729391-53B4-4D9A-AA45-7F4D46D8AFFE}" destId="{6E83F6B9-380C-480D-B6C4-072594AC5716}" srcOrd="1" destOrd="0" presId="urn:microsoft.com/office/officeart/2008/layout/SquareAccentList"/>
    <dgm:cxn modelId="{20B714C0-C5D9-485E-B74E-E64A977FB70D}" type="presParOf" srcId="{E98B7B38-DEBB-46DD-8B85-8F5A83F122F9}" destId="{73B5A21C-6D84-4FB6-82EC-F36B240C3189}" srcOrd="4" destOrd="0" presId="urn:microsoft.com/office/officeart/2008/layout/SquareAccentList"/>
    <dgm:cxn modelId="{162D791F-399E-4083-8169-3FB93F61AC29}" type="presParOf" srcId="{73B5A21C-6D84-4FB6-82EC-F36B240C3189}" destId="{092CB84A-B2C4-4B63-B5B5-F2C0773208A7}" srcOrd="0" destOrd="0" presId="urn:microsoft.com/office/officeart/2008/layout/SquareAccentList"/>
    <dgm:cxn modelId="{371C626B-6032-40B3-A69B-5E5C81629854}" type="presParOf" srcId="{73B5A21C-6D84-4FB6-82EC-F36B240C3189}" destId="{7D68D73C-C1F6-4BDE-ADFB-8EF929BF5F7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17D4FB-6956-4B19-B00E-7DAD56C00D91}" type="doc">
      <dgm:prSet loTypeId="urn:microsoft.com/office/officeart/2008/layout/SquareAccent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s-MX"/>
        </a:p>
      </dgm:t>
    </dgm:pt>
    <dgm:pt modelId="{89EF0A7A-AEB9-4FA6-B724-F4007F8A2DA1}">
      <dgm:prSet phldrT="[Texto]" custT="1"/>
      <dgm:spPr/>
      <dgm:t>
        <a:bodyPr/>
        <a:lstStyle/>
        <a:p>
          <a:r>
            <a:rPr lang="es-MX" sz="1800" b="1" dirty="0">
              <a:solidFill>
                <a:schemeClr val="tx1"/>
              </a:solidFill>
            </a:rPr>
            <a:t>C) Argumentos del criterio funcional </a:t>
          </a:r>
        </a:p>
      </dgm:t>
    </dgm:pt>
    <dgm:pt modelId="{D2474DE7-B5EA-404C-97B9-5BCCA80D843B}" type="parTrans" cxnId="{3D412854-5A74-422D-BC8B-2C54C92E81C7}">
      <dgm:prSet/>
      <dgm:spPr/>
      <dgm:t>
        <a:bodyPr/>
        <a:lstStyle/>
        <a:p>
          <a:endParaRPr lang="es-MX"/>
        </a:p>
      </dgm:t>
    </dgm:pt>
    <dgm:pt modelId="{B1E0619B-43EF-4CFA-88C5-789DD2B3D376}" type="sibTrans" cxnId="{3D412854-5A74-422D-BC8B-2C54C92E81C7}">
      <dgm:prSet/>
      <dgm:spPr/>
      <dgm:t>
        <a:bodyPr/>
        <a:lstStyle/>
        <a:p>
          <a:endParaRPr lang="es-MX"/>
        </a:p>
      </dgm:t>
    </dgm:pt>
    <dgm:pt modelId="{3E0C80EA-FC2F-4A65-B1C3-CD7E0261DEEE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Teleológico</a:t>
          </a:r>
        </a:p>
      </dgm:t>
    </dgm:pt>
    <dgm:pt modelId="{D96EB24C-CB05-4242-9382-B2D0A391B8F2}" type="parTrans" cxnId="{51ACE1D4-9E86-4437-A893-905D9A0D2FAE}">
      <dgm:prSet/>
      <dgm:spPr/>
      <dgm:t>
        <a:bodyPr/>
        <a:lstStyle/>
        <a:p>
          <a:endParaRPr lang="es-MX"/>
        </a:p>
      </dgm:t>
    </dgm:pt>
    <dgm:pt modelId="{763D3B9C-F4B5-4EBA-9FF8-F37C24055633}" type="sibTrans" cxnId="{51ACE1D4-9E86-4437-A893-905D9A0D2FAE}">
      <dgm:prSet/>
      <dgm:spPr/>
      <dgm:t>
        <a:bodyPr/>
        <a:lstStyle/>
        <a:p>
          <a:endParaRPr lang="es-MX"/>
        </a:p>
      </dgm:t>
    </dgm:pt>
    <dgm:pt modelId="{C7D2FD10-9938-445E-A7E7-D7BDAC1C87A6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Histórico </a:t>
          </a:r>
        </a:p>
      </dgm:t>
    </dgm:pt>
    <dgm:pt modelId="{95EC32DF-BC5E-441F-A37D-EA11DB89B4F6}" type="parTrans" cxnId="{AEA2B60F-B70B-4D90-8683-C441654814D3}">
      <dgm:prSet/>
      <dgm:spPr/>
      <dgm:t>
        <a:bodyPr/>
        <a:lstStyle/>
        <a:p>
          <a:endParaRPr lang="es-MX"/>
        </a:p>
      </dgm:t>
    </dgm:pt>
    <dgm:pt modelId="{725F071C-D289-4850-AA79-9C4F30C0BBC0}" type="sibTrans" cxnId="{AEA2B60F-B70B-4D90-8683-C441654814D3}">
      <dgm:prSet/>
      <dgm:spPr/>
      <dgm:t>
        <a:bodyPr/>
        <a:lstStyle/>
        <a:p>
          <a:endParaRPr lang="es-MX"/>
        </a:p>
      </dgm:t>
    </dgm:pt>
    <dgm:pt modelId="{0325F9A7-7FED-46CC-B6BF-0A8013C5E32E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Psicológico </a:t>
          </a:r>
        </a:p>
      </dgm:t>
    </dgm:pt>
    <dgm:pt modelId="{5059039E-3043-4CF1-AAB3-CF35186DCD05}" type="parTrans" cxnId="{BB3A63D3-3DDB-4593-B2D1-4D96E5B096B3}">
      <dgm:prSet/>
      <dgm:spPr/>
      <dgm:t>
        <a:bodyPr/>
        <a:lstStyle/>
        <a:p>
          <a:endParaRPr lang="es-MX"/>
        </a:p>
      </dgm:t>
    </dgm:pt>
    <dgm:pt modelId="{53FA54BC-49F2-4233-BE81-36C3D702F125}" type="sibTrans" cxnId="{BB3A63D3-3DDB-4593-B2D1-4D96E5B096B3}">
      <dgm:prSet/>
      <dgm:spPr/>
      <dgm:t>
        <a:bodyPr/>
        <a:lstStyle/>
        <a:p>
          <a:endParaRPr lang="es-MX"/>
        </a:p>
      </dgm:t>
    </dgm:pt>
    <dgm:pt modelId="{3F664BBB-C21D-4D18-B890-72A97424729F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Pragmático </a:t>
          </a:r>
        </a:p>
      </dgm:t>
    </dgm:pt>
    <dgm:pt modelId="{06FDF01E-F07B-4873-998E-EA4E121BDBA4}" type="parTrans" cxnId="{CEFDC7AB-CBBB-4450-966C-41FAC63D1486}">
      <dgm:prSet/>
      <dgm:spPr/>
      <dgm:t>
        <a:bodyPr/>
        <a:lstStyle/>
        <a:p>
          <a:endParaRPr lang="es-MX"/>
        </a:p>
      </dgm:t>
    </dgm:pt>
    <dgm:pt modelId="{FFE8DA5F-C179-4159-8A24-1E3D52F19528}" type="sibTrans" cxnId="{CEFDC7AB-CBBB-4450-966C-41FAC63D1486}">
      <dgm:prSet/>
      <dgm:spPr/>
      <dgm:t>
        <a:bodyPr/>
        <a:lstStyle/>
        <a:p>
          <a:endParaRPr lang="es-MX"/>
        </a:p>
      </dgm:t>
    </dgm:pt>
    <dgm:pt modelId="{9780B196-BFD0-4A81-96D5-799E2BBCE24B}">
      <dgm:prSet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Por el absurdo</a:t>
          </a:r>
        </a:p>
      </dgm:t>
    </dgm:pt>
    <dgm:pt modelId="{CD27F122-DB02-4F2D-8842-08AC54D392EC}" type="parTrans" cxnId="{EDEAB140-E8C6-4E28-8C09-12CAC5AF6016}">
      <dgm:prSet/>
      <dgm:spPr/>
      <dgm:t>
        <a:bodyPr/>
        <a:lstStyle/>
        <a:p>
          <a:endParaRPr lang="es-MX"/>
        </a:p>
      </dgm:t>
    </dgm:pt>
    <dgm:pt modelId="{D7477DB3-40AA-4D9E-B765-22342FE789FC}" type="sibTrans" cxnId="{EDEAB140-E8C6-4E28-8C09-12CAC5AF6016}">
      <dgm:prSet/>
      <dgm:spPr/>
      <dgm:t>
        <a:bodyPr/>
        <a:lstStyle/>
        <a:p>
          <a:endParaRPr lang="es-MX"/>
        </a:p>
      </dgm:t>
    </dgm:pt>
    <dgm:pt modelId="{7B86FD33-41EB-4878-BD5E-6E3417D164DD}">
      <dgm:prSet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De autoridad</a:t>
          </a:r>
        </a:p>
      </dgm:t>
    </dgm:pt>
    <dgm:pt modelId="{5B462F25-4422-4F25-986A-2E9565955C4A}" type="parTrans" cxnId="{E5B7138A-C98A-429C-B3FC-4BFE67F35911}">
      <dgm:prSet/>
      <dgm:spPr/>
      <dgm:t>
        <a:bodyPr/>
        <a:lstStyle/>
        <a:p>
          <a:endParaRPr lang="es-MX"/>
        </a:p>
      </dgm:t>
    </dgm:pt>
    <dgm:pt modelId="{BEBE680D-57EB-4B04-A143-BC166CA96331}" type="sibTrans" cxnId="{E5B7138A-C98A-429C-B3FC-4BFE67F35911}">
      <dgm:prSet/>
      <dgm:spPr/>
      <dgm:t>
        <a:bodyPr/>
        <a:lstStyle/>
        <a:p>
          <a:endParaRPr lang="es-MX"/>
        </a:p>
      </dgm:t>
    </dgm:pt>
    <dgm:pt modelId="{BA59B0B5-4993-46BE-B1C8-95CEBD2E7B4B}">
      <dgm:prSet phldrT="[Texto]" custT="1"/>
      <dgm:spPr/>
      <dgm:t>
        <a:bodyPr/>
        <a:lstStyle/>
        <a:p>
          <a:r>
            <a:rPr lang="es-MX" sz="1800" b="1" dirty="0">
              <a:solidFill>
                <a:schemeClr val="tx1"/>
              </a:solidFill>
            </a:rPr>
            <a:t>D) El argumento por Analogía </a:t>
          </a:r>
        </a:p>
      </dgm:t>
    </dgm:pt>
    <dgm:pt modelId="{DACA168C-698E-4E16-B332-EC001AADBE33}" type="parTrans" cxnId="{D7BEB035-361E-48E9-9A4D-4FB7F03784EE}">
      <dgm:prSet/>
      <dgm:spPr/>
      <dgm:t>
        <a:bodyPr/>
        <a:lstStyle/>
        <a:p>
          <a:endParaRPr lang="es-MX"/>
        </a:p>
      </dgm:t>
    </dgm:pt>
    <dgm:pt modelId="{6DCF6CCC-0FA5-4CCB-8B0E-BF3AFA8C955C}" type="sibTrans" cxnId="{D7BEB035-361E-48E9-9A4D-4FB7F03784EE}">
      <dgm:prSet/>
      <dgm:spPr/>
      <dgm:t>
        <a:bodyPr/>
        <a:lstStyle/>
        <a:p>
          <a:endParaRPr lang="es-MX"/>
        </a:p>
      </dgm:t>
    </dgm:pt>
    <dgm:pt modelId="{84467121-E7C5-44A0-82C1-325896F8F93E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Por analogía</a:t>
          </a:r>
        </a:p>
      </dgm:t>
    </dgm:pt>
    <dgm:pt modelId="{34E83E70-6FB7-46BB-A2B4-CA44E620DDEC}" type="parTrans" cxnId="{71657C28-1C0D-47BD-AA01-D4EAC9EB1425}">
      <dgm:prSet/>
      <dgm:spPr/>
      <dgm:t>
        <a:bodyPr/>
        <a:lstStyle/>
        <a:p>
          <a:endParaRPr lang="es-MX"/>
        </a:p>
      </dgm:t>
    </dgm:pt>
    <dgm:pt modelId="{31833648-AB0D-4BD5-80D4-0A271983B787}" type="sibTrans" cxnId="{71657C28-1C0D-47BD-AA01-D4EAC9EB1425}">
      <dgm:prSet/>
      <dgm:spPr/>
      <dgm:t>
        <a:bodyPr/>
        <a:lstStyle/>
        <a:p>
          <a:endParaRPr lang="es-MX"/>
        </a:p>
      </dgm:t>
    </dgm:pt>
    <dgm:pt modelId="{48082E1B-51D1-4E55-93F6-626B84837E43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A fortiori</a:t>
          </a:r>
        </a:p>
      </dgm:t>
    </dgm:pt>
    <dgm:pt modelId="{0A6660CF-221D-4D2E-8099-54CEB35E6E4B}" type="parTrans" cxnId="{C156D95A-42BB-4CC2-BD8D-CDA0DEF2ACC6}">
      <dgm:prSet/>
      <dgm:spPr/>
      <dgm:t>
        <a:bodyPr/>
        <a:lstStyle/>
        <a:p>
          <a:endParaRPr lang="es-MX"/>
        </a:p>
      </dgm:t>
    </dgm:pt>
    <dgm:pt modelId="{C74F3FE2-9118-4674-BEA9-A093720ABCB7}" type="sibTrans" cxnId="{C156D95A-42BB-4CC2-BD8D-CDA0DEF2ACC6}">
      <dgm:prSet/>
      <dgm:spPr/>
      <dgm:t>
        <a:bodyPr/>
        <a:lstStyle/>
        <a:p>
          <a:endParaRPr lang="es-MX"/>
        </a:p>
      </dgm:t>
    </dgm:pt>
    <dgm:pt modelId="{52DABC8E-6DD6-4209-94AC-329A5154A19C}">
      <dgm:prSet phldrT="[Texto]" custT="1"/>
      <dgm:spPr/>
      <dgm:t>
        <a:bodyPr/>
        <a:lstStyle/>
        <a:p>
          <a:r>
            <a:rPr lang="es-MX" sz="1800" dirty="0">
              <a:solidFill>
                <a:schemeClr val="tx1"/>
              </a:solidFill>
            </a:rPr>
            <a:t>A partir de los principios</a:t>
          </a:r>
        </a:p>
      </dgm:t>
    </dgm:pt>
    <dgm:pt modelId="{BF70AA9D-E202-49CA-A4D1-1F12E8F49702}" type="parTrans" cxnId="{4B807E0D-46D1-4BBF-A901-259E24E9E12B}">
      <dgm:prSet/>
      <dgm:spPr/>
      <dgm:t>
        <a:bodyPr/>
        <a:lstStyle/>
        <a:p>
          <a:endParaRPr lang="es-MX"/>
        </a:p>
      </dgm:t>
    </dgm:pt>
    <dgm:pt modelId="{B33F18CD-A7F8-4B3B-9ECE-A17C7D6FE21D}" type="sibTrans" cxnId="{4B807E0D-46D1-4BBF-A901-259E24E9E12B}">
      <dgm:prSet/>
      <dgm:spPr/>
      <dgm:t>
        <a:bodyPr/>
        <a:lstStyle/>
        <a:p>
          <a:endParaRPr lang="es-MX"/>
        </a:p>
      </dgm:t>
    </dgm:pt>
    <dgm:pt modelId="{31C2C7AA-ABD8-4AD7-8A3A-EBF91407C4D3}" type="pres">
      <dgm:prSet presAssocID="{AF17D4FB-6956-4B19-B00E-7DAD56C00D91}" presName="layout" presStyleCnt="0">
        <dgm:presLayoutVars>
          <dgm:chMax/>
          <dgm:chPref/>
          <dgm:dir/>
          <dgm:resizeHandles/>
        </dgm:presLayoutVars>
      </dgm:prSet>
      <dgm:spPr/>
    </dgm:pt>
    <dgm:pt modelId="{DE04EA2F-4472-457B-B09C-367455543552}" type="pres">
      <dgm:prSet presAssocID="{89EF0A7A-AEB9-4FA6-B724-F4007F8A2DA1}" presName="root" presStyleCnt="0">
        <dgm:presLayoutVars>
          <dgm:chMax/>
          <dgm:chPref/>
        </dgm:presLayoutVars>
      </dgm:prSet>
      <dgm:spPr/>
    </dgm:pt>
    <dgm:pt modelId="{94FA763D-AAB7-4F81-9E64-2A24CEFA04F7}" type="pres">
      <dgm:prSet presAssocID="{89EF0A7A-AEB9-4FA6-B724-F4007F8A2DA1}" presName="rootComposite" presStyleCnt="0">
        <dgm:presLayoutVars/>
      </dgm:prSet>
      <dgm:spPr/>
    </dgm:pt>
    <dgm:pt modelId="{CBEDB8E9-1513-4CEC-B78D-590B1C3A2517}" type="pres">
      <dgm:prSet presAssocID="{89EF0A7A-AEB9-4FA6-B724-F4007F8A2DA1}" presName="ParentAccent" presStyleLbl="alignNode1" presStyleIdx="0" presStyleCnt="2"/>
      <dgm:spPr/>
    </dgm:pt>
    <dgm:pt modelId="{FF8E07A7-FA49-4C52-B6D3-529C22BD073A}" type="pres">
      <dgm:prSet presAssocID="{89EF0A7A-AEB9-4FA6-B724-F4007F8A2DA1}" presName="ParentSmallAccent" presStyleLbl="fgAcc1" presStyleIdx="0" presStyleCnt="2"/>
      <dgm:spPr>
        <a:solidFill>
          <a:srgbClr val="FF0000"/>
        </a:solidFill>
      </dgm:spPr>
    </dgm:pt>
    <dgm:pt modelId="{83C1B4AB-BFE5-40A7-9CB4-80E50CFCD53B}" type="pres">
      <dgm:prSet presAssocID="{89EF0A7A-AEB9-4FA6-B724-F4007F8A2DA1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87D1920C-A5FF-430B-972D-938ACEA65545}" type="pres">
      <dgm:prSet presAssocID="{89EF0A7A-AEB9-4FA6-B724-F4007F8A2DA1}" presName="childShape" presStyleCnt="0">
        <dgm:presLayoutVars>
          <dgm:chMax val="0"/>
          <dgm:chPref val="0"/>
        </dgm:presLayoutVars>
      </dgm:prSet>
      <dgm:spPr/>
    </dgm:pt>
    <dgm:pt modelId="{73519D36-79E2-40CB-A6A3-8EA9F121EDDC}" type="pres">
      <dgm:prSet presAssocID="{3E0C80EA-FC2F-4A65-B1C3-CD7E0261DEEE}" presName="childComposite" presStyleCnt="0">
        <dgm:presLayoutVars>
          <dgm:chMax val="0"/>
          <dgm:chPref val="0"/>
        </dgm:presLayoutVars>
      </dgm:prSet>
      <dgm:spPr/>
    </dgm:pt>
    <dgm:pt modelId="{5ED2F281-BE64-498C-B70B-FF98B451E3FC}" type="pres">
      <dgm:prSet presAssocID="{3E0C80EA-FC2F-4A65-B1C3-CD7E0261DEEE}" presName="ChildAccent" presStyleLbl="solidFgAcc1" presStyleIdx="0" presStyleCnt="9"/>
      <dgm:spPr>
        <a:solidFill>
          <a:schemeClr val="bg2">
            <a:lumMod val="75000"/>
          </a:schemeClr>
        </a:solidFill>
      </dgm:spPr>
    </dgm:pt>
    <dgm:pt modelId="{ADF0773E-C33F-41E9-9857-397E6178B9F4}" type="pres">
      <dgm:prSet presAssocID="{3E0C80EA-FC2F-4A65-B1C3-CD7E0261DEEE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8EC46F6A-2116-4212-B09D-936729A1A940}" type="pres">
      <dgm:prSet presAssocID="{C7D2FD10-9938-445E-A7E7-D7BDAC1C87A6}" presName="childComposite" presStyleCnt="0">
        <dgm:presLayoutVars>
          <dgm:chMax val="0"/>
          <dgm:chPref val="0"/>
        </dgm:presLayoutVars>
      </dgm:prSet>
      <dgm:spPr/>
    </dgm:pt>
    <dgm:pt modelId="{76795E97-B862-4D57-B356-0FF8B7FA928A}" type="pres">
      <dgm:prSet presAssocID="{C7D2FD10-9938-445E-A7E7-D7BDAC1C87A6}" presName="ChildAccent" presStyleLbl="solidFgAcc1" presStyleIdx="1" presStyleCnt="9"/>
      <dgm:spPr>
        <a:solidFill>
          <a:schemeClr val="bg2">
            <a:lumMod val="75000"/>
          </a:schemeClr>
        </a:solidFill>
      </dgm:spPr>
    </dgm:pt>
    <dgm:pt modelId="{90659E4A-CDE7-4782-9E7C-6E99D4FE5D36}" type="pres">
      <dgm:prSet presAssocID="{C7D2FD10-9938-445E-A7E7-D7BDAC1C87A6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C7F51895-6A98-4E97-9E1E-3088212B620D}" type="pres">
      <dgm:prSet presAssocID="{0325F9A7-7FED-46CC-B6BF-0A8013C5E32E}" presName="childComposite" presStyleCnt="0">
        <dgm:presLayoutVars>
          <dgm:chMax val="0"/>
          <dgm:chPref val="0"/>
        </dgm:presLayoutVars>
      </dgm:prSet>
      <dgm:spPr/>
    </dgm:pt>
    <dgm:pt modelId="{60BFC341-8E4F-43F0-B07A-879F0C22907D}" type="pres">
      <dgm:prSet presAssocID="{0325F9A7-7FED-46CC-B6BF-0A8013C5E32E}" presName="ChildAccent" presStyleLbl="solidFgAcc1" presStyleIdx="2" presStyleCnt="9"/>
      <dgm:spPr>
        <a:solidFill>
          <a:schemeClr val="bg2">
            <a:lumMod val="75000"/>
          </a:schemeClr>
        </a:solidFill>
      </dgm:spPr>
    </dgm:pt>
    <dgm:pt modelId="{C9C06550-3CC2-4C8C-A4EF-928DDB446F19}" type="pres">
      <dgm:prSet presAssocID="{0325F9A7-7FED-46CC-B6BF-0A8013C5E32E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F33D924F-16DD-4EBA-A282-72EF8DB5101A}" type="pres">
      <dgm:prSet presAssocID="{3F664BBB-C21D-4D18-B890-72A97424729F}" presName="childComposite" presStyleCnt="0">
        <dgm:presLayoutVars>
          <dgm:chMax val="0"/>
          <dgm:chPref val="0"/>
        </dgm:presLayoutVars>
      </dgm:prSet>
      <dgm:spPr/>
    </dgm:pt>
    <dgm:pt modelId="{302C5263-E211-4D73-AD11-E9097AD8C44E}" type="pres">
      <dgm:prSet presAssocID="{3F664BBB-C21D-4D18-B890-72A97424729F}" presName="ChildAccent" presStyleLbl="solidFgAcc1" presStyleIdx="3" presStyleCnt="9"/>
      <dgm:spPr>
        <a:solidFill>
          <a:schemeClr val="bg2">
            <a:lumMod val="75000"/>
          </a:schemeClr>
        </a:solidFill>
      </dgm:spPr>
    </dgm:pt>
    <dgm:pt modelId="{785E9B0A-D47B-42C5-B92E-0D0F0E73E1F6}" type="pres">
      <dgm:prSet presAssocID="{3F664BBB-C21D-4D18-B890-72A97424729F}" presName="Child" presStyleLbl="revTx" presStyleIdx="4" presStyleCnt="11">
        <dgm:presLayoutVars>
          <dgm:chMax val="0"/>
          <dgm:chPref val="0"/>
          <dgm:bulletEnabled val="1"/>
        </dgm:presLayoutVars>
      </dgm:prSet>
      <dgm:spPr/>
    </dgm:pt>
    <dgm:pt modelId="{FEC0C325-4017-4F10-92CD-1E93CCA197F3}" type="pres">
      <dgm:prSet presAssocID="{9780B196-BFD0-4A81-96D5-799E2BBCE24B}" presName="childComposite" presStyleCnt="0">
        <dgm:presLayoutVars>
          <dgm:chMax val="0"/>
          <dgm:chPref val="0"/>
        </dgm:presLayoutVars>
      </dgm:prSet>
      <dgm:spPr/>
    </dgm:pt>
    <dgm:pt modelId="{EC8C4FC8-E6C2-489B-8108-AA9905DFF7F3}" type="pres">
      <dgm:prSet presAssocID="{9780B196-BFD0-4A81-96D5-799E2BBCE24B}" presName="ChildAccent" presStyleLbl="solidFgAcc1" presStyleIdx="4" presStyleCnt="9"/>
      <dgm:spPr>
        <a:solidFill>
          <a:schemeClr val="bg2">
            <a:lumMod val="75000"/>
          </a:schemeClr>
        </a:solidFill>
      </dgm:spPr>
    </dgm:pt>
    <dgm:pt modelId="{A04E7901-2A16-4A07-A8E1-3EBCBD81CA1F}" type="pres">
      <dgm:prSet presAssocID="{9780B196-BFD0-4A81-96D5-799E2BBCE24B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F8B80EFF-2AB2-4CFB-B12C-38ED5BD993F5}" type="pres">
      <dgm:prSet presAssocID="{7B86FD33-41EB-4878-BD5E-6E3417D164DD}" presName="childComposite" presStyleCnt="0">
        <dgm:presLayoutVars>
          <dgm:chMax val="0"/>
          <dgm:chPref val="0"/>
        </dgm:presLayoutVars>
      </dgm:prSet>
      <dgm:spPr/>
    </dgm:pt>
    <dgm:pt modelId="{F3D1F017-3CB9-42BB-B2CC-755B04B08692}" type="pres">
      <dgm:prSet presAssocID="{7B86FD33-41EB-4878-BD5E-6E3417D164DD}" presName="ChildAccent" presStyleLbl="solidFgAcc1" presStyleIdx="5" presStyleCnt="9"/>
      <dgm:spPr>
        <a:solidFill>
          <a:schemeClr val="bg2">
            <a:lumMod val="75000"/>
          </a:schemeClr>
        </a:solidFill>
      </dgm:spPr>
    </dgm:pt>
    <dgm:pt modelId="{73312EFE-4338-4ADE-B960-DEFDB2863BD4}" type="pres">
      <dgm:prSet presAssocID="{7B86FD33-41EB-4878-BD5E-6E3417D164DD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084818AC-2B25-4C22-875D-2735CD4E40D9}" type="pres">
      <dgm:prSet presAssocID="{BA59B0B5-4993-46BE-B1C8-95CEBD2E7B4B}" presName="root" presStyleCnt="0">
        <dgm:presLayoutVars>
          <dgm:chMax/>
          <dgm:chPref/>
        </dgm:presLayoutVars>
      </dgm:prSet>
      <dgm:spPr/>
    </dgm:pt>
    <dgm:pt modelId="{724C5BAD-CDC7-46A2-BFB4-37B30DF76360}" type="pres">
      <dgm:prSet presAssocID="{BA59B0B5-4993-46BE-B1C8-95CEBD2E7B4B}" presName="rootComposite" presStyleCnt="0">
        <dgm:presLayoutVars/>
      </dgm:prSet>
      <dgm:spPr/>
    </dgm:pt>
    <dgm:pt modelId="{FC34D2A9-3E4D-4B66-B9E5-28FE00672A53}" type="pres">
      <dgm:prSet presAssocID="{BA59B0B5-4993-46BE-B1C8-95CEBD2E7B4B}" presName="ParentAccent" presStyleLbl="alignNode1" presStyleIdx="1" presStyleCnt="2"/>
      <dgm:spPr/>
    </dgm:pt>
    <dgm:pt modelId="{A1422C34-2683-4304-B33D-B423A8D8C201}" type="pres">
      <dgm:prSet presAssocID="{BA59B0B5-4993-46BE-B1C8-95CEBD2E7B4B}" presName="ParentSmallAccent" presStyleLbl="fgAcc1" presStyleIdx="1" presStyleCnt="2"/>
      <dgm:spPr>
        <a:solidFill>
          <a:srgbClr val="FF0000"/>
        </a:solidFill>
      </dgm:spPr>
    </dgm:pt>
    <dgm:pt modelId="{3B75F44D-8442-4B82-B4F6-A16C062200F6}" type="pres">
      <dgm:prSet presAssocID="{BA59B0B5-4993-46BE-B1C8-95CEBD2E7B4B}" presName="Parent" presStyleLbl="revTx" presStyleIdx="7" presStyleCnt="11">
        <dgm:presLayoutVars>
          <dgm:chMax/>
          <dgm:chPref val="4"/>
          <dgm:bulletEnabled val="1"/>
        </dgm:presLayoutVars>
      </dgm:prSet>
      <dgm:spPr/>
    </dgm:pt>
    <dgm:pt modelId="{F6B86442-FF7D-4885-BA23-6B60E64144EC}" type="pres">
      <dgm:prSet presAssocID="{BA59B0B5-4993-46BE-B1C8-95CEBD2E7B4B}" presName="childShape" presStyleCnt="0">
        <dgm:presLayoutVars>
          <dgm:chMax val="0"/>
          <dgm:chPref val="0"/>
        </dgm:presLayoutVars>
      </dgm:prSet>
      <dgm:spPr/>
    </dgm:pt>
    <dgm:pt modelId="{B993A55A-0D00-49DA-AFF1-6E8DC9D31012}" type="pres">
      <dgm:prSet presAssocID="{84467121-E7C5-44A0-82C1-325896F8F93E}" presName="childComposite" presStyleCnt="0">
        <dgm:presLayoutVars>
          <dgm:chMax val="0"/>
          <dgm:chPref val="0"/>
        </dgm:presLayoutVars>
      </dgm:prSet>
      <dgm:spPr/>
    </dgm:pt>
    <dgm:pt modelId="{6FEFB38C-C1EC-4F24-83DD-2B5E648FA4EC}" type="pres">
      <dgm:prSet presAssocID="{84467121-E7C5-44A0-82C1-325896F8F93E}" presName="ChildAccent" presStyleLbl="solidFgAcc1" presStyleIdx="6" presStyleCnt="9"/>
      <dgm:spPr>
        <a:solidFill>
          <a:schemeClr val="accent1">
            <a:lumMod val="40000"/>
            <a:lumOff val="60000"/>
          </a:schemeClr>
        </a:solidFill>
      </dgm:spPr>
    </dgm:pt>
    <dgm:pt modelId="{9B932C68-D77C-45E2-A6EA-B432F1259F79}" type="pres">
      <dgm:prSet presAssocID="{84467121-E7C5-44A0-82C1-325896F8F93E}" presName="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7223BA4B-99A9-4535-B961-51ED463461C5}" type="pres">
      <dgm:prSet presAssocID="{48082E1B-51D1-4E55-93F6-626B84837E43}" presName="childComposite" presStyleCnt="0">
        <dgm:presLayoutVars>
          <dgm:chMax val="0"/>
          <dgm:chPref val="0"/>
        </dgm:presLayoutVars>
      </dgm:prSet>
      <dgm:spPr/>
    </dgm:pt>
    <dgm:pt modelId="{BE10BFEB-2CFD-4794-855A-1315DBBACBDB}" type="pres">
      <dgm:prSet presAssocID="{48082E1B-51D1-4E55-93F6-626B84837E43}" presName="ChildAccent" presStyleLbl="solidFgAcc1" presStyleIdx="7" presStyleCnt="9"/>
      <dgm:spPr>
        <a:solidFill>
          <a:schemeClr val="accent1">
            <a:lumMod val="40000"/>
            <a:lumOff val="60000"/>
          </a:schemeClr>
        </a:solidFill>
      </dgm:spPr>
    </dgm:pt>
    <dgm:pt modelId="{9258CA59-6FE1-4ACC-A88B-8C6D8F70D729}" type="pres">
      <dgm:prSet presAssocID="{48082E1B-51D1-4E55-93F6-626B84837E43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979D586A-0885-4769-A65F-F39010006AA9}" type="pres">
      <dgm:prSet presAssocID="{52DABC8E-6DD6-4209-94AC-329A5154A19C}" presName="childComposite" presStyleCnt="0">
        <dgm:presLayoutVars>
          <dgm:chMax val="0"/>
          <dgm:chPref val="0"/>
        </dgm:presLayoutVars>
      </dgm:prSet>
      <dgm:spPr/>
    </dgm:pt>
    <dgm:pt modelId="{A323608E-F79B-4827-87AD-33AC6CCBC2C3}" type="pres">
      <dgm:prSet presAssocID="{52DABC8E-6DD6-4209-94AC-329A5154A19C}" presName="ChildAccent" presStyleLbl="solidFgAcc1" presStyleIdx="8" presStyleCnt="9"/>
      <dgm:spPr>
        <a:solidFill>
          <a:schemeClr val="accent1">
            <a:lumMod val="40000"/>
            <a:lumOff val="60000"/>
          </a:schemeClr>
        </a:solidFill>
      </dgm:spPr>
    </dgm:pt>
    <dgm:pt modelId="{11493C17-A248-476B-A303-448F8E9EBCCC}" type="pres">
      <dgm:prSet presAssocID="{52DABC8E-6DD6-4209-94AC-329A5154A19C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4B807E0D-46D1-4BBF-A901-259E24E9E12B}" srcId="{BA59B0B5-4993-46BE-B1C8-95CEBD2E7B4B}" destId="{52DABC8E-6DD6-4209-94AC-329A5154A19C}" srcOrd="2" destOrd="0" parTransId="{BF70AA9D-E202-49CA-A4D1-1F12E8F49702}" sibTransId="{B33F18CD-A7F8-4B3B-9ECE-A17C7D6FE21D}"/>
    <dgm:cxn modelId="{AEA2B60F-B70B-4D90-8683-C441654814D3}" srcId="{89EF0A7A-AEB9-4FA6-B724-F4007F8A2DA1}" destId="{C7D2FD10-9938-445E-A7E7-D7BDAC1C87A6}" srcOrd="1" destOrd="0" parTransId="{95EC32DF-BC5E-441F-A37D-EA11DB89B4F6}" sibTransId="{725F071C-D289-4850-AA79-9C4F30C0BBC0}"/>
    <dgm:cxn modelId="{71657C28-1C0D-47BD-AA01-D4EAC9EB1425}" srcId="{BA59B0B5-4993-46BE-B1C8-95CEBD2E7B4B}" destId="{84467121-E7C5-44A0-82C1-325896F8F93E}" srcOrd="0" destOrd="0" parTransId="{34E83E70-6FB7-46BB-A2B4-CA44E620DDEC}" sibTransId="{31833648-AB0D-4BD5-80D4-0A271983B787}"/>
    <dgm:cxn modelId="{557F2E2B-39C3-49CB-8BDE-849F3D2E2A1B}" type="presOf" srcId="{9780B196-BFD0-4A81-96D5-799E2BBCE24B}" destId="{A04E7901-2A16-4A07-A8E1-3EBCBD81CA1F}" srcOrd="0" destOrd="0" presId="urn:microsoft.com/office/officeart/2008/layout/SquareAccentList"/>
    <dgm:cxn modelId="{D7BEB035-361E-48E9-9A4D-4FB7F03784EE}" srcId="{AF17D4FB-6956-4B19-B00E-7DAD56C00D91}" destId="{BA59B0B5-4993-46BE-B1C8-95CEBD2E7B4B}" srcOrd="1" destOrd="0" parTransId="{DACA168C-698E-4E16-B332-EC001AADBE33}" sibTransId="{6DCF6CCC-0FA5-4CCB-8B0E-BF3AFA8C955C}"/>
    <dgm:cxn modelId="{EDEAB140-E8C6-4E28-8C09-12CAC5AF6016}" srcId="{89EF0A7A-AEB9-4FA6-B724-F4007F8A2DA1}" destId="{9780B196-BFD0-4A81-96D5-799E2BBCE24B}" srcOrd="4" destOrd="0" parTransId="{CD27F122-DB02-4F2D-8842-08AC54D392EC}" sibTransId="{D7477DB3-40AA-4D9E-B765-22342FE789FC}"/>
    <dgm:cxn modelId="{66B35D42-A3AF-4B7A-86E5-81B3FF42908E}" type="presOf" srcId="{48082E1B-51D1-4E55-93F6-626B84837E43}" destId="{9258CA59-6FE1-4ACC-A88B-8C6D8F70D729}" srcOrd="0" destOrd="0" presId="urn:microsoft.com/office/officeart/2008/layout/SquareAccentList"/>
    <dgm:cxn modelId="{9B6A5D4B-C175-400E-A70F-59617CB43598}" type="presOf" srcId="{0325F9A7-7FED-46CC-B6BF-0A8013C5E32E}" destId="{C9C06550-3CC2-4C8C-A4EF-928DDB446F19}" srcOrd="0" destOrd="0" presId="urn:microsoft.com/office/officeart/2008/layout/SquareAccentList"/>
    <dgm:cxn modelId="{0879884D-6875-4334-84C7-BE71AB99B735}" type="presOf" srcId="{AF17D4FB-6956-4B19-B00E-7DAD56C00D91}" destId="{31C2C7AA-ABD8-4AD7-8A3A-EBF91407C4D3}" srcOrd="0" destOrd="0" presId="urn:microsoft.com/office/officeart/2008/layout/SquareAccentList"/>
    <dgm:cxn modelId="{3D412854-5A74-422D-BC8B-2C54C92E81C7}" srcId="{AF17D4FB-6956-4B19-B00E-7DAD56C00D91}" destId="{89EF0A7A-AEB9-4FA6-B724-F4007F8A2DA1}" srcOrd="0" destOrd="0" parTransId="{D2474DE7-B5EA-404C-97B9-5BCCA80D843B}" sibTransId="{B1E0619B-43EF-4CFA-88C5-789DD2B3D376}"/>
    <dgm:cxn modelId="{C156D95A-42BB-4CC2-BD8D-CDA0DEF2ACC6}" srcId="{BA59B0B5-4993-46BE-B1C8-95CEBD2E7B4B}" destId="{48082E1B-51D1-4E55-93F6-626B84837E43}" srcOrd="1" destOrd="0" parTransId="{0A6660CF-221D-4D2E-8099-54CEB35E6E4B}" sibTransId="{C74F3FE2-9118-4674-BEA9-A093720ABCB7}"/>
    <dgm:cxn modelId="{EF2C567F-8CA1-4959-9D7F-29598484E0E9}" type="presOf" srcId="{52DABC8E-6DD6-4209-94AC-329A5154A19C}" destId="{11493C17-A248-476B-A303-448F8E9EBCCC}" srcOrd="0" destOrd="0" presId="urn:microsoft.com/office/officeart/2008/layout/SquareAccentList"/>
    <dgm:cxn modelId="{E5B7138A-C98A-429C-B3FC-4BFE67F35911}" srcId="{89EF0A7A-AEB9-4FA6-B724-F4007F8A2DA1}" destId="{7B86FD33-41EB-4878-BD5E-6E3417D164DD}" srcOrd="5" destOrd="0" parTransId="{5B462F25-4422-4F25-986A-2E9565955C4A}" sibTransId="{BEBE680D-57EB-4B04-A143-BC166CA96331}"/>
    <dgm:cxn modelId="{FE3D96A9-C711-4120-BEB9-7593A6C9D84F}" type="presOf" srcId="{3F664BBB-C21D-4D18-B890-72A97424729F}" destId="{785E9B0A-D47B-42C5-B92E-0D0F0E73E1F6}" srcOrd="0" destOrd="0" presId="urn:microsoft.com/office/officeart/2008/layout/SquareAccentList"/>
    <dgm:cxn modelId="{CEFDC7AB-CBBB-4450-966C-41FAC63D1486}" srcId="{89EF0A7A-AEB9-4FA6-B724-F4007F8A2DA1}" destId="{3F664BBB-C21D-4D18-B890-72A97424729F}" srcOrd="3" destOrd="0" parTransId="{06FDF01E-F07B-4873-998E-EA4E121BDBA4}" sibTransId="{FFE8DA5F-C179-4159-8A24-1E3D52F19528}"/>
    <dgm:cxn modelId="{AE2599AC-BCAD-4FDB-A13E-9364463004CF}" type="presOf" srcId="{89EF0A7A-AEB9-4FA6-B724-F4007F8A2DA1}" destId="{83C1B4AB-BFE5-40A7-9CB4-80E50CFCD53B}" srcOrd="0" destOrd="0" presId="urn:microsoft.com/office/officeart/2008/layout/SquareAccentList"/>
    <dgm:cxn modelId="{9B7E93B3-3672-4695-B9F6-CA2677DEB423}" type="presOf" srcId="{C7D2FD10-9938-445E-A7E7-D7BDAC1C87A6}" destId="{90659E4A-CDE7-4782-9E7C-6E99D4FE5D36}" srcOrd="0" destOrd="0" presId="urn:microsoft.com/office/officeart/2008/layout/SquareAccentList"/>
    <dgm:cxn modelId="{EE24A6C6-3FDD-43A1-BE04-E6B09EA99665}" type="presOf" srcId="{3E0C80EA-FC2F-4A65-B1C3-CD7E0261DEEE}" destId="{ADF0773E-C33F-41E9-9857-397E6178B9F4}" srcOrd="0" destOrd="0" presId="urn:microsoft.com/office/officeart/2008/layout/SquareAccentList"/>
    <dgm:cxn modelId="{840145CA-9CD4-46A6-AB65-701A5CB1C0C4}" type="presOf" srcId="{7B86FD33-41EB-4878-BD5E-6E3417D164DD}" destId="{73312EFE-4338-4ADE-B960-DEFDB2863BD4}" srcOrd="0" destOrd="0" presId="urn:microsoft.com/office/officeart/2008/layout/SquareAccentList"/>
    <dgm:cxn modelId="{6886C2CD-6F16-498C-8AB2-9DE157D2BFD1}" type="presOf" srcId="{BA59B0B5-4993-46BE-B1C8-95CEBD2E7B4B}" destId="{3B75F44D-8442-4B82-B4F6-A16C062200F6}" srcOrd="0" destOrd="0" presId="urn:microsoft.com/office/officeart/2008/layout/SquareAccentList"/>
    <dgm:cxn modelId="{C2A284CE-FA0D-4A19-9547-3869527F773A}" type="presOf" srcId="{84467121-E7C5-44A0-82C1-325896F8F93E}" destId="{9B932C68-D77C-45E2-A6EA-B432F1259F79}" srcOrd="0" destOrd="0" presId="urn:microsoft.com/office/officeart/2008/layout/SquareAccentList"/>
    <dgm:cxn modelId="{BB3A63D3-3DDB-4593-B2D1-4D96E5B096B3}" srcId="{89EF0A7A-AEB9-4FA6-B724-F4007F8A2DA1}" destId="{0325F9A7-7FED-46CC-B6BF-0A8013C5E32E}" srcOrd="2" destOrd="0" parTransId="{5059039E-3043-4CF1-AAB3-CF35186DCD05}" sibTransId="{53FA54BC-49F2-4233-BE81-36C3D702F125}"/>
    <dgm:cxn modelId="{51ACE1D4-9E86-4437-A893-905D9A0D2FAE}" srcId="{89EF0A7A-AEB9-4FA6-B724-F4007F8A2DA1}" destId="{3E0C80EA-FC2F-4A65-B1C3-CD7E0261DEEE}" srcOrd="0" destOrd="0" parTransId="{D96EB24C-CB05-4242-9382-B2D0A391B8F2}" sibTransId="{763D3B9C-F4B5-4EBA-9FF8-F37C24055633}"/>
    <dgm:cxn modelId="{E9A4CFC4-396B-4AA0-A90F-30CD795889E6}" type="presParOf" srcId="{31C2C7AA-ABD8-4AD7-8A3A-EBF91407C4D3}" destId="{DE04EA2F-4472-457B-B09C-367455543552}" srcOrd="0" destOrd="0" presId="urn:microsoft.com/office/officeart/2008/layout/SquareAccentList"/>
    <dgm:cxn modelId="{23D580B8-0CF5-4B61-BAD7-D6E3958A7440}" type="presParOf" srcId="{DE04EA2F-4472-457B-B09C-367455543552}" destId="{94FA763D-AAB7-4F81-9E64-2A24CEFA04F7}" srcOrd="0" destOrd="0" presId="urn:microsoft.com/office/officeart/2008/layout/SquareAccentList"/>
    <dgm:cxn modelId="{EB47556C-7076-42E3-82E0-59F8F09B51A3}" type="presParOf" srcId="{94FA763D-AAB7-4F81-9E64-2A24CEFA04F7}" destId="{CBEDB8E9-1513-4CEC-B78D-590B1C3A2517}" srcOrd="0" destOrd="0" presId="urn:microsoft.com/office/officeart/2008/layout/SquareAccentList"/>
    <dgm:cxn modelId="{AC33A986-D1AD-41B3-9B01-130DC004314A}" type="presParOf" srcId="{94FA763D-AAB7-4F81-9E64-2A24CEFA04F7}" destId="{FF8E07A7-FA49-4C52-B6D3-529C22BD073A}" srcOrd="1" destOrd="0" presId="urn:microsoft.com/office/officeart/2008/layout/SquareAccentList"/>
    <dgm:cxn modelId="{D813BE40-58C7-44FC-AB30-7837B1CFDCD5}" type="presParOf" srcId="{94FA763D-AAB7-4F81-9E64-2A24CEFA04F7}" destId="{83C1B4AB-BFE5-40A7-9CB4-80E50CFCD53B}" srcOrd="2" destOrd="0" presId="urn:microsoft.com/office/officeart/2008/layout/SquareAccentList"/>
    <dgm:cxn modelId="{58E12BD7-0211-4232-A5D1-C933FAB9BA8F}" type="presParOf" srcId="{DE04EA2F-4472-457B-B09C-367455543552}" destId="{87D1920C-A5FF-430B-972D-938ACEA65545}" srcOrd="1" destOrd="0" presId="urn:microsoft.com/office/officeart/2008/layout/SquareAccentList"/>
    <dgm:cxn modelId="{1A858EEE-35B5-4C35-AB6E-D071C1213310}" type="presParOf" srcId="{87D1920C-A5FF-430B-972D-938ACEA65545}" destId="{73519D36-79E2-40CB-A6A3-8EA9F121EDDC}" srcOrd="0" destOrd="0" presId="urn:microsoft.com/office/officeart/2008/layout/SquareAccentList"/>
    <dgm:cxn modelId="{A0EEBF63-9B32-4161-A83D-032BB8A13B4A}" type="presParOf" srcId="{73519D36-79E2-40CB-A6A3-8EA9F121EDDC}" destId="{5ED2F281-BE64-498C-B70B-FF98B451E3FC}" srcOrd="0" destOrd="0" presId="urn:microsoft.com/office/officeart/2008/layout/SquareAccentList"/>
    <dgm:cxn modelId="{B7A9C444-4343-4E91-9495-AF13A4CD231E}" type="presParOf" srcId="{73519D36-79E2-40CB-A6A3-8EA9F121EDDC}" destId="{ADF0773E-C33F-41E9-9857-397E6178B9F4}" srcOrd="1" destOrd="0" presId="urn:microsoft.com/office/officeart/2008/layout/SquareAccentList"/>
    <dgm:cxn modelId="{EBC1F471-A781-4170-84C4-1DD2B84334A7}" type="presParOf" srcId="{87D1920C-A5FF-430B-972D-938ACEA65545}" destId="{8EC46F6A-2116-4212-B09D-936729A1A940}" srcOrd="1" destOrd="0" presId="urn:microsoft.com/office/officeart/2008/layout/SquareAccentList"/>
    <dgm:cxn modelId="{B02485A2-0B0B-484C-BF25-2EC688910FE3}" type="presParOf" srcId="{8EC46F6A-2116-4212-B09D-936729A1A940}" destId="{76795E97-B862-4D57-B356-0FF8B7FA928A}" srcOrd="0" destOrd="0" presId="urn:microsoft.com/office/officeart/2008/layout/SquareAccentList"/>
    <dgm:cxn modelId="{CF1D3E83-E6F0-44B6-9120-B61E4CCC68E7}" type="presParOf" srcId="{8EC46F6A-2116-4212-B09D-936729A1A940}" destId="{90659E4A-CDE7-4782-9E7C-6E99D4FE5D36}" srcOrd="1" destOrd="0" presId="urn:microsoft.com/office/officeart/2008/layout/SquareAccentList"/>
    <dgm:cxn modelId="{980A1E1A-F1A0-42C3-9A91-816187F25E64}" type="presParOf" srcId="{87D1920C-A5FF-430B-972D-938ACEA65545}" destId="{C7F51895-6A98-4E97-9E1E-3088212B620D}" srcOrd="2" destOrd="0" presId="urn:microsoft.com/office/officeart/2008/layout/SquareAccentList"/>
    <dgm:cxn modelId="{B42D199E-0688-4E1E-AF6B-DA67B153DE51}" type="presParOf" srcId="{C7F51895-6A98-4E97-9E1E-3088212B620D}" destId="{60BFC341-8E4F-43F0-B07A-879F0C22907D}" srcOrd="0" destOrd="0" presId="urn:microsoft.com/office/officeart/2008/layout/SquareAccentList"/>
    <dgm:cxn modelId="{5E65A708-9012-40D2-A4DA-8F1B3AD58C56}" type="presParOf" srcId="{C7F51895-6A98-4E97-9E1E-3088212B620D}" destId="{C9C06550-3CC2-4C8C-A4EF-928DDB446F19}" srcOrd="1" destOrd="0" presId="urn:microsoft.com/office/officeart/2008/layout/SquareAccentList"/>
    <dgm:cxn modelId="{800F7C82-07F1-46D6-A281-FA0D4B5D4788}" type="presParOf" srcId="{87D1920C-A5FF-430B-972D-938ACEA65545}" destId="{F33D924F-16DD-4EBA-A282-72EF8DB5101A}" srcOrd="3" destOrd="0" presId="urn:microsoft.com/office/officeart/2008/layout/SquareAccentList"/>
    <dgm:cxn modelId="{FD72B37B-F587-44F4-990B-F618CF784345}" type="presParOf" srcId="{F33D924F-16DD-4EBA-A282-72EF8DB5101A}" destId="{302C5263-E211-4D73-AD11-E9097AD8C44E}" srcOrd="0" destOrd="0" presId="urn:microsoft.com/office/officeart/2008/layout/SquareAccentList"/>
    <dgm:cxn modelId="{93FEA34E-9AEC-41E2-883B-FE3FB717E3F5}" type="presParOf" srcId="{F33D924F-16DD-4EBA-A282-72EF8DB5101A}" destId="{785E9B0A-D47B-42C5-B92E-0D0F0E73E1F6}" srcOrd="1" destOrd="0" presId="urn:microsoft.com/office/officeart/2008/layout/SquareAccentList"/>
    <dgm:cxn modelId="{EB613F69-941A-45FB-95DE-D89BC570CEC4}" type="presParOf" srcId="{87D1920C-A5FF-430B-972D-938ACEA65545}" destId="{FEC0C325-4017-4F10-92CD-1E93CCA197F3}" srcOrd="4" destOrd="0" presId="urn:microsoft.com/office/officeart/2008/layout/SquareAccentList"/>
    <dgm:cxn modelId="{FFF38430-C1E4-4935-A93C-A1FEDBDDA58F}" type="presParOf" srcId="{FEC0C325-4017-4F10-92CD-1E93CCA197F3}" destId="{EC8C4FC8-E6C2-489B-8108-AA9905DFF7F3}" srcOrd="0" destOrd="0" presId="urn:microsoft.com/office/officeart/2008/layout/SquareAccentList"/>
    <dgm:cxn modelId="{9CA807DD-D263-4D3C-804B-737FABCBE792}" type="presParOf" srcId="{FEC0C325-4017-4F10-92CD-1E93CCA197F3}" destId="{A04E7901-2A16-4A07-A8E1-3EBCBD81CA1F}" srcOrd="1" destOrd="0" presId="urn:microsoft.com/office/officeart/2008/layout/SquareAccentList"/>
    <dgm:cxn modelId="{549BC4E3-91A7-4C04-9023-F5BF91B291B4}" type="presParOf" srcId="{87D1920C-A5FF-430B-972D-938ACEA65545}" destId="{F8B80EFF-2AB2-4CFB-B12C-38ED5BD993F5}" srcOrd="5" destOrd="0" presId="urn:microsoft.com/office/officeart/2008/layout/SquareAccentList"/>
    <dgm:cxn modelId="{DF9C74E5-67BB-4B42-B8C9-1D2F255EC9F2}" type="presParOf" srcId="{F8B80EFF-2AB2-4CFB-B12C-38ED5BD993F5}" destId="{F3D1F017-3CB9-42BB-B2CC-755B04B08692}" srcOrd="0" destOrd="0" presId="urn:microsoft.com/office/officeart/2008/layout/SquareAccentList"/>
    <dgm:cxn modelId="{5462068B-032D-43D2-9416-8B6E60E12442}" type="presParOf" srcId="{F8B80EFF-2AB2-4CFB-B12C-38ED5BD993F5}" destId="{73312EFE-4338-4ADE-B960-DEFDB2863BD4}" srcOrd="1" destOrd="0" presId="urn:microsoft.com/office/officeart/2008/layout/SquareAccentList"/>
    <dgm:cxn modelId="{469C9C91-5E92-45EF-8F15-CBCF1800D206}" type="presParOf" srcId="{31C2C7AA-ABD8-4AD7-8A3A-EBF91407C4D3}" destId="{084818AC-2B25-4C22-875D-2735CD4E40D9}" srcOrd="1" destOrd="0" presId="urn:microsoft.com/office/officeart/2008/layout/SquareAccentList"/>
    <dgm:cxn modelId="{88344517-ECAD-4C10-BC0C-5993BE963543}" type="presParOf" srcId="{084818AC-2B25-4C22-875D-2735CD4E40D9}" destId="{724C5BAD-CDC7-46A2-BFB4-37B30DF76360}" srcOrd="0" destOrd="0" presId="urn:microsoft.com/office/officeart/2008/layout/SquareAccentList"/>
    <dgm:cxn modelId="{DA00804F-DD7B-4AF3-83F1-62911A21426C}" type="presParOf" srcId="{724C5BAD-CDC7-46A2-BFB4-37B30DF76360}" destId="{FC34D2A9-3E4D-4B66-B9E5-28FE00672A53}" srcOrd="0" destOrd="0" presId="urn:microsoft.com/office/officeart/2008/layout/SquareAccentList"/>
    <dgm:cxn modelId="{006BCE96-B275-4E66-8776-2AFA8F791B70}" type="presParOf" srcId="{724C5BAD-CDC7-46A2-BFB4-37B30DF76360}" destId="{A1422C34-2683-4304-B33D-B423A8D8C201}" srcOrd="1" destOrd="0" presId="urn:microsoft.com/office/officeart/2008/layout/SquareAccentList"/>
    <dgm:cxn modelId="{04A00034-76F8-4576-91AE-9E77BEBF363B}" type="presParOf" srcId="{724C5BAD-CDC7-46A2-BFB4-37B30DF76360}" destId="{3B75F44D-8442-4B82-B4F6-A16C062200F6}" srcOrd="2" destOrd="0" presId="urn:microsoft.com/office/officeart/2008/layout/SquareAccentList"/>
    <dgm:cxn modelId="{45E3C770-9190-4E6C-8C56-C94930A633BD}" type="presParOf" srcId="{084818AC-2B25-4C22-875D-2735CD4E40D9}" destId="{F6B86442-FF7D-4885-BA23-6B60E64144EC}" srcOrd="1" destOrd="0" presId="urn:microsoft.com/office/officeart/2008/layout/SquareAccentList"/>
    <dgm:cxn modelId="{A24A1E90-1DCA-4119-B9F9-D986E7461406}" type="presParOf" srcId="{F6B86442-FF7D-4885-BA23-6B60E64144EC}" destId="{B993A55A-0D00-49DA-AFF1-6E8DC9D31012}" srcOrd="0" destOrd="0" presId="urn:microsoft.com/office/officeart/2008/layout/SquareAccentList"/>
    <dgm:cxn modelId="{5F2E2D83-2196-4707-AD5D-DAA7414018D2}" type="presParOf" srcId="{B993A55A-0D00-49DA-AFF1-6E8DC9D31012}" destId="{6FEFB38C-C1EC-4F24-83DD-2B5E648FA4EC}" srcOrd="0" destOrd="0" presId="urn:microsoft.com/office/officeart/2008/layout/SquareAccentList"/>
    <dgm:cxn modelId="{923348DF-7AB3-4CDF-A291-C1C594CB5341}" type="presParOf" srcId="{B993A55A-0D00-49DA-AFF1-6E8DC9D31012}" destId="{9B932C68-D77C-45E2-A6EA-B432F1259F79}" srcOrd="1" destOrd="0" presId="urn:microsoft.com/office/officeart/2008/layout/SquareAccentList"/>
    <dgm:cxn modelId="{A7FFFF90-C056-4B47-9950-EDED39CEC150}" type="presParOf" srcId="{F6B86442-FF7D-4885-BA23-6B60E64144EC}" destId="{7223BA4B-99A9-4535-B961-51ED463461C5}" srcOrd="1" destOrd="0" presId="urn:microsoft.com/office/officeart/2008/layout/SquareAccentList"/>
    <dgm:cxn modelId="{D17091F5-A015-4A7D-83D6-3786C569F768}" type="presParOf" srcId="{7223BA4B-99A9-4535-B961-51ED463461C5}" destId="{BE10BFEB-2CFD-4794-855A-1315DBBACBDB}" srcOrd="0" destOrd="0" presId="urn:microsoft.com/office/officeart/2008/layout/SquareAccentList"/>
    <dgm:cxn modelId="{3E259591-4969-4AA2-9F59-D90630086DD7}" type="presParOf" srcId="{7223BA4B-99A9-4535-B961-51ED463461C5}" destId="{9258CA59-6FE1-4ACC-A88B-8C6D8F70D729}" srcOrd="1" destOrd="0" presId="urn:microsoft.com/office/officeart/2008/layout/SquareAccentList"/>
    <dgm:cxn modelId="{C6927BB2-853E-491B-8097-500A81CB37F4}" type="presParOf" srcId="{F6B86442-FF7D-4885-BA23-6B60E64144EC}" destId="{979D586A-0885-4769-A65F-F39010006AA9}" srcOrd="2" destOrd="0" presId="urn:microsoft.com/office/officeart/2008/layout/SquareAccentList"/>
    <dgm:cxn modelId="{6D15884E-A6ED-44DE-A2F7-4FAE618668AF}" type="presParOf" srcId="{979D586A-0885-4769-A65F-F39010006AA9}" destId="{A323608E-F79B-4827-87AD-33AC6CCBC2C3}" srcOrd="0" destOrd="0" presId="urn:microsoft.com/office/officeart/2008/layout/SquareAccentList"/>
    <dgm:cxn modelId="{937DC3A3-B755-45A3-8A03-14240C878999}" type="presParOf" srcId="{979D586A-0885-4769-A65F-F39010006AA9}" destId="{11493C17-A248-476B-A303-448F8E9EBCC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EB558-732A-4158-A905-47020ADAA67E}" type="doc">
      <dgm:prSet loTypeId="urn:microsoft.com/office/officeart/2005/8/layout/list1" loCatId="list" qsTypeId="urn:microsoft.com/office/officeart/2005/8/quickstyle/simple1#4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BC71FACC-3B3A-4DF8-911F-7E54CD8F8301}">
      <dgm:prSet phldrT="[Texto]"/>
      <dgm:spPr/>
      <dgm:t>
        <a:bodyPr/>
        <a:lstStyle/>
        <a:p>
          <a:r>
            <a:rPr lang="es-MX" b="1" dirty="0"/>
            <a:t>Previsión</a:t>
          </a:r>
          <a:endParaRPr lang="es-MX" dirty="0"/>
        </a:p>
      </dgm:t>
    </dgm:pt>
    <dgm:pt modelId="{7AC44F69-1A65-4EB2-B155-6D42A78BDC75}" type="parTrans" cxnId="{C40FF14C-AC0C-41E1-B2C0-20A692ED305A}">
      <dgm:prSet/>
      <dgm:spPr/>
      <dgm:t>
        <a:bodyPr/>
        <a:lstStyle/>
        <a:p>
          <a:endParaRPr lang="es-MX"/>
        </a:p>
      </dgm:t>
    </dgm:pt>
    <dgm:pt modelId="{B68195FE-723E-4D8D-A0AB-F586CAA1783B}" type="sibTrans" cxnId="{C40FF14C-AC0C-41E1-B2C0-20A692ED305A}">
      <dgm:prSet/>
      <dgm:spPr/>
      <dgm:t>
        <a:bodyPr/>
        <a:lstStyle/>
        <a:p>
          <a:endParaRPr lang="es-MX"/>
        </a:p>
      </dgm:t>
    </dgm:pt>
    <dgm:pt modelId="{B7385149-1FDE-49BE-AB84-051D6B3DA344}">
      <dgm:prSet phldrT="[Texto]"/>
      <dgm:spPr/>
      <dgm:t>
        <a:bodyPr/>
        <a:lstStyle/>
        <a:p>
          <a:r>
            <a:rPr lang="es-MX" b="1" dirty="0"/>
            <a:t>Planeación</a:t>
          </a:r>
          <a:endParaRPr lang="es-MX" dirty="0"/>
        </a:p>
      </dgm:t>
    </dgm:pt>
    <dgm:pt modelId="{FEF10447-14FC-4DEF-80F0-D651F49E9844}" type="parTrans" cxnId="{B0ACAB92-9E3B-423B-8147-89596F0077D2}">
      <dgm:prSet/>
      <dgm:spPr/>
      <dgm:t>
        <a:bodyPr/>
        <a:lstStyle/>
        <a:p>
          <a:endParaRPr lang="es-MX"/>
        </a:p>
      </dgm:t>
    </dgm:pt>
    <dgm:pt modelId="{1F068637-0960-4173-8D95-4DE140E41992}" type="sibTrans" cxnId="{B0ACAB92-9E3B-423B-8147-89596F0077D2}">
      <dgm:prSet/>
      <dgm:spPr/>
      <dgm:t>
        <a:bodyPr/>
        <a:lstStyle/>
        <a:p>
          <a:endParaRPr lang="es-MX"/>
        </a:p>
      </dgm:t>
    </dgm:pt>
    <dgm:pt modelId="{9C4B43BA-1673-4143-97F9-403B7BBFA21D}">
      <dgm:prSet phldrT="[Texto]"/>
      <dgm:spPr/>
      <dgm:t>
        <a:bodyPr/>
        <a:lstStyle/>
        <a:p>
          <a:r>
            <a:rPr lang="es-MX" b="1" dirty="0"/>
            <a:t>Presupuestación</a:t>
          </a:r>
          <a:endParaRPr lang="es-MX" dirty="0"/>
        </a:p>
      </dgm:t>
    </dgm:pt>
    <dgm:pt modelId="{E0216ABE-3A9B-446F-B30B-1FB4B62ADA39}" type="parTrans" cxnId="{C40A5890-B920-4915-8C88-0302BF3B09FD}">
      <dgm:prSet/>
      <dgm:spPr/>
      <dgm:t>
        <a:bodyPr/>
        <a:lstStyle/>
        <a:p>
          <a:endParaRPr lang="es-MX"/>
        </a:p>
      </dgm:t>
    </dgm:pt>
    <dgm:pt modelId="{39B85E87-7BF9-4698-906D-C9A2FD32DD70}" type="sibTrans" cxnId="{C40A5890-B920-4915-8C88-0302BF3B09FD}">
      <dgm:prSet/>
      <dgm:spPr/>
      <dgm:t>
        <a:bodyPr/>
        <a:lstStyle/>
        <a:p>
          <a:endParaRPr lang="es-MX"/>
        </a:p>
      </dgm:t>
    </dgm:pt>
    <dgm:pt modelId="{D343460A-37BF-4E56-943A-2117742A4D4D}">
      <dgm:prSet phldrT="[Texto]"/>
      <dgm:spPr/>
      <dgm:t>
        <a:bodyPr/>
        <a:lstStyle/>
        <a:p>
          <a:r>
            <a:rPr lang="es-MX" b="1" dirty="0"/>
            <a:t>Organización</a:t>
          </a:r>
          <a:endParaRPr lang="es-MX" dirty="0"/>
        </a:p>
      </dgm:t>
    </dgm:pt>
    <dgm:pt modelId="{0887BA9A-05C9-4191-9B9B-F0E3667B3DA8}" type="parTrans" cxnId="{0456803D-38CE-4A9C-9435-51B9A3D21020}">
      <dgm:prSet/>
      <dgm:spPr/>
      <dgm:t>
        <a:bodyPr/>
        <a:lstStyle/>
        <a:p>
          <a:endParaRPr lang="es-MX"/>
        </a:p>
      </dgm:t>
    </dgm:pt>
    <dgm:pt modelId="{7AC9E19B-1558-4CE4-9CFE-0DDA6683DE77}" type="sibTrans" cxnId="{0456803D-38CE-4A9C-9435-51B9A3D21020}">
      <dgm:prSet/>
      <dgm:spPr/>
      <dgm:t>
        <a:bodyPr/>
        <a:lstStyle/>
        <a:p>
          <a:endParaRPr lang="es-MX"/>
        </a:p>
      </dgm:t>
    </dgm:pt>
    <dgm:pt modelId="{9B5999C5-ABAD-4152-A651-0A27D49DA513}">
      <dgm:prSet phldrT="[Texto]"/>
      <dgm:spPr/>
      <dgm:t>
        <a:bodyPr/>
        <a:lstStyle/>
        <a:p>
          <a:r>
            <a:rPr lang="es-MX" b="1"/>
            <a:t>Integración</a:t>
          </a:r>
          <a:endParaRPr lang="es-MX" dirty="0"/>
        </a:p>
      </dgm:t>
    </dgm:pt>
    <dgm:pt modelId="{F8D2E5B6-6540-473E-A8C4-7E14A7116DF4}" type="parTrans" cxnId="{F8456245-AAB1-482E-A839-2F998E7C87AE}">
      <dgm:prSet/>
      <dgm:spPr/>
      <dgm:t>
        <a:bodyPr/>
        <a:lstStyle/>
        <a:p>
          <a:endParaRPr lang="es-MX"/>
        </a:p>
      </dgm:t>
    </dgm:pt>
    <dgm:pt modelId="{CC6E437E-E024-462B-8A8A-A34B1259D857}" type="sibTrans" cxnId="{F8456245-AAB1-482E-A839-2F998E7C87AE}">
      <dgm:prSet/>
      <dgm:spPr/>
      <dgm:t>
        <a:bodyPr/>
        <a:lstStyle/>
        <a:p>
          <a:endParaRPr lang="es-MX"/>
        </a:p>
      </dgm:t>
    </dgm:pt>
    <dgm:pt modelId="{C589CF9D-5205-4F45-9F23-D68DE3E26074}">
      <dgm:prSet phldrT="[Texto]"/>
      <dgm:spPr/>
      <dgm:t>
        <a:bodyPr/>
        <a:lstStyle/>
        <a:p>
          <a:r>
            <a:rPr lang="es-MX" b="1" dirty="0"/>
            <a:t>Dirección</a:t>
          </a:r>
          <a:endParaRPr lang="es-MX" dirty="0"/>
        </a:p>
      </dgm:t>
    </dgm:pt>
    <dgm:pt modelId="{D783364D-63CE-4B7A-B364-C7CCBDA54E2E}" type="parTrans" cxnId="{0477F574-5227-466D-AF1E-F2AA9C3CB6A5}">
      <dgm:prSet/>
      <dgm:spPr/>
      <dgm:t>
        <a:bodyPr/>
        <a:lstStyle/>
        <a:p>
          <a:endParaRPr lang="es-MX"/>
        </a:p>
      </dgm:t>
    </dgm:pt>
    <dgm:pt modelId="{4EBD4337-38C0-4DD3-9D69-03DAFB2092E5}" type="sibTrans" cxnId="{0477F574-5227-466D-AF1E-F2AA9C3CB6A5}">
      <dgm:prSet/>
      <dgm:spPr/>
      <dgm:t>
        <a:bodyPr/>
        <a:lstStyle/>
        <a:p>
          <a:endParaRPr lang="es-MX"/>
        </a:p>
      </dgm:t>
    </dgm:pt>
    <dgm:pt modelId="{6406015A-1875-419D-812B-070C3B6D86E3}">
      <dgm:prSet phldrT="[Texto]"/>
      <dgm:spPr/>
      <dgm:t>
        <a:bodyPr/>
        <a:lstStyle/>
        <a:p>
          <a:r>
            <a:rPr lang="es-MX" b="1"/>
            <a:t>Control, Evaluación y Sanción</a:t>
          </a:r>
          <a:endParaRPr lang="es-MX" dirty="0"/>
        </a:p>
      </dgm:t>
    </dgm:pt>
    <dgm:pt modelId="{3097D3AD-2801-4A8D-A782-C3ABAE20C176}" type="parTrans" cxnId="{FE31242A-B573-4645-B9A4-ED7ED08A83EB}">
      <dgm:prSet/>
      <dgm:spPr/>
      <dgm:t>
        <a:bodyPr/>
        <a:lstStyle/>
        <a:p>
          <a:endParaRPr lang="es-MX"/>
        </a:p>
      </dgm:t>
    </dgm:pt>
    <dgm:pt modelId="{435D3B57-932F-40DE-9D0D-F9CD8D784EF1}" type="sibTrans" cxnId="{FE31242A-B573-4645-B9A4-ED7ED08A83EB}">
      <dgm:prSet/>
      <dgm:spPr/>
      <dgm:t>
        <a:bodyPr/>
        <a:lstStyle/>
        <a:p>
          <a:endParaRPr lang="es-MX"/>
        </a:p>
      </dgm:t>
    </dgm:pt>
    <dgm:pt modelId="{639B5595-B799-4416-A911-C1494BEEBA14}">
      <dgm:prSet phldrT="[Texto]"/>
      <dgm:spPr/>
      <dgm:t>
        <a:bodyPr/>
        <a:lstStyle/>
        <a:p>
          <a:r>
            <a:rPr lang="es-MX" b="1" dirty="0"/>
            <a:t>Prospectiva</a:t>
          </a:r>
          <a:endParaRPr lang="es-MX" dirty="0"/>
        </a:p>
      </dgm:t>
    </dgm:pt>
    <dgm:pt modelId="{5D999B60-0B0E-4FE7-846A-1914ADFC226C}" type="parTrans" cxnId="{07DF35E1-DC62-4F87-8CBD-6E93DECB4969}">
      <dgm:prSet/>
      <dgm:spPr/>
      <dgm:t>
        <a:bodyPr/>
        <a:lstStyle/>
        <a:p>
          <a:endParaRPr lang="es-MX"/>
        </a:p>
      </dgm:t>
    </dgm:pt>
    <dgm:pt modelId="{2B97C27D-CA44-4564-ACEE-EF1138C879E8}" type="sibTrans" cxnId="{07DF35E1-DC62-4F87-8CBD-6E93DECB4969}">
      <dgm:prSet/>
      <dgm:spPr/>
      <dgm:t>
        <a:bodyPr/>
        <a:lstStyle/>
        <a:p>
          <a:endParaRPr lang="es-MX"/>
        </a:p>
      </dgm:t>
    </dgm:pt>
    <dgm:pt modelId="{018DE7B1-3C8C-4B9B-860A-4E2DE032B5D5}">
      <dgm:prSet phldrT="[Texto]"/>
      <dgm:spPr/>
      <dgm:t>
        <a:bodyPr/>
        <a:lstStyle/>
        <a:p>
          <a:r>
            <a:rPr lang="es-MX" b="1" dirty="0"/>
            <a:t>Coordinación</a:t>
          </a:r>
        </a:p>
      </dgm:t>
    </dgm:pt>
    <dgm:pt modelId="{4CED5810-625E-48C8-8466-FAB91F543391}" type="parTrans" cxnId="{43DFD5A0-3A3E-4D68-8E4F-E37EB748F457}">
      <dgm:prSet/>
      <dgm:spPr/>
      <dgm:t>
        <a:bodyPr/>
        <a:lstStyle/>
        <a:p>
          <a:endParaRPr lang="es-MX"/>
        </a:p>
      </dgm:t>
    </dgm:pt>
    <dgm:pt modelId="{0AA7AC01-B39C-43D6-9D09-14AA971FB1B9}" type="sibTrans" cxnId="{43DFD5A0-3A3E-4D68-8E4F-E37EB748F457}">
      <dgm:prSet/>
      <dgm:spPr/>
      <dgm:t>
        <a:bodyPr/>
        <a:lstStyle/>
        <a:p>
          <a:endParaRPr lang="es-MX"/>
        </a:p>
      </dgm:t>
    </dgm:pt>
    <dgm:pt modelId="{2D8FFFD1-0C90-4D88-B98D-8E8C4E29E874}" type="pres">
      <dgm:prSet presAssocID="{64DEB558-732A-4158-A905-47020ADAA67E}" presName="linear" presStyleCnt="0">
        <dgm:presLayoutVars>
          <dgm:dir/>
          <dgm:animLvl val="lvl"/>
          <dgm:resizeHandles val="exact"/>
        </dgm:presLayoutVars>
      </dgm:prSet>
      <dgm:spPr/>
    </dgm:pt>
    <dgm:pt modelId="{3F10DDBD-1A39-4CF5-A68F-002BED80DEBC}" type="pres">
      <dgm:prSet presAssocID="{BC71FACC-3B3A-4DF8-911F-7E54CD8F8301}" presName="parentLin" presStyleCnt="0"/>
      <dgm:spPr/>
    </dgm:pt>
    <dgm:pt modelId="{B2CFAD91-7AB4-4CC1-A7A2-D5DFB3D9F165}" type="pres">
      <dgm:prSet presAssocID="{BC71FACC-3B3A-4DF8-911F-7E54CD8F8301}" presName="parentLeftMargin" presStyleLbl="node1" presStyleIdx="0" presStyleCnt="9"/>
      <dgm:spPr/>
    </dgm:pt>
    <dgm:pt modelId="{9CB37194-F2F4-4FCC-A1F2-30BF38A44A16}" type="pres">
      <dgm:prSet presAssocID="{BC71FACC-3B3A-4DF8-911F-7E54CD8F830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EC68F9A-B7DE-4BD8-B6AD-380E7917CF80}" type="pres">
      <dgm:prSet presAssocID="{BC71FACC-3B3A-4DF8-911F-7E54CD8F8301}" presName="negativeSpace" presStyleCnt="0"/>
      <dgm:spPr/>
    </dgm:pt>
    <dgm:pt modelId="{4BD8F44C-53A7-4400-92C1-C2798BCA7603}" type="pres">
      <dgm:prSet presAssocID="{BC71FACC-3B3A-4DF8-911F-7E54CD8F8301}" presName="childText" presStyleLbl="conFgAcc1" presStyleIdx="0" presStyleCnt="9">
        <dgm:presLayoutVars>
          <dgm:bulletEnabled val="1"/>
        </dgm:presLayoutVars>
      </dgm:prSet>
      <dgm:spPr/>
    </dgm:pt>
    <dgm:pt modelId="{B46C468A-A73A-4AC0-B79F-A4D379831B15}" type="pres">
      <dgm:prSet presAssocID="{B68195FE-723E-4D8D-A0AB-F586CAA1783B}" presName="spaceBetweenRectangles" presStyleCnt="0"/>
      <dgm:spPr/>
    </dgm:pt>
    <dgm:pt modelId="{4D096247-3F46-4AC7-BA2F-85DCBD06D195}" type="pres">
      <dgm:prSet presAssocID="{B7385149-1FDE-49BE-AB84-051D6B3DA344}" presName="parentLin" presStyleCnt="0"/>
      <dgm:spPr/>
    </dgm:pt>
    <dgm:pt modelId="{887ACF55-0B9F-44FA-B97A-398D0D6B3BFD}" type="pres">
      <dgm:prSet presAssocID="{B7385149-1FDE-49BE-AB84-051D6B3DA344}" presName="parentLeftMargin" presStyleLbl="node1" presStyleIdx="0" presStyleCnt="9"/>
      <dgm:spPr/>
    </dgm:pt>
    <dgm:pt modelId="{FF90E40A-B9E7-4C4E-88B2-6131F0EF1150}" type="pres">
      <dgm:prSet presAssocID="{B7385149-1FDE-49BE-AB84-051D6B3DA34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E9B43C7-CDF4-4119-8449-543FD0100CF2}" type="pres">
      <dgm:prSet presAssocID="{B7385149-1FDE-49BE-AB84-051D6B3DA344}" presName="negativeSpace" presStyleCnt="0"/>
      <dgm:spPr/>
    </dgm:pt>
    <dgm:pt modelId="{05D3D62F-3426-48E6-A108-F0A888ADAA13}" type="pres">
      <dgm:prSet presAssocID="{B7385149-1FDE-49BE-AB84-051D6B3DA344}" presName="childText" presStyleLbl="conFgAcc1" presStyleIdx="1" presStyleCnt="9">
        <dgm:presLayoutVars>
          <dgm:bulletEnabled val="1"/>
        </dgm:presLayoutVars>
      </dgm:prSet>
      <dgm:spPr/>
    </dgm:pt>
    <dgm:pt modelId="{F4642A1A-EBCA-46E4-9A8D-E62FF103CB22}" type="pres">
      <dgm:prSet presAssocID="{1F068637-0960-4173-8D95-4DE140E41992}" presName="spaceBetweenRectangles" presStyleCnt="0"/>
      <dgm:spPr/>
    </dgm:pt>
    <dgm:pt modelId="{D9CFE909-9868-4056-BC3D-EABB0180936E}" type="pres">
      <dgm:prSet presAssocID="{9C4B43BA-1673-4143-97F9-403B7BBFA21D}" presName="parentLin" presStyleCnt="0"/>
      <dgm:spPr/>
    </dgm:pt>
    <dgm:pt modelId="{B0114CC0-CED8-41F8-B314-B9E3F8A170E1}" type="pres">
      <dgm:prSet presAssocID="{9C4B43BA-1673-4143-97F9-403B7BBFA21D}" presName="parentLeftMargin" presStyleLbl="node1" presStyleIdx="1" presStyleCnt="9"/>
      <dgm:spPr/>
    </dgm:pt>
    <dgm:pt modelId="{A1679B44-0B08-43FF-A6AF-7D3848C4BA28}" type="pres">
      <dgm:prSet presAssocID="{9C4B43BA-1673-4143-97F9-403B7BBFA21D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A132A47-115E-4C1B-99D9-D616014D5AF3}" type="pres">
      <dgm:prSet presAssocID="{9C4B43BA-1673-4143-97F9-403B7BBFA21D}" presName="negativeSpace" presStyleCnt="0"/>
      <dgm:spPr/>
    </dgm:pt>
    <dgm:pt modelId="{0047657F-956C-4A2F-A7E6-FF200F81B730}" type="pres">
      <dgm:prSet presAssocID="{9C4B43BA-1673-4143-97F9-403B7BBFA21D}" presName="childText" presStyleLbl="conFgAcc1" presStyleIdx="2" presStyleCnt="9">
        <dgm:presLayoutVars>
          <dgm:bulletEnabled val="1"/>
        </dgm:presLayoutVars>
      </dgm:prSet>
      <dgm:spPr/>
    </dgm:pt>
    <dgm:pt modelId="{8C5EAD37-053D-40F2-8746-FB79BC6478CC}" type="pres">
      <dgm:prSet presAssocID="{39B85E87-7BF9-4698-906D-C9A2FD32DD70}" presName="spaceBetweenRectangles" presStyleCnt="0"/>
      <dgm:spPr/>
    </dgm:pt>
    <dgm:pt modelId="{EBB615E2-6DC3-4F59-BAFF-A440D2BD2CAD}" type="pres">
      <dgm:prSet presAssocID="{D343460A-37BF-4E56-943A-2117742A4D4D}" presName="parentLin" presStyleCnt="0"/>
      <dgm:spPr/>
    </dgm:pt>
    <dgm:pt modelId="{446B450E-54B8-43AE-8707-C6EEAA780C06}" type="pres">
      <dgm:prSet presAssocID="{D343460A-37BF-4E56-943A-2117742A4D4D}" presName="parentLeftMargin" presStyleLbl="node1" presStyleIdx="2" presStyleCnt="9"/>
      <dgm:spPr/>
    </dgm:pt>
    <dgm:pt modelId="{A38E9EFF-29A9-4AA8-B603-A5F0029F2F18}" type="pres">
      <dgm:prSet presAssocID="{D343460A-37BF-4E56-943A-2117742A4D4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E53E915-3A99-43B1-B1A4-D514F67EE0D3}" type="pres">
      <dgm:prSet presAssocID="{D343460A-37BF-4E56-943A-2117742A4D4D}" presName="negativeSpace" presStyleCnt="0"/>
      <dgm:spPr/>
    </dgm:pt>
    <dgm:pt modelId="{C72D1A3C-6830-453B-A005-C61776B749F4}" type="pres">
      <dgm:prSet presAssocID="{D343460A-37BF-4E56-943A-2117742A4D4D}" presName="childText" presStyleLbl="conFgAcc1" presStyleIdx="3" presStyleCnt="9">
        <dgm:presLayoutVars>
          <dgm:bulletEnabled val="1"/>
        </dgm:presLayoutVars>
      </dgm:prSet>
      <dgm:spPr/>
    </dgm:pt>
    <dgm:pt modelId="{8F4E639C-BF6B-4EC8-BC82-6424AD96441E}" type="pres">
      <dgm:prSet presAssocID="{7AC9E19B-1558-4CE4-9CFE-0DDA6683DE77}" presName="spaceBetweenRectangles" presStyleCnt="0"/>
      <dgm:spPr/>
    </dgm:pt>
    <dgm:pt modelId="{CC88AFC5-2904-4D74-A27C-AE86783901F5}" type="pres">
      <dgm:prSet presAssocID="{9B5999C5-ABAD-4152-A651-0A27D49DA513}" presName="parentLin" presStyleCnt="0"/>
      <dgm:spPr/>
    </dgm:pt>
    <dgm:pt modelId="{01C23B4A-3607-472F-8B71-23DB39C28DEA}" type="pres">
      <dgm:prSet presAssocID="{9B5999C5-ABAD-4152-A651-0A27D49DA513}" presName="parentLeftMargin" presStyleLbl="node1" presStyleIdx="3" presStyleCnt="9"/>
      <dgm:spPr/>
    </dgm:pt>
    <dgm:pt modelId="{1F875127-CF1E-4707-BB15-E734EFAE97F5}" type="pres">
      <dgm:prSet presAssocID="{9B5999C5-ABAD-4152-A651-0A27D49DA51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A6FF337-0098-4603-A480-405CE915B55B}" type="pres">
      <dgm:prSet presAssocID="{9B5999C5-ABAD-4152-A651-0A27D49DA513}" presName="negativeSpace" presStyleCnt="0"/>
      <dgm:spPr/>
    </dgm:pt>
    <dgm:pt modelId="{0B092DD0-4D40-4FB5-ACDD-E537F05CFB4C}" type="pres">
      <dgm:prSet presAssocID="{9B5999C5-ABAD-4152-A651-0A27D49DA513}" presName="childText" presStyleLbl="conFgAcc1" presStyleIdx="4" presStyleCnt="9">
        <dgm:presLayoutVars>
          <dgm:bulletEnabled val="1"/>
        </dgm:presLayoutVars>
      </dgm:prSet>
      <dgm:spPr/>
    </dgm:pt>
    <dgm:pt modelId="{D2304D25-4120-4F9F-9D84-DBAC539F4AB5}" type="pres">
      <dgm:prSet presAssocID="{CC6E437E-E024-462B-8A8A-A34B1259D857}" presName="spaceBetweenRectangles" presStyleCnt="0"/>
      <dgm:spPr/>
    </dgm:pt>
    <dgm:pt modelId="{BC761B4C-8C0E-461A-91B6-A664464A47BA}" type="pres">
      <dgm:prSet presAssocID="{C589CF9D-5205-4F45-9F23-D68DE3E26074}" presName="parentLin" presStyleCnt="0"/>
      <dgm:spPr/>
    </dgm:pt>
    <dgm:pt modelId="{9DAAA0D0-0185-41D8-9A07-D3A376D86329}" type="pres">
      <dgm:prSet presAssocID="{C589CF9D-5205-4F45-9F23-D68DE3E26074}" presName="parentLeftMargin" presStyleLbl="node1" presStyleIdx="4" presStyleCnt="9"/>
      <dgm:spPr/>
    </dgm:pt>
    <dgm:pt modelId="{BACCA92E-5F96-4196-95D5-40371FBF6973}" type="pres">
      <dgm:prSet presAssocID="{C589CF9D-5205-4F45-9F23-D68DE3E2607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308BD96-8D15-46D4-93BB-2839FCB6E4D7}" type="pres">
      <dgm:prSet presAssocID="{C589CF9D-5205-4F45-9F23-D68DE3E26074}" presName="negativeSpace" presStyleCnt="0"/>
      <dgm:spPr/>
    </dgm:pt>
    <dgm:pt modelId="{6BEDD23A-DE9F-4558-B933-AEAF6339B99B}" type="pres">
      <dgm:prSet presAssocID="{C589CF9D-5205-4F45-9F23-D68DE3E26074}" presName="childText" presStyleLbl="conFgAcc1" presStyleIdx="5" presStyleCnt="9">
        <dgm:presLayoutVars>
          <dgm:bulletEnabled val="1"/>
        </dgm:presLayoutVars>
      </dgm:prSet>
      <dgm:spPr/>
    </dgm:pt>
    <dgm:pt modelId="{8A0DE634-D990-4FC8-A033-3C9E8BA437D2}" type="pres">
      <dgm:prSet presAssocID="{4EBD4337-38C0-4DD3-9D69-03DAFB2092E5}" presName="spaceBetweenRectangles" presStyleCnt="0"/>
      <dgm:spPr/>
    </dgm:pt>
    <dgm:pt modelId="{D861E36C-70A1-4A7E-A4CF-459A382AD14C}" type="pres">
      <dgm:prSet presAssocID="{018DE7B1-3C8C-4B9B-860A-4E2DE032B5D5}" presName="parentLin" presStyleCnt="0"/>
      <dgm:spPr/>
    </dgm:pt>
    <dgm:pt modelId="{C6E4E5E0-E0E5-4E84-A446-834048995A8F}" type="pres">
      <dgm:prSet presAssocID="{018DE7B1-3C8C-4B9B-860A-4E2DE032B5D5}" presName="parentLeftMargin" presStyleLbl="node1" presStyleIdx="5" presStyleCnt="9"/>
      <dgm:spPr/>
    </dgm:pt>
    <dgm:pt modelId="{89636B63-AA85-4D56-AE12-D600FF3200E0}" type="pres">
      <dgm:prSet presAssocID="{018DE7B1-3C8C-4B9B-860A-4E2DE032B5D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19323BE-72D5-462A-8A6B-C083F0406B5C}" type="pres">
      <dgm:prSet presAssocID="{018DE7B1-3C8C-4B9B-860A-4E2DE032B5D5}" presName="negativeSpace" presStyleCnt="0"/>
      <dgm:spPr/>
    </dgm:pt>
    <dgm:pt modelId="{BB05F080-5010-4018-98FC-F23F0C6A13FA}" type="pres">
      <dgm:prSet presAssocID="{018DE7B1-3C8C-4B9B-860A-4E2DE032B5D5}" presName="childText" presStyleLbl="conFgAcc1" presStyleIdx="6" presStyleCnt="9">
        <dgm:presLayoutVars>
          <dgm:bulletEnabled val="1"/>
        </dgm:presLayoutVars>
      </dgm:prSet>
      <dgm:spPr/>
    </dgm:pt>
    <dgm:pt modelId="{B95E9328-C9C6-4D36-BA36-68FD1C501B9F}" type="pres">
      <dgm:prSet presAssocID="{0AA7AC01-B39C-43D6-9D09-14AA971FB1B9}" presName="spaceBetweenRectangles" presStyleCnt="0"/>
      <dgm:spPr/>
    </dgm:pt>
    <dgm:pt modelId="{CEF00EC2-02D2-4222-833E-2920235EF130}" type="pres">
      <dgm:prSet presAssocID="{6406015A-1875-419D-812B-070C3B6D86E3}" presName="parentLin" presStyleCnt="0"/>
      <dgm:spPr/>
    </dgm:pt>
    <dgm:pt modelId="{8C1D288F-0B93-422E-84AF-CEF4DCA9C746}" type="pres">
      <dgm:prSet presAssocID="{6406015A-1875-419D-812B-070C3B6D86E3}" presName="parentLeftMargin" presStyleLbl="node1" presStyleIdx="6" presStyleCnt="9"/>
      <dgm:spPr/>
    </dgm:pt>
    <dgm:pt modelId="{8E9721B0-D697-48E4-9043-1C138EC03A95}" type="pres">
      <dgm:prSet presAssocID="{6406015A-1875-419D-812B-070C3B6D86E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1B45B37-7F11-424F-BE46-BB68002ABABF}" type="pres">
      <dgm:prSet presAssocID="{6406015A-1875-419D-812B-070C3B6D86E3}" presName="negativeSpace" presStyleCnt="0"/>
      <dgm:spPr/>
    </dgm:pt>
    <dgm:pt modelId="{4D95505C-3F76-4F99-ADD6-526B2D93B749}" type="pres">
      <dgm:prSet presAssocID="{6406015A-1875-419D-812B-070C3B6D86E3}" presName="childText" presStyleLbl="conFgAcc1" presStyleIdx="7" presStyleCnt="9">
        <dgm:presLayoutVars>
          <dgm:bulletEnabled val="1"/>
        </dgm:presLayoutVars>
      </dgm:prSet>
      <dgm:spPr/>
    </dgm:pt>
    <dgm:pt modelId="{E3421E22-1E26-4E4D-92E5-3C4B024E1D09}" type="pres">
      <dgm:prSet presAssocID="{435D3B57-932F-40DE-9D0D-F9CD8D784EF1}" presName="spaceBetweenRectangles" presStyleCnt="0"/>
      <dgm:spPr/>
    </dgm:pt>
    <dgm:pt modelId="{14CC7E64-FED8-4F37-A974-061736B31834}" type="pres">
      <dgm:prSet presAssocID="{639B5595-B799-4416-A911-C1494BEEBA14}" presName="parentLin" presStyleCnt="0"/>
      <dgm:spPr/>
    </dgm:pt>
    <dgm:pt modelId="{D8E9C334-E831-499F-8F55-5F6A4A78A76D}" type="pres">
      <dgm:prSet presAssocID="{639B5595-B799-4416-A911-C1494BEEBA14}" presName="parentLeftMargin" presStyleLbl="node1" presStyleIdx="7" presStyleCnt="9"/>
      <dgm:spPr/>
    </dgm:pt>
    <dgm:pt modelId="{43D44196-782B-419B-B3FF-7B6D9B1AAF46}" type="pres">
      <dgm:prSet presAssocID="{639B5595-B799-4416-A911-C1494BEEBA14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59255324-5DE9-46D4-B75E-0C12E035C64D}" type="pres">
      <dgm:prSet presAssocID="{639B5595-B799-4416-A911-C1494BEEBA14}" presName="negativeSpace" presStyleCnt="0"/>
      <dgm:spPr/>
    </dgm:pt>
    <dgm:pt modelId="{E9D45DAA-C4CF-49B2-AEE7-85274684452F}" type="pres">
      <dgm:prSet presAssocID="{639B5595-B799-4416-A911-C1494BEEBA14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145FE509-FBA1-49DD-9E8C-6AB8935B1067}" type="presOf" srcId="{639B5595-B799-4416-A911-C1494BEEBA14}" destId="{43D44196-782B-419B-B3FF-7B6D9B1AAF46}" srcOrd="1" destOrd="0" presId="urn:microsoft.com/office/officeart/2005/8/layout/list1"/>
    <dgm:cxn modelId="{CF6D2029-575A-4CF0-ACD9-25AE86B21591}" type="presOf" srcId="{D343460A-37BF-4E56-943A-2117742A4D4D}" destId="{446B450E-54B8-43AE-8707-C6EEAA780C06}" srcOrd="0" destOrd="0" presId="urn:microsoft.com/office/officeart/2005/8/layout/list1"/>
    <dgm:cxn modelId="{FE31242A-B573-4645-B9A4-ED7ED08A83EB}" srcId="{64DEB558-732A-4158-A905-47020ADAA67E}" destId="{6406015A-1875-419D-812B-070C3B6D86E3}" srcOrd="7" destOrd="0" parTransId="{3097D3AD-2801-4A8D-A782-C3ABAE20C176}" sibTransId="{435D3B57-932F-40DE-9D0D-F9CD8D784EF1}"/>
    <dgm:cxn modelId="{23CB522F-418C-43C3-97E9-6C45CBFF02C7}" type="presOf" srcId="{BC71FACC-3B3A-4DF8-911F-7E54CD8F8301}" destId="{B2CFAD91-7AB4-4CC1-A7A2-D5DFB3D9F165}" srcOrd="0" destOrd="0" presId="urn:microsoft.com/office/officeart/2005/8/layout/list1"/>
    <dgm:cxn modelId="{89244038-AF72-40B2-9C02-EDDF4A41C721}" type="presOf" srcId="{C589CF9D-5205-4F45-9F23-D68DE3E26074}" destId="{BACCA92E-5F96-4196-95D5-40371FBF6973}" srcOrd="1" destOrd="0" presId="urn:microsoft.com/office/officeart/2005/8/layout/list1"/>
    <dgm:cxn modelId="{0456803D-38CE-4A9C-9435-51B9A3D21020}" srcId="{64DEB558-732A-4158-A905-47020ADAA67E}" destId="{D343460A-37BF-4E56-943A-2117742A4D4D}" srcOrd="3" destOrd="0" parTransId="{0887BA9A-05C9-4191-9B9B-F0E3667B3DA8}" sibTransId="{7AC9E19B-1558-4CE4-9CFE-0DDA6683DE77}"/>
    <dgm:cxn modelId="{1ACC6F41-1079-42AB-B079-893C2F96E288}" type="presOf" srcId="{BC71FACC-3B3A-4DF8-911F-7E54CD8F8301}" destId="{9CB37194-F2F4-4FCC-A1F2-30BF38A44A16}" srcOrd="1" destOrd="0" presId="urn:microsoft.com/office/officeart/2005/8/layout/list1"/>
    <dgm:cxn modelId="{DDD5C243-0373-4407-8D38-A60F20799CEB}" type="presOf" srcId="{C589CF9D-5205-4F45-9F23-D68DE3E26074}" destId="{9DAAA0D0-0185-41D8-9A07-D3A376D86329}" srcOrd="0" destOrd="0" presId="urn:microsoft.com/office/officeart/2005/8/layout/list1"/>
    <dgm:cxn modelId="{F8456245-AAB1-482E-A839-2F998E7C87AE}" srcId="{64DEB558-732A-4158-A905-47020ADAA67E}" destId="{9B5999C5-ABAD-4152-A651-0A27D49DA513}" srcOrd="4" destOrd="0" parTransId="{F8D2E5B6-6540-473E-A8C4-7E14A7116DF4}" sibTransId="{CC6E437E-E024-462B-8A8A-A34B1259D857}"/>
    <dgm:cxn modelId="{C5388C68-A675-4DC6-AC05-EB0321B85CF8}" type="presOf" srcId="{D343460A-37BF-4E56-943A-2117742A4D4D}" destId="{A38E9EFF-29A9-4AA8-B603-A5F0029F2F18}" srcOrd="1" destOrd="0" presId="urn:microsoft.com/office/officeart/2005/8/layout/list1"/>
    <dgm:cxn modelId="{B1BDF448-C30D-479B-A2A4-18FA40E7B7B0}" type="presOf" srcId="{6406015A-1875-419D-812B-070C3B6D86E3}" destId="{8E9721B0-D697-48E4-9043-1C138EC03A95}" srcOrd="1" destOrd="0" presId="urn:microsoft.com/office/officeart/2005/8/layout/list1"/>
    <dgm:cxn modelId="{C40FF14C-AC0C-41E1-B2C0-20A692ED305A}" srcId="{64DEB558-732A-4158-A905-47020ADAA67E}" destId="{BC71FACC-3B3A-4DF8-911F-7E54CD8F8301}" srcOrd="0" destOrd="0" parTransId="{7AC44F69-1A65-4EB2-B155-6D42A78BDC75}" sibTransId="{B68195FE-723E-4D8D-A0AB-F586CAA1783B}"/>
    <dgm:cxn modelId="{A12E8F4D-E649-494A-8191-1D91B18717C1}" type="presOf" srcId="{B7385149-1FDE-49BE-AB84-051D6B3DA344}" destId="{887ACF55-0B9F-44FA-B97A-398D0D6B3BFD}" srcOrd="0" destOrd="0" presId="urn:microsoft.com/office/officeart/2005/8/layout/list1"/>
    <dgm:cxn modelId="{0477F574-5227-466D-AF1E-F2AA9C3CB6A5}" srcId="{64DEB558-732A-4158-A905-47020ADAA67E}" destId="{C589CF9D-5205-4F45-9F23-D68DE3E26074}" srcOrd="5" destOrd="0" parTransId="{D783364D-63CE-4B7A-B364-C7CCBDA54E2E}" sibTransId="{4EBD4337-38C0-4DD3-9D69-03DAFB2092E5}"/>
    <dgm:cxn modelId="{E2BDA57D-F05F-40B7-9CEB-B0F46F657A23}" type="presOf" srcId="{018DE7B1-3C8C-4B9B-860A-4E2DE032B5D5}" destId="{C6E4E5E0-E0E5-4E84-A446-834048995A8F}" srcOrd="0" destOrd="0" presId="urn:microsoft.com/office/officeart/2005/8/layout/list1"/>
    <dgm:cxn modelId="{0A8C3C7F-37BC-4C24-9D4C-31717315BF74}" type="presOf" srcId="{64DEB558-732A-4158-A905-47020ADAA67E}" destId="{2D8FFFD1-0C90-4D88-B98D-8E8C4E29E874}" srcOrd="0" destOrd="0" presId="urn:microsoft.com/office/officeart/2005/8/layout/list1"/>
    <dgm:cxn modelId="{C40A5890-B920-4915-8C88-0302BF3B09FD}" srcId="{64DEB558-732A-4158-A905-47020ADAA67E}" destId="{9C4B43BA-1673-4143-97F9-403B7BBFA21D}" srcOrd="2" destOrd="0" parTransId="{E0216ABE-3A9B-446F-B30B-1FB4B62ADA39}" sibTransId="{39B85E87-7BF9-4698-906D-C9A2FD32DD70}"/>
    <dgm:cxn modelId="{B0ACAB92-9E3B-423B-8147-89596F0077D2}" srcId="{64DEB558-732A-4158-A905-47020ADAA67E}" destId="{B7385149-1FDE-49BE-AB84-051D6B3DA344}" srcOrd="1" destOrd="0" parTransId="{FEF10447-14FC-4DEF-80F0-D651F49E9844}" sibTransId="{1F068637-0960-4173-8D95-4DE140E41992}"/>
    <dgm:cxn modelId="{43DFD5A0-3A3E-4D68-8E4F-E37EB748F457}" srcId="{64DEB558-732A-4158-A905-47020ADAA67E}" destId="{018DE7B1-3C8C-4B9B-860A-4E2DE032B5D5}" srcOrd="6" destOrd="0" parTransId="{4CED5810-625E-48C8-8466-FAB91F543391}" sibTransId="{0AA7AC01-B39C-43D6-9D09-14AA971FB1B9}"/>
    <dgm:cxn modelId="{6C74B5AE-154C-4C2D-8886-2FC3E5B98D5A}" type="presOf" srcId="{639B5595-B799-4416-A911-C1494BEEBA14}" destId="{D8E9C334-E831-499F-8F55-5F6A4A78A76D}" srcOrd="0" destOrd="0" presId="urn:microsoft.com/office/officeart/2005/8/layout/list1"/>
    <dgm:cxn modelId="{9F29EABC-BE46-4D10-99A9-93803BFF1773}" type="presOf" srcId="{9C4B43BA-1673-4143-97F9-403B7BBFA21D}" destId="{A1679B44-0B08-43FF-A6AF-7D3848C4BA28}" srcOrd="1" destOrd="0" presId="urn:microsoft.com/office/officeart/2005/8/layout/list1"/>
    <dgm:cxn modelId="{5A2457DE-8403-4F6C-8BEC-47EDF3FAB690}" type="presOf" srcId="{B7385149-1FDE-49BE-AB84-051D6B3DA344}" destId="{FF90E40A-B9E7-4C4E-88B2-6131F0EF1150}" srcOrd="1" destOrd="0" presId="urn:microsoft.com/office/officeart/2005/8/layout/list1"/>
    <dgm:cxn modelId="{07DF35E1-DC62-4F87-8CBD-6E93DECB4969}" srcId="{64DEB558-732A-4158-A905-47020ADAA67E}" destId="{639B5595-B799-4416-A911-C1494BEEBA14}" srcOrd="8" destOrd="0" parTransId="{5D999B60-0B0E-4FE7-846A-1914ADFC226C}" sibTransId="{2B97C27D-CA44-4564-ACEE-EF1138C879E8}"/>
    <dgm:cxn modelId="{84C5F2E9-9880-44D9-B078-02F6914055AC}" type="presOf" srcId="{9C4B43BA-1673-4143-97F9-403B7BBFA21D}" destId="{B0114CC0-CED8-41F8-B314-B9E3F8A170E1}" srcOrd="0" destOrd="0" presId="urn:microsoft.com/office/officeart/2005/8/layout/list1"/>
    <dgm:cxn modelId="{482ABFEA-53A7-4250-97FD-662EE9B086E0}" type="presOf" srcId="{9B5999C5-ABAD-4152-A651-0A27D49DA513}" destId="{01C23B4A-3607-472F-8B71-23DB39C28DEA}" srcOrd="0" destOrd="0" presId="urn:microsoft.com/office/officeart/2005/8/layout/list1"/>
    <dgm:cxn modelId="{A1A274ED-CACD-4A8D-AA0F-26D2872D9C42}" type="presOf" srcId="{9B5999C5-ABAD-4152-A651-0A27D49DA513}" destId="{1F875127-CF1E-4707-BB15-E734EFAE97F5}" srcOrd="1" destOrd="0" presId="urn:microsoft.com/office/officeart/2005/8/layout/list1"/>
    <dgm:cxn modelId="{DDCF64F2-A68B-4868-8A67-64AEF223A670}" type="presOf" srcId="{018DE7B1-3C8C-4B9B-860A-4E2DE032B5D5}" destId="{89636B63-AA85-4D56-AE12-D600FF3200E0}" srcOrd="1" destOrd="0" presId="urn:microsoft.com/office/officeart/2005/8/layout/list1"/>
    <dgm:cxn modelId="{D701F5FE-37AE-4A79-B697-16A149EE82E5}" type="presOf" srcId="{6406015A-1875-419D-812B-070C3B6D86E3}" destId="{8C1D288F-0B93-422E-84AF-CEF4DCA9C746}" srcOrd="0" destOrd="0" presId="urn:microsoft.com/office/officeart/2005/8/layout/list1"/>
    <dgm:cxn modelId="{117AE96B-805B-48A1-B7C6-2F2662BACC1A}" type="presParOf" srcId="{2D8FFFD1-0C90-4D88-B98D-8E8C4E29E874}" destId="{3F10DDBD-1A39-4CF5-A68F-002BED80DEBC}" srcOrd="0" destOrd="0" presId="urn:microsoft.com/office/officeart/2005/8/layout/list1"/>
    <dgm:cxn modelId="{E6626334-08FA-44BB-8409-F188770CA194}" type="presParOf" srcId="{3F10DDBD-1A39-4CF5-A68F-002BED80DEBC}" destId="{B2CFAD91-7AB4-4CC1-A7A2-D5DFB3D9F165}" srcOrd="0" destOrd="0" presId="urn:microsoft.com/office/officeart/2005/8/layout/list1"/>
    <dgm:cxn modelId="{D384168F-EFEE-420A-AD1B-9A798EAA483D}" type="presParOf" srcId="{3F10DDBD-1A39-4CF5-A68F-002BED80DEBC}" destId="{9CB37194-F2F4-4FCC-A1F2-30BF38A44A16}" srcOrd="1" destOrd="0" presId="urn:microsoft.com/office/officeart/2005/8/layout/list1"/>
    <dgm:cxn modelId="{9F5F079A-25AA-4915-83D9-D55E788EECF5}" type="presParOf" srcId="{2D8FFFD1-0C90-4D88-B98D-8E8C4E29E874}" destId="{6EC68F9A-B7DE-4BD8-B6AD-380E7917CF80}" srcOrd="1" destOrd="0" presId="urn:microsoft.com/office/officeart/2005/8/layout/list1"/>
    <dgm:cxn modelId="{7EE9AFDA-4C91-4712-952F-38B84B81AD94}" type="presParOf" srcId="{2D8FFFD1-0C90-4D88-B98D-8E8C4E29E874}" destId="{4BD8F44C-53A7-4400-92C1-C2798BCA7603}" srcOrd="2" destOrd="0" presId="urn:microsoft.com/office/officeart/2005/8/layout/list1"/>
    <dgm:cxn modelId="{646645EB-26BB-4433-B2EF-AF027B3EEB58}" type="presParOf" srcId="{2D8FFFD1-0C90-4D88-B98D-8E8C4E29E874}" destId="{B46C468A-A73A-4AC0-B79F-A4D379831B15}" srcOrd="3" destOrd="0" presId="urn:microsoft.com/office/officeart/2005/8/layout/list1"/>
    <dgm:cxn modelId="{06E4BAA4-2BFE-48D3-9E2C-C6B0778FD612}" type="presParOf" srcId="{2D8FFFD1-0C90-4D88-B98D-8E8C4E29E874}" destId="{4D096247-3F46-4AC7-BA2F-85DCBD06D195}" srcOrd="4" destOrd="0" presId="urn:microsoft.com/office/officeart/2005/8/layout/list1"/>
    <dgm:cxn modelId="{6AAFE081-C8C5-45CE-A1D7-F59F7EB5CE10}" type="presParOf" srcId="{4D096247-3F46-4AC7-BA2F-85DCBD06D195}" destId="{887ACF55-0B9F-44FA-B97A-398D0D6B3BFD}" srcOrd="0" destOrd="0" presId="urn:microsoft.com/office/officeart/2005/8/layout/list1"/>
    <dgm:cxn modelId="{01D86984-3BC9-4116-AB57-0853918C219B}" type="presParOf" srcId="{4D096247-3F46-4AC7-BA2F-85DCBD06D195}" destId="{FF90E40A-B9E7-4C4E-88B2-6131F0EF1150}" srcOrd="1" destOrd="0" presId="urn:microsoft.com/office/officeart/2005/8/layout/list1"/>
    <dgm:cxn modelId="{6515B574-E166-4987-A9F2-4F4C8D4DC4F5}" type="presParOf" srcId="{2D8FFFD1-0C90-4D88-B98D-8E8C4E29E874}" destId="{7E9B43C7-CDF4-4119-8449-543FD0100CF2}" srcOrd="5" destOrd="0" presId="urn:microsoft.com/office/officeart/2005/8/layout/list1"/>
    <dgm:cxn modelId="{EFE2D54F-1F55-4DA4-8046-0B477D444A72}" type="presParOf" srcId="{2D8FFFD1-0C90-4D88-B98D-8E8C4E29E874}" destId="{05D3D62F-3426-48E6-A108-F0A888ADAA13}" srcOrd="6" destOrd="0" presId="urn:microsoft.com/office/officeart/2005/8/layout/list1"/>
    <dgm:cxn modelId="{89AC2A3D-5C7E-4532-9A64-635F1F5D8843}" type="presParOf" srcId="{2D8FFFD1-0C90-4D88-B98D-8E8C4E29E874}" destId="{F4642A1A-EBCA-46E4-9A8D-E62FF103CB22}" srcOrd="7" destOrd="0" presId="urn:microsoft.com/office/officeart/2005/8/layout/list1"/>
    <dgm:cxn modelId="{B59A34AB-0067-49EB-A335-BD5A7452389C}" type="presParOf" srcId="{2D8FFFD1-0C90-4D88-B98D-8E8C4E29E874}" destId="{D9CFE909-9868-4056-BC3D-EABB0180936E}" srcOrd="8" destOrd="0" presId="urn:microsoft.com/office/officeart/2005/8/layout/list1"/>
    <dgm:cxn modelId="{E95200D7-2EA1-4CC7-8254-6F89FB6D9624}" type="presParOf" srcId="{D9CFE909-9868-4056-BC3D-EABB0180936E}" destId="{B0114CC0-CED8-41F8-B314-B9E3F8A170E1}" srcOrd="0" destOrd="0" presId="urn:microsoft.com/office/officeart/2005/8/layout/list1"/>
    <dgm:cxn modelId="{1C165D23-3C53-48D4-B0B0-52C78385DB1B}" type="presParOf" srcId="{D9CFE909-9868-4056-BC3D-EABB0180936E}" destId="{A1679B44-0B08-43FF-A6AF-7D3848C4BA28}" srcOrd="1" destOrd="0" presId="urn:microsoft.com/office/officeart/2005/8/layout/list1"/>
    <dgm:cxn modelId="{05DFC10F-2ED4-45B5-BCDE-F7DB7FE0C903}" type="presParOf" srcId="{2D8FFFD1-0C90-4D88-B98D-8E8C4E29E874}" destId="{7A132A47-115E-4C1B-99D9-D616014D5AF3}" srcOrd="9" destOrd="0" presId="urn:microsoft.com/office/officeart/2005/8/layout/list1"/>
    <dgm:cxn modelId="{037BDF88-BB1D-41AE-8DA3-F50F83DB4543}" type="presParOf" srcId="{2D8FFFD1-0C90-4D88-B98D-8E8C4E29E874}" destId="{0047657F-956C-4A2F-A7E6-FF200F81B730}" srcOrd="10" destOrd="0" presId="urn:microsoft.com/office/officeart/2005/8/layout/list1"/>
    <dgm:cxn modelId="{9F171C8F-C254-40E4-9624-B13EC43372B2}" type="presParOf" srcId="{2D8FFFD1-0C90-4D88-B98D-8E8C4E29E874}" destId="{8C5EAD37-053D-40F2-8746-FB79BC6478CC}" srcOrd="11" destOrd="0" presId="urn:microsoft.com/office/officeart/2005/8/layout/list1"/>
    <dgm:cxn modelId="{F004E195-F300-464C-ACFA-B42108771C3C}" type="presParOf" srcId="{2D8FFFD1-0C90-4D88-B98D-8E8C4E29E874}" destId="{EBB615E2-6DC3-4F59-BAFF-A440D2BD2CAD}" srcOrd="12" destOrd="0" presId="urn:microsoft.com/office/officeart/2005/8/layout/list1"/>
    <dgm:cxn modelId="{EC24F2C4-3391-454A-A088-32974E1D6F69}" type="presParOf" srcId="{EBB615E2-6DC3-4F59-BAFF-A440D2BD2CAD}" destId="{446B450E-54B8-43AE-8707-C6EEAA780C06}" srcOrd="0" destOrd="0" presId="urn:microsoft.com/office/officeart/2005/8/layout/list1"/>
    <dgm:cxn modelId="{93CABB7D-D40C-429A-B061-3E43699EFFFF}" type="presParOf" srcId="{EBB615E2-6DC3-4F59-BAFF-A440D2BD2CAD}" destId="{A38E9EFF-29A9-4AA8-B603-A5F0029F2F18}" srcOrd="1" destOrd="0" presId="urn:microsoft.com/office/officeart/2005/8/layout/list1"/>
    <dgm:cxn modelId="{E7B01A8E-A670-4B7C-B9A6-56EB1E0A841D}" type="presParOf" srcId="{2D8FFFD1-0C90-4D88-B98D-8E8C4E29E874}" destId="{BE53E915-3A99-43B1-B1A4-D514F67EE0D3}" srcOrd="13" destOrd="0" presId="urn:microsoft.com/office/officeart/2005/8/layout/list1"/>
    <dgm:cxn modelId="{C3E327DE-7348-4C07-98BE-123ED9CD097E}" type="presParOf" srcId="{2D8FFFD1-0C90-4D88-B98D-8E8C4E29E874}" destId="{C72D1A3C-6830-453B-A005-C61776B749F4}" srcOrd="14" destOrd="0" presId="urn:microsoft.com/office/officeart/2005/8/layout/list1"/>
    <dgm:cxn modelId="{19FBDC23-D000-40B4-A76A-F16E74EB0034}" type="presParOf" srcId="{2D8FFFD1-0C90-4D88-B98D-8E8C4E29E874}" destId="{8F4E639C-BF6B-4EC8-BC82-6424AD96441E}" srcOrd="15" destOrd="0" presId="urn:microsoft.com/office/officeart/2005/8/layout/list1"/>
    <dgm:cxn modelId="{724D5373-A4C2-4158-B98E-65B34F973E42}" type="presParOf" srcId="{2D8FFFD1-0C90-4D88-B98D-8E8C4E29E874}" destId="{CC88AFC5-2904-4D74-A27C-AE86783901F5}" srcOrd="16" destOrd="0" presId="urn:microsoft.com/office/officeart/2005/8/layout/list1"/>
    <dgm:cxn modelId="{4F5D2491-CF73-4578-97D4-EDF97512A229}" type="presParOf" srcId="{CC88AFC5-2904-4D74-A27C-AE86783901F5}" destId="{01C23B4A-3607-472F-8B71-23DB39C28DEA}" srcOrd="0" destOrd="0" presId="urn:microsoft.com/office/officeart/2005/8/layout/list1"/>
    <dgm:cxn modelId="{7026B800-CC35-4573-A173-A9B8DCC29058}" type="presParOf" srcId="{CC88AFC5-2904-4D74-A27C-AE86783901F5}" destId="{1F875127-CF1E-4707-BB15-E734EFAE97F5}" srcOrd="1" destOrd="0" presId="urn:microsoft.com/office/officeart/2005/8/layout/list1"/>
    <dgm:cxn modelId="{60596370-D68E-4628-9BAA-227CABB6E484}" type="presParOf" srcId="{2D8FFFD1-0C90-4D88-B98D-8E8C4E29E874}" destId="{AA6FF337-0098-4603-A480-405CE915B55B}" srcOrd="17" destOrd="0" presId="urn:microsoft.com/office/officeart/2005/8/layout/list1"/>
    <dgm:cxn modelId="{65579734-D141-46DA-B854-6A93BF9A3026}" type="presParOf" srcId="{2D8FFFD1-0C90-4D88-B98D-8E8C4E29E874}" destId="{0B092DD0-4D40-4FB5-ACDD-E537F05CFB4C}" srcOrd="18" destOrd="0" presId="urn:microsoft.com/office/officeart/2005/8/layout/list1"/>
    <dgm:cxn modelId="{EB3701C5-5BDC-4034-8106-BAB40F06FDBC}" type="presParOf" srcId="{2D8FFFD1-0C90-4D88-B98D-8E8C4E29E874}" destId="{D2304D25-4120-4F9F-9D84-DBAC539F4AB5}" srcOrd="19" destOrd="0" presId="urn:microsoft.com/office/officeart/2005/8/layout/list1"/>
    <dgm:cxn modelId="{B4CB8346-8F0A-41EE-9E76-3E2B14EB5369}" type="presParOf" srcId="{2D8FFFD1-0C90-4D88-B98D-8E8C4E29E874}" destId="{BC761B4C-8C0E-461A-91B6-A664464A47BA}" srcOrd="20" destOrd="0" presId="urn:microsoft.com/office/officeart/2005/8/layout/list1"/>
    <dgm:cxn modelId="{FC947B1E-DA52-4430-8D27-7E21B8B3B43F}" type="presParOf" srcId="{BC761B4C-8C0E-461A-91B6-A664464A47BA}" destId="{9DAAA0D0-0185-41D8-9A07-D3A376D86329}" srcOrd="0" destOrd="0" presId="urn:microsoft.com/office/officeart/2005/8/layout/list1"/>
    <dgm:cxn modelId="{62BA5889-99A1-4F09-82D2-CC55AA1D24E9}" type="presParOf" srcId="{BC761B4C-8C0E-461A-91B6-A664464A47BA}" destId="{BACCA92E-5F96-4196-95D5-40371FBF6973}" srcOrd="1" destOrd="0" presId="urn:microsoft.com/office/officeart/2005/8/layout/list1"/>
    <dgm:cxn modelId="{44622FA8-4784-4B57-B332-F866564AD11A}" type="presParOf" srcId="{2D8FFFD1-0C90-4D88-B98D-8E8C4E29E874}" destId="{1308BD96-8D15-46D4-93BB-2839FCB6E4D7}" srcOrd="21" destOrd="0" presId="urn:microsoft.com/office/officeart/2005/8/layout/list1"/>
    <dgm:cxn modelId="{C87B4AA9-C0AB-49FF-9DA8-621F1FCEE8BE}" type="presParOf" srcId="{2D8FFFD1-0C90-4D88-B98D-8E8C4E29E874}" destId="{6BEDD23A-DE9F-4558-B933-AEAF6339B99B}" srcOrd="22" destOrd="0" presId="urn:microsoft.com/office/officeart/2005/8/layout/list1"/>
    <dgm:cxn modelId="{5F7AFDF3-1E9C-43AE-A4F0-44F775A6E2B9}" type="presParOf" srcId="{2D8FFFD1-0C90-4D88-B98D-8E8C4E29E874}" destId="{8A0DE634-D990-4FC8-A033-3C9E8BA437D2}" srcOrd="23" destOrd="0" presId="urn:microsoft.com/office/officeart/2005/8/layout/list1"/>
    <dgm:cxn modelId="{CC27E387-236F-48F9-9A7D-7846FF46D7CD}" type="presParOf" srcId="{2D8FFFD1-0C90-4D88-B98D-8E8C4E29E874}" destId="{D861E36C-70A1-4A7E-A4CF-459A382AD14C}" srcOrd="24" destOrd="0" presId="urn:microsoft.com/office/officeart/2005/8/layout/list1"/>
    <dgm:cxn modelId="{035C85C3-1B11-4044-9154-6E98E209086B}" type="presParOf" srcId="{D861E36C-70A1-4A7E-A4CF-459A382AD14C}" destId="{C6E4E5E0-E0E5-4E84-A446-834048995A8F}" srcOrd="0" destOrd="0" presId="urn:microsoft.com/office/officeart/2005/8/layout/list1"/>
    <dgm:cxn modelId="{82A86A36-3C8A-4740-843B-300645763168}" type="presParOf" srcId="{D861E36C-70A1-4A7E-A4CF-459A382AD14C}" destId="{89636B63-AA85-4D56-AE12-D600FF3200E0}" srcOrd="1" destOrd="0" presId="urn:microsoft.com/office/officeart/2005/8/layout/list1"/>
    <dgm:cxn modelId="{05B2F7D0-C02F-4252-AFB6-51593323F820}" type="presParOf" srcId="{2D8FFFD1-0C90-4D88-B98D-8E8C4E29E874}" destId="{D19323BE-72D5-462A-8A6B-C083F0406B5C}" srcOrd="25" destOrd="0" presId="urn:microsoft.com/office/officeart/2005/8/layout/list1"/>
    <dgm:cxn modelId="{0FC8DCAC-541A-4D2B-A0DB-332093876DC7}" type="presParOf" srcId="{2D8FFFD1-0C90-4D88-B98D-8E8C4E29E874}" destId="{BB05F080-5010-4018-98FC-F23F0C6A13FA}" srcOrd="26" destOrd="0" presId="urn:microsoft.com/office/officeart/2005/8/layout/list1"/>
    <dgm:cxn modelId="{D28900DB-83A1-40A8-80D9-AB88EBD2F6D2}" type="presParOf" srcId="{2D8FFFD1-0C90-4D88-B98D-8E8C4E29E874}" destId="{B95E9328-C9C6-4D36-BA36-68FD1C501B9F}" srcOrd="27" destOrd="0" presId="urn:microsoft.com/office/officeart/2005/8/layout/list1"/>
    <dgm:cxn modelId="{C4908299-D5C5-47ED-A860-79FEFB9F9802}" type="presParOf" srcId="{2D8FFFD1-0C90-4D88-B98D-8E8C4E29E874}" destId="{CEF00EC2-02D2-4222-833E-2920235EF130}" srcOrd="28" destOrd="0" presId="urn:microsoft.com/office/officeart/2005/8/layout/list1"/>
    <dgm:cxn modelId="{03678ECD-998D-4BBF-8819-D08B455CA30B}" type="presParOf" srcId="{CEF00EC2-02D2-4222-833E-2920235EF130}" destId="{8C1D288F-0B93-422E-84AF-CEF4DCA9C746}" srcOrd="0" destOrd="0" presId="urn:microsoft.com/office/officeart/2005/8/layout/list1"/>
    <dgm:cxn modelId="{B2A72733-17DF-41B6-8FDE-B5B7F80C5D34}" type="presParOf" srcId="{CEF00EC2-02D2-4222-833E-2920235EF130}" destId="{8E9721B0-D697-48E4-9043-1C138EC03A95}" srcOrd="1" destOrd="0" presId="urn:microsoft.com/office/officeart/2005/8/layout/list1"/>
    <dgm:cxn modelId="{25E03ADE-543F-4BC0-A518-2ED4535532C8}" type="presParOf" srcId="{2D8FFFD1-0C90-4D88-B98D-8E8C4E29E874}" destId="{51B45B37-7F11-424F-BE46-BB68002ABABF}" srcOrd="29" destOrd="0" presId="urn:microsoft.com/office/officeart/2005/8/layout/list1"/>
    <dgm:cxn modelId="{F782F3D1-DE32-4358-B52B-0D724D63722D}" type="presParOf" srcId="{2D8FFFD1-0C90-4D88-B98D-8E8C4E29E874}" destId="{4D95505C-3F76-4F99-ADD6-526B2D93B749}" srcOrd="30" destOrd="0" presId="urn:microsoft.com/office/officeart/2005/8/layout/list1"/>
    <dgm:cxn modelId="{9CA5A8AA-5F42-4111-BD01-09909A888983}" type="presParOf" srcId="{2D8FFFD1-0C90-4D88-B98D-8E8C4E29E874}" destId="{E3421E22-1E26-4E4D-92E5-3C4B024E1D09}" srcOrd="31" destOrd="0" presId="urn:microsoft.com/office/officeart/2005/8/layout/list1"/>
    <dgm:cxn modelId="{0F242473-9517-41FE-9DD2-FBE1EAEF02AE}" type="presParOf" srcId="{2D8FFFD1-0C90-4D88-B98D-8E8C4E29E874}" destId="{14CC7E64-FED8-4F37-A974-061736B31834}" srcOrd="32" destOrd="0" presId="urn:microsoft.com/office/officeart/2005/8/layout/list1"/>
    <dgm:cxn modelId="{3A9CEA37-40D6-453A-A811-DA5D16091E6B}" type="presParOf" srcId="{14CC7E64-FED8-4F37-A974-061736B31834}" destId="{D8E9C334-E831-499F-8F55-5F6A4A78A76D}" srcOrd="0" destOrd="0" presId="urn:microsoft.com/office/officeart/2005/8/layout/list1"/>
    <dgm:cxn modelId="{0803450A-195D-4C06-A70D-2400F506D935}" type="presParOf" srcId="{14CC7E64-FED8-4F37-A974-061736B31834}" destId="{43D44196-782B-419B-B3FF-7B6D9B1AAF46}" srcOrd="1" destOrd="0" presId="urn:microsoft.com/office/officeart/2005/8/layout/list1"/>
    <dgm:cxn modelId="{381A06D2-C06D-45D8-B467-89FD8276638F}" type="presParOf" srcId="{2D8FFFD1-0C90-4D88-B98D-8E8C4E29E874}" destId="{59255324-5DE9-46D4-B75E-0C12E035C64D}" srcOrd="33" destOrd="0" presId="urn:microsoft.com/office/officeart/2005/8/layout/list1"/>
    <dgm:cxn modelId="{2AA8373E-5D2B-4770-8C63-23BA9539586F}" type="presParOf" srcId="{2D8FFFD1-0C90-4D88-B98D-8E8C4E29E874}" destId="{E9D45DAA-C4CF-49B2-AEE7-85274684452F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F6C20-2B74-4ABC-81B2-0D6358752D18}">
      <dsp:nvSpPr>
        <dsp:cNvPr id="0" name=""/>
        <dsp:cNvSpPr/>
      </dsp:nvSpPr>
      <dsp:spPr>
        <a:xfrm>
          <a:off x="24409" y="796718"/>
          <a:ext cx="3769778" cy="4435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CABC52-AEDD-4C00-953E-2562B7BBAB4C}">
      <dsp:nvSpPr>
        <dsp:cNvPr id="0" name=""/>
        <dsp:cNvSpPr/>
      </dsp:nvSpPr>
      <dsp:spPr>
        <a:xfrm>
          <a:off x="24409" y="963280"/>
          <a:ext cx="276941" cy="276941"/>
        </a:xfrm>
        <a:prstGeom prst="rect">
          <a:avLst/>
        </a:prstGeom>
        <a:solidFill>
          <a:srgbClr val="FF0000"/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7B8E49-EF2A-4208-A73C-2C4795189FCD}">
      <dsp:nvSpPr>
        <dsp:cNvPr id="0" name=""/>
        <dsp:cNvSpPr/>
      </dsp:nvSpPr>
      <dsp:spPr>
        <a:xfrm>
          <a:off x="24409" y="0"/>
          <a:ext cx="3769778" cy="79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tx1"/>
              </a:solidFill>
            </a:rPr>
            <a:t>A) Argumentos del criterio gramatical</a:t>
          </a:r>
        </a:p>
      </dsp:txBody>
      <dsp:txXfrm>
        <a:off x="24409" y="0"/>
        <a:ext cx="3769778" cy="796718"/>
      </dsp:txXfrm>
    </dsp:sp>
    <dsp:sp modelId="{AD1400C6-98F6-49F1-89CC-136C2540A25E}">
      <dsp:nvSpPr>
        <dsp:cNvPr id="0" name=""/>
        <dsp:cNvSpPr/>
      </dsp:nvSpPr>
      <dsp:spPr>
        <a:xfrm>
          <a:off x="24409" y="1608822"/>
          <a:ext cx="276934" cy="276934"/>
        </a:xfrm>
        <a:prstGeom prst="rect">
          <a:avLst/>
        </a:prstGeom>
        <a:solidFill>
          <a:schemeClr val="bg1">
            <a:lumMod val="5000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2672AD-82DB-415D-B3BC-5C951A7B58E6}">
      <dsp:nvSpPr>
        <dsp:cNvPr id="0" name=""/>
        <dsp:cNvSpPr/>
      </dsp:nvSpPr>
      <dsp:spPr>
        <a:xfrm>
          <a:off x="288293" y="1424522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Semántico </a:t>
          </a:r>
        </a:p>
      </dsp:txBody>
      <dsp:txXfrm>
        <a:off x="288293" y="1424522"/>
        <a:ext cx="3505893" cy="645535"/>
      </dsp:txXfrm>
    </dsp:sp>
    <dsp:sp modelId="{D5B986E6-B879-4C8F-BFD6-E044F360D885}">
      <dsp:nvSpPr>
        <dsp:cNvPr id="0" name=""/>
        <dsp:cNvSpPr/>
      </dsp:nvSpPr>
      <dsp:spPr>
        <a:xfrm>
          <a:off x="24409" y="2254357"/>
          <a:ext cx="276934" cy="276934"/>
        </a:xfrm>
        <a:prstGeom prst="rect">
          <a:avLst/>
        </a:prstGeom>
        <a:solidFill>
          <a:schemeClr val="bg1">
            <a:lumMod val="5000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1F3513-508F-4126-9577-C3166BB75F2C}">
      <dsp:nvSpPr>
        <dsp:cNvPr id="0" name=""/>
        <dsp:cNvSpPr/>
      </dsp:nvSpPr>
      <dsp:spPr>
        <a:xfrm>
          <a:off x="288293" y="2070057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 contrario</a:t>
          </a:r>
        </a:p>
      </dsp:txBody>
      <dsp:txXfrm>
        <a:off x="288293" y="2070057"/>
        <a:ext cx="3505893" cy="645535"/>
      </dsp:txXfrm>
    </dsp:sp>
    <dsp:sp modelId="{9D8BEF47-1357-43E5-95D5-BE5E4E7FE57C}">
      <dsp:nvSpPr>
        <dsp:cNvPr id="0" name=""/>
        <dsp:cNvSpPr/>
      </dsp:nvSpPr>
      <dsp:spPr>
        <a:xfrm>
          <a:off x="3982676" y="796718"/>
          <a:ext cx="3769778" cy="443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DBAD74-BF04-456C-901F-2427A154223C}">
      <dsp:nvSpPr>
        <dsp:cNvPr id="0" name=""/>
        <dsp:cNvSpPr/>
      </dsp:nvSpPr>
      <dsp:spPr>
        <a:xfrm>
          <a:off x="3982676" y="963280"/>
          <a:ext cx="276941" cy="276941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E5D1D403-7018-4546-886C-EE02B4F0E238}">
      <dsp:nvSpPr>
        <dsp:cNvPr id="0" name=""/>
        <dsp:cNvSpPr/>
      </dsp:nvSpPr>
      <dsp:spPr>
        <a:xfrm>
          <a:off x="3982676" y="0"/>
          <a:ext cx="3769778" cy="79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tx1"/>
              </a:solidFill>
            </a:rPr>
            <a:t>B) Argumentos del criterio sistemático</a:t>
          </a:r>
        </a:p>
      </dsp:txBody>
      <dsp:txXfrm>
        <a:off x="3982676" y="0"/>
        <a:ext cx="3769778" cy="796718"/>
      </dsp:txXfrm>
    </dsp:sp>
    <dsp:sp modelId="{60647318-284E-4560-89D6-ACF1D69AE02A}">
      <dsp:nvSpPr>
        <dsp:cNvPr id="0" name=""/>
        <dsp:cNvSpPr/>
      </dsp:nvSpPr>
      <dsp:spPr>
        <a:xfrm>
          <a:off x="3982676" y="1608822"/>
          <a:ext cx="276934" cy="276934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83DC95-C428-440B-8DE9-025C4E10E332}">
      <dsp:nvSpPr>
        <dsp:cNvPr id="0" name=""/>
        <dsp:cNvSpPr/>
      </dsp:nvSpPr>
      <dsp:spPr>
        <a:xfrm>
          <a:off x="4246560" y="1424522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Sistemático</a:t>
          </a:r>
        </a:p>
      </dsp:txBody>
      <dsp:txXfrm>
        <a:off x="4246560" y="1424522"/>
        <a:ext cx="3505893" cy="645535"/>
      </dsp:txXfrm>
    </dsp:sp>
    <dsp:sp modelId="{5C9A4606-E189-44C0-AF96-8E599A99F009}">
      <dsp:nvSpPr>
        <dsp:cNvPr id="0" name=""/>
        <dsp:cNvSpPr/>
      </dsp:nvSpPr>
      <dsp:spPr>
        <a:xfrm>
          <a:off x="3982676" y="2254357"/>
          <a:ext cx="276934" cy="276934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4E1E7C-67A4-4A6E-9D0E-BECC0A270226}">
      <dsp:nvSpPr>
        <dsp:cNvPr id="0" name=""/>
        <dsp:cNvSpPr/>
      </dsp:nvSpPr>
      <dsp:spPr>
        <a:xfrm>
          <a:off x="4246560" y="2070057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Sedes materiae</a:t>
          </a:r>
        </a:p>
      </dsp:txBody>
      <dsp:txXfrm>
        <a:off x="4246560" y="2070057"/>
        <a:ext cx="3505893" cy="645535"/>
      </dsp:txXfrm>
    </dsp:sp>
    <dsp:sp modelId="{C523A5E5-195A-4646-8E64-52353C18C284}">
      <dsp:nvSpPr>
        <dsp:cNvPr id="0" name=""/>
        <dsp:cNvSpPr/>
      </dsp:nvSpPr>
      <dsp:spPr>
        <a:xfrm>
          <a:off x="3982676" y="2899893"/>
          <a:ext cx="276934" cy="276934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454FBB-6DEB-450D-82CB-E752422396FA}">
      <dsp:nvSpPr>
        <dsp:cNvPr id="0" name=""/>
        <dsp:cNvSpPr/>
      </dsp:nvSpPr>
      <dsp:spPr>
        <a:xfrm>
          <a:off x="4246560" y="2715592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 rubrica</a:t>
          </a:r>
        </a:p>
      </dsp:txBody>
      <dsp:txXfrm>
        <a:off x="4246560" y="2715592"/>
        <a:ext cx="3505893" cy="645535"/>
      </dsp:txXfrm>
    </dsp:sp>
    <dsp:sp modelId="{2367AB14-CABD-4762-A348-AB67148D2BCC}">
      <dsp:nvSpPr>
        <dsp:cNvPr id="0" name=""/>
        <dsp:cNvSpPr/>
      </dsp:nvSpPr>
      <dsp:spPr>
        <a:xfrm>
          <a:off x="3982676" y="3545428"/>
          <a:ext cx="276934" cy="276934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83F6B9-380C-480D-B6C4-072594AC5716}">
      <dsp:nvSpPr>
        <dsp:cNvPr id="0" name=""/>
        <dsp:cNvSpPr/>
      </dsp:nvSpPr>
      <dsp:spPr>
        <a:xfrm>
          <a:off x="4246560" y="3361128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 cohaerentia</a:t>
          </a:r>
        </a:p>
      </dsp:txBody>
      <dsp:txXfrm>
        <a:off x="4246560" y="3361128"/>
        <a:ext cx="3505893" cy="645535"/>
      </dsp:txXfrm>
    </dsp:sp>
    <dsp:sp modelId="{092CB84A-B2C4-4B63-B5B5-F2C0773208A7}">
      <dsp:nvSpPr>
        <dsp:cNvPr id="0" name=""/>
        <dsp:cNvSpPr/>
      </dsp:nvSpPr>
      <dsp:spPr>
        <a:xfrm>
          <a:off x="3982676" y="4190964"/>
          <a:ext cx="276934" cy="276934"/>
        </a:xfrm>
        <a:prstGeom prst="rect">
          <a:avLst/>
        </a:prstGeom>
        <a:solidFill>
          <a:schemeClr val="accent3"/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68D73C-C1F6-4BDE-ADFB-8EF929BF5F79}">
      <dsp:nvSpPr>
        <dsp:cNvPr id="0" name=""/>
        <dsp:cNvSpPr/>
      </dsp:nvSpPr>
      <dsp:spPr>
        <a:xfrm>
          <a:off x="4246560" y="4006663"/>
          <a:ext cx="3505893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De la no redundancia</a:t>
          </a:r>
          <a:r>
            <a:rPr lang="es-MX" sz="1800" kern="1200" dirty="0"/>
            <a:t> </a:t>
          </a:r>
        </a:p>
      </dsp:txBody>
      <dsp:txXfrm>
        <a:off x="4246560" y="4006663"/>
        <a:ext cx="3505893" cy="645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DB8E9-1513-4CEC-B78D-590B1C3A2517}">
      <dsp:nvSpPr>
        <dsp:cNvPr id="0" name=""/>
        <dsp:cNvSpPr/>
      </dsp:nvSpPr>
      <dsp:spPr>
        <a:xfrm>
          <a:off x="377792" y="620778"/>
          <a:ext cx="2937293" cy="34556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8E07A7-FA49-4C52-B6D3-529C22BD073A}">
      <dsp:nvSpPr>
        <dsp:cNvPr id="0" name=""/>
        <dsp:cNvSpPr/>
      </dsp:nvSpPr>
      <dsp:spPr>
        <a:xfrm>
          <a:off x="377792" y="750557"/>
          <a:ext cx="215784" cy="215784"/>
        </a:xfrm>
        <a:prstGeom prst="rect">
          <a:avLst/>
        </a:prstGeom>
        <a:solidFill>
          <a:srgbClr val="FF0000"/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C1B4AB-BFE5-40A7-9CB4-80E50CFCD53B}">
      <dsp:nvSpPr>
        <dsp:cNvPr id="0" name=""/>
        <dsp:cNvSpPr/>
      </dsp:nvSpPr>
      <dsp:spPr>
        <a:xfrm>
          <a:off x="377792" y="0"/>
          <a:ext cx="2937293" cy="62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tx1"/>
              </a:solidFill>
            </a:rPr>
            <a:t>C) Argumentos del criterio funcional </a:t>
          </a:r>
        </a:p>
      </dsp:txBody>
      <dsp:txXfrm>
        <a:off x="377792" y="0"/>
        <a:ext cx="2937293" cy="620778"/>
      </dsp:txXfrm>
    </dsp:sp>
    <dsp:sp modelId="{5ED2F281-BE64-498C-B70B-FF98B451E3FC}">
      <dsp:nvSpPr>
        <dsp:cNvPr id="0" name=""/>
        <dsp:cNvSpPr/>
      </dsp:nvSpPr>
      <dsp:spPr>
        <a:xfrm>
          <a:off x="377792" y="1253544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F0773E-C33F-41E9-9857-397E6178B9F4}">
      <dsp:nvSpPr>
        <dsp:cNvPr id="0" name=""/>
        <dsp:cNvSpPr/>
      </dsp:nvSpPr>
      <dsp:spPr>
        <a:xfrm>
          <a:off x="583403" y="1109943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Teleológico</a:t>
          </a:r>
        </a:p>
      </dsp:txBody>
      <dsp:txXfrm>
        <a:off x="583403" y="1109943"/>
        <a:ext cx="2731682" cy="502981"/>
      </dsp:txXfrm>
    </dsp:sp>
    <dsp:sp modelId="{76795E97-B862-4D57-B356-0FF8B7FA928A}">
      <dsp:nvSpPr>
        <dsp:cNvPr id="0" name=""/>
        <dsp:cNvSpPr/>
      </dsp:nvSpPr>
      <dsp:spPr>
        <a:xfrm>
          <a:off x="377792" y="1756525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-4449"/>
              <a:satOff val="-5874"/>
              <a:lumOff val="438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659E4A-CDE7-4782-9E7C-6E99D4FE5D36}">
      <dsp:nvSpPr>
        <dsp:cNvPr id="0" name=""/>
        <dsp:cNvSpPr/>
      </dsp:nvSpPr>
      <dsp:spPr>
        <a:xfrm>
          <a:off x="583403" y="1612924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Histórico </a:t>
          </a:r>
        </a:p>
      </dsp:txBody>
      <dsp:txXfrm>
        <a:off x="583403" y="1612924"/>
        <a:ext cx="2731682" cy="502981"/>
      </dsp:txXfrm>
    </dsp:sp>
    <dsp:sp modelId="{60BFC341-8E4F-43F0-B07A-879F0C22907D}">
      <dsp:nvSpPr>
        <dsp:cNvPr id="0" name=""/>
        <dsp:cNvSpPr/>
      </dsp:nvSpPr>
      <dsp:spPr>
        <a:xfrm>
          <a:off x="377792" y="2259506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-8899"/>
              <a:satOff val="-11747"/>
              <a:lumOff val="87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C06550-3CC2-4C8C-A4EF-928DDB446F19}">
      <dsp:nvSpPr>
        <dsp:cNvPr id="0" name=""/>
        <dsp:cNvSpPr/>
      </dsp:nvSpPr>
      <dsp:spPr>
        <a:xfrm>
          <a:off x="583403" y="2115905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Psicológico </a:t>
          </a:r>
        </a:p>
      </dsp:txBody>
      <dsp:txXfrm>
        <a:off x="583403" y="2115905"/>
        <a:ext cx="2731682" cy="502981"/>
      </dsp:txXfrm>
    </dsp:sp>
    <dsp:sp modelId="{302C5263-E211-4D73-AD11-E9097AD8C44E}">
      <dsp:nvSpPr>
        <dsp:cNvPr id="0" name=""/>
        <dsp:cNvSpPr/>
      </dsp:nvSpPr>
      <dsp:spPr>
        <a:xfrm>
          <a:off x="377792" y="2762487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-13348"/>
              <a:satOff val="-17621"/>
              <a:lumOff val="131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5E9B0A-D47B-42C5-B92E-0D0F0E73E1F6}">
      <dsp:nvSpPr>
        <dsp:cNvPr id="0" name=""/>
        <dsp:cNvSpPr/>
      </dsp:nvSpPr>
      <dsp:spPr>
        <a:xfrm>
          <a:off x="583403" y="2618886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Pragmático </a:t>
          </a:r>
        </a:p>
      </dsp:txBody>
      <dsp:txXfrm>
        <a:off x="583403" y="2618886"/>
        <a:ext cx="2731682" cy="502981"/>
      </dsp:txXfrm>
    </dsp:sp>
    <dsp:sp modelId="{EC8C4FC8-E6C2-489B-8108-AA9905DFF7F3}">
      <dsp:nvSpPr>
        <dsp:cNvPr id="0" name=""/>
        <dsp:cNvSpPr/>
      </dsp:nvSpPr>
      <dsp:spPr>
        <a:xfrm>
          <a:off x="377792" y="3265468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-17797"/>
              <a:satOff val="-23495"/>
              <a:lumOff val="1752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4E7901-2A16-4A07-A8E1-3EBCBD81CA1F}">
      <dsp:nvSpPr>
        <dsp:cNvPr id="0" name=""/>
        <dsp:cNvSpPr/>
      </dsp:nvSpPr>
      <dsp:spPr>
        <a:xfrm>
          <a:off x="583403" y="3121867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Por el absurdo</a:t>
          </a:r>
        </a:p>
      </dsp:txBody>
      <dsp:txXfrm>
        <a:off x="583403" y="3121867"/>
        <a:ext cx="2731682" cy="502981"/>
      </dsp:txXfrm>
    </dsp:sp>
    <dsp:sp modelId="{F3D1F017-3CB9-42BB-B2CC-755B04B08692}">
      <dsp:nvSpPr>
        <dsp:cNvPr id="0" name=""/>
        <dsp:cNvSpPr/>
      </dsp:nvSpPr>
      <dsp:spPr>
        <a:xfrm>
          <a:off x="377792" y="3768449"/>
          <a:ext cx="215778" cy="215778"/>
        </a:xfrm>
        <a:prstGeom prst="rect">
          <a:avLst/>
        </a:prstGeom>
        <a:solidFill>
          <a:schemeClr val="bg2">
            <a:lumMod val="75000"/>
          </a:schemeClr>
        </a:solidFill>
        <a:ln w="9525" cap="rnd" cmpd="sng" algn="ctr">
          <a:solidFill>
            <a:schemeClr val="accent1">
              <a:shade val="80000"/>
              <a:hueOff val="-22246"/>
              <a:satOff val="-29369"/>
              <a:lumOff val="2190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312EFE-4338-4ADE-B960-DEFDB2863BD4}">
      <dsp:nvSpPr>
        <dsp:cNvPr id="0" name=""/>
        <dsp:cNvSpPr/>
      </dsp:nvSpPr>
      <dsp:spPr>
        <a:xfrm>
          <a:off x="583403" y="3624848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De autoridad</a:t>
          </a:r>
        </a:p>
      </dsp:txBody>
      <dsp:txXfrm>
        <a:off x="583403" y="3624848"/>
        <a:ext cx="2731682" cy="502981"/>
      </dsp:txXfrm>
    </dsp:sp>
    <dsp:sp modelId="{FC34D2A9-3E4D-4B66-B9E5-28FE00672A53}">
      <dsp:nvSpPr>
        <dsp:cNvPr id="0" name=""/>
        <dsp:cNvSpPr/>
      </dsp:nvSpPr>
      <dsp:spPr>
        <a:xfrm>
          <a:off x="3461950" y="620778"/>
          <a:ext cx="2937293" cy="34556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-35594"/>
                <a:satOff val="-46990"/>
                <a:lumOff val="35043"/>
                <a:alphaOff val="0"/>
                <a:tint val="98000"/>
                <a:lumMod val="114000"/>
              </a:schemeClr>
            </a:gs>
            <a:gs pos="100000">
              <a:schemeClr val="accent1">
                <a:shade val="80000"/>
                <a:hueOff val="-35594"/>
                <a:satOff val="-46990"/>
                <a:lumOff val="3504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422C34-2683-4304-B33D-B423A8D8C201}">
      <dsp:nvSpPr>
        <dsp:cNvPr id="0" name=""/>
        <dsp:cNvSpPr/>
      </dsp:nvSpPr>
      <dsp:spPr>
        <a:xfrm>
          <a:off x="3461950" y="750557"/>
          <a:ext cx="215784" cy="215784"/>
        </a:xfrm>
        <a:prstGeom prst="rect">
          <a:avLst/>
        </a:prstGeom>
        <a:solidFill>
          <a:srgbClr val="FF0000"/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75F44D-8442-4B82-B4F6-A16C062200F6}">
      <dsp:nvSpPr>
        <dsp:cNvPr id="0" name=""/>
        <dsp:cNvSpPr/>
      </dsp:nvSpPr>
      <dsp:spPr>
        <a:xfrm>
          <a:off x="3461950" y="0"/>
          <a:ext cx="2937293" cy="620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tx1"/>
              </a:solidFill>
            </a:rPr>
            <a:t>D) El argumento por Analogía </a:t>
          </a:r>
        </a:p>
      </dsp:txBody>
      <dsp:txXfrm>
        <a:off x="3461950" y="0"/>
        <a:ext cx="2937293" cy="620778"/>
      </dsp:txXfrm>
    </dsp:sp>
    <dsp:sp modelId="{6FEFB38C-C1EC-4F24-83DD-2B5E648FA4EC}">
      <dsp:nvSpPr>
        <dsp:cNvPr id="0" name=""/>
        <dsp:cNvSpPr/>
      </dsp:nvSpPr>
      <dsp:spPr>
        <a:xfrm>
          <a:off x="3461950" y="1253544"/>
          <a:ext cx="215778" cy="21577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9525" cap="rnd" cmpd="sng" algn="ctr">
          <a:solidFill>
            <a:schemeClr val="accent1">
              <a:shade val="80000"/>
              <a:hueOff val="-26696"/>
              <a:satOff val="-35242"/>
              <a:lumOff val="262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932C68-D77C-45E2-A6EA-B432F1259F79}">
      <dsp:nvSpPr>
        <dsp:cNvPr id="0" name=""/>
        <dsp:cNvSpPr/>
      </dsp:nvSpPr>
      <dsp:spPr>
        <a:xfrm>
          <a:off x="3667561" y="1109943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Por analogía</a:t>
          </a:r>
        </a:p>
      </dsp:txBody>
      <dsp:txXfrm>
        <a:off x="3667561" y="1109943"/>
        <a:ext cx="2731682" cy="502981"/>
      </dsp:txXfrm>
    </dsp:sp>
    <dsp:sp modelId="{BE10BFEB-2CFD-4794-855A-1315DBBACBDB}">
      <dsp:nvSpPr>
        <dsp:cNvPr id="0" name=""/>
        <dsp:cNvSpPr/>
      </dsp:nvSpPr>
      <dsp:spPr>
        <a:xfrm>
          <a:off x="3461950" y="1756525"/>
          <a:ext cx="215778" cy="21577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9525" cap="rnd" cmpd="sng" algn="ctr">
          <a:solidFill>
            <a:schemeClr val="accent1">
              <a:shade val="80000"/>
              <a:hueOff val="-31145"/>
              <a:satOff val="-41116"/>
              <a:lumOff val="3066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58CA59-6FE1-4ACC-A88B-8C6D8F70D729}">
      <dsp:nvSpPr>
        <dsp:cNvPr id="0" name=""/>
        <dsp:cNvSpPr/>
      </dsp:nvSpPr>
      <dsp:spPr>
        <a:xfrm>
          <a:off x="3667561" y="1612924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 fortiori</a:t>
          </a:r>
        </a:p>
      </dsp:txBody>
      <dsp:txXfrm>
        <a:off x="3667561" y="1612924"/>
        <a:ext cx="2731682" cy="502981"/>
      </dsp:txXfrm>
    </dsp:sp>
    <dsp:sp modelId="{A323608E-F79B-4827-87AD-33AC6CCBC2C3}">
      <dsp:nvSpPr>
        <dsp:cNvPr id="0" name=""/>
        <dsp:cNvSpPr/>
      </dsp:nvSpPr>
      <dsp:spPr>
        <a:xfrm>
          <a:off x="3461950" y="2259506"/>
          <a:ext cx="215778" cy="215778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493C17-A248-476B-A303-448F8E9EBCCC}">
      <dsp:nvSpPr>
        <dsp:cNvPr id="0" name=""/>
        <dsp:cNvSpPr/>
      </dsp:nvSpPr>
      <dsp:spPr>
        <a:xfrm>
          <a:off x="3667561" y="2115905"/>
          <a:ext cx="2731682" cy="50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 partir de los principios</a:t>
          </a:r>
        </a:p>
      </dsp:txBody>
      <dsp:txXfrm>
        <a:off x="3667561" y="2115905"/>
        <a:ext cx="2731682" cy="502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8F44C-53A7-4400-92C1-C2798BCA7603}">
      <dsp:nvSpPr>
        <dsp:cNvPr id="0" name=""/>
        <dsp:cNvSpPr/>
      </dsp:nvSpPr>
      <dsp:spPr>
        <a:xfrm>
          <a:off x="0" y="32300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37194-F2F4-4FCC-A1F2-30BF38A44A16}">
      <dsp:nvSpPr>
        <dsp:cNvPr id="0" name=""/>
        <dsp:cNvSpPr/>
      </dsp:nvSpPr>
      <dsp:spPr>
        <a:xfrm>
          <a:off x="277230" y="16064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Previsión</a:t>
          </a:r>
          <a:endParaRPr lang="es-MX" sz="1100" kern="1200" dirty="0"/>
        </a:p>
      </dsp:txBody>
      <dsp:txXfrm>
        <a:off x="293082" y="176496"/>
        <a:ext cx="3849527" cy="293016"/>
      </dsp:txXfrm>
    </dsp:sp>
    <dsp:sp modelId="{05D3D62F-3426-48E6-A108-F0A888ADAA13}">
      <dsp:nvSpPr>
        <dsp:cNvPr id="0" name=""/>
        <dsp:cNvSpPr/>
      </dsp:nvSpPr>
      <dsp:spPr>
        <a:xfrm>
          <a:off x="0" y="82196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0E40A-B9E7-4C4E-88B2-6131F0EF1150}">
      <dsp:nvSpPr>
        <dsp:cNvPr id="0" name=""/>
        <dsp:cNvSpPr/>
      </dsp:nvSpPr>
      <dsp:spPr>
        <a:xfrm>
          <a:off x="277230" y="65960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Planeación</a:t>
          </a:r>
          <a:endParaRPr lang="es-MX" sz="1100" kern="1200" dirty="0"/>
        </a:p>
      </dsp:txBody>
      <dsp:txXfrm>
        <a:off x="293082" y="675456"/>
        <a:ext cx="3849527" cy="293016"/>
      </dsp:txXfrm>
    </dsp:sp>
    <dsp:sp modelId="{0047657F-956C-4A2F-A7E6-FF200F81B730}">
      <dsp:nvSpPr>
        <dsp:cNvPr id="0" name=""/>
        <dsp:cNvSpPr/>
      </dsp:nvSpPr>
      <dsp:spPr>
        <a:xfrm>
          <a:off x="0" y="132092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79B44-0B08-43FF-A6AF-7D3848C4BA28}">
      <dsp:nvSpPr>
        <dsp:cNvPr id="0" name=""/>
        <dsp:cNvSpPr/>
      </dsp:nvSpPr>
      <dsp:spPr>
        <a:xfrm>
          <a:off x="277230" y="115856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Presupuestación</a:t>
          </a:r>
          <a:endParaRPr lang="es-MX" sz="1100" kern="1200" dirty="0"/>
        </a:p>
      </dsp:txBody>
      <dsp:txXfrm>
        <a:off x="293082" y="1174416"/>
        <a:ext cx="3849527" cy="293016"/>
      </dsp:txXfrm>
    </dsp:sp>
    <dsp:sp modelId="{C72D1A3C-6830-453B-A005-C61776B749F4}">
      <dsp:nvSpPr>
        <dsp:cNvPr id="0" name=""/>
        <dsp:cNvSpPr/>
      </dsp:nvSpPr>
      <dsp:spPr>
        <a:xfrm>
          <a:off x="0" y="181988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E9EFF-29A9-4AA8-B603-A5F0029F2F18}">
      <dsp:nvSpPr>
        <dsp:cNvPr id="0" name=""/>
        <dsp:cNvSpPr/>
      </dsp:nvSpPr>
      <dsp:spPr>
        <a:xfrm>
          <a:off x="277230" y="165752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Organización</a:t>
          </a:r>
          <a:endParaRPr lang="es-MX" sz="1100" kern="1200" dirty="0"/>
        </a:p>
      </dsp:txBody>
      <dsp:txXfrm>
        <a:off x="293082" y="1673376"/>
        <a:ext cx="3849527" cy="293016"/>
      </dsp:txXfrm>
    </dsp:sp>
    <dsp:sp modelId="{0B092DD0-4D40-4FB5-ACDD-E537F05CFB4C}">
      <dsp:nvSpPr>
        <dsp:cNvPr id="0" name=""/>
        <dsp:cNvSpPr/>
      </dsp:nvSpPr>
      <dsp:spPr>
        <a:xfrm>
          <a:off x="0" y="231884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75127-CF1E-4707-BB15-E734EFAE97F5}">
      <dsp:nvSpPr>
        <dsp:cNvPr id="0" name=""/>
        <dsp:cNvSpPr/>
      </dsp:nvSpPr>
      <dsp:spPr>
        <a:xfrm>
          <a:off x="277230" y="215648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Integración</a:t>
          </a:r>
          <a:endParaRPr lang="es-MX" sz="1100" kern="1200" dirty="0"/>
        </a:p>
      </dsp:txBody>
      <dsp:txXfrm>
        <a:off x="293082" y="2172336"/>
        <a:ext cx="3849527" cy="293016"/>
      </dsp:txXfrm>
    </dsp:sp>
    <dsp:sp modelId="{6BEDD23A-DE9F-4558-B933-AEAF6339B99B}">
      <dsp:nvSpPr>
        <dsp:cNvPr id="0" name=""/>
        <dsp:cNvSpPr/>
      </dsp:nvSpPr>
      <dsp:spPr>
        <a:xfrm>
          <a:off x="0" y="281780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CA92E-5F96-4196-95D5-40371FBF6973}">
      <dsp:nvSpPr>
        <dsp:cNvPr id="0" name=""/>
        <dsp:cNvSpPr/>
      </dsp:nvSpPr>
      <dsp:spPr>
        <a:xfrm>
          <a:off x="277230" y="265544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Dirección</a:t>
          </a:r>
          <a:endParaRPr lang="es-MX" sz="1100" kern="1200" dirty="0"/>
        </a:p>
      </dsp:txBody>
      <dsp:txXfrm>
        <a:off x="293082" y="2671296"/>
        <a:ext cx="3849527" cy="293016"/>
      </dsp:txXfrm>
    </dsp:sp>
    <dsp:sp modelId="{BB05F080-5010-4018-98FC-F23F0C6A13FA}">
      <dsp:nvSpPr>
        <dsp:cNvPr id="0" name=""/>
        <dsp:cNvSpPr/>
      </dsp:nvSpPr>
      <dsp:spPr>
        <a:xfrm>
          <a:off x="0" y="331676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36B63-AA85-4D56-AE12-D600FF3200E0}">
      <dsp:nvSpPr>
        <dsp:cNvPr id="0" name=""/>
        <dsp:cNvSpPr/>
      </dsp:nvSpPr>
      <dsp:spPr>
        <a:xfrm>
          <a:off x="277230" y="315440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Coordinación</a:t>
          </a:r>
        </a:p>
      </dsp:txBody>
      <dsp:txXfrm>
        <a:off x="293082" y="3170256"/>
        <a:ext cx="3849527" cy="293016"/>
      </dsp:txXfrm>
    </dsp:sp>
    <dsp:sp modelId="{4D95505C-3F76-4F99-ADD6-526B2D93B749}">
      <dsp:nvSpPr>
        <dsp:cNvPr id="0" name=""/>
        <dsp:cNvSpPr/>
      </dsp:nvSpPr>
      <dsp:spPr>
        <a:xfrm>
          <a:off x="0" y="381572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721B0-D697-48E4-9043-1C138EC03A95}">
      <dsp:nvSpPr>
        <dsp:cNvPr id="0" name=""/>
        <dsp:cNvSpPr/>
      </dsp:nvSpPr>
      <dsp:spPr>
        <a:xfrm>
          <a:off x="277230" y="365336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Control, Evaluación y Sanción</a:t>
          </a:r>
          <a:endParaRPr lang="es-MX" sz="1100" kern="1200" dirty="0"/>
        </a:p>
      </dsp:txBody>
      <dsp:txXfrm>
        <a:off x="293082" y="3669216"/>
        <a:ext cx="3849527" cy="293016"/>
      </dsp:txXfrm>
    </dsp:sp>
    <dsp:sp modelId="{E9D45DAA-C4CF-49B2-AEE7-85274684452F}">
      <dsp:nvSpPr>
        <dsp:cNvPr id="0" name=""/>
        <dsp:cNvSpPr/>
      </dsp:nvSpPr>
      <dsp:spPr>
        <a:xfrm>
          <a:off x="0" y="4314684"/>
          <a:ext cx="55446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44196-782B-419B-B3FF-7B6D9B1AAF46}">
      <dsp:nvSpPr>
        <dsp:cNvPr id="0" name=""/>
        <dsp:cNvSpPr/>
      </dsp:nvSpPr>
      <dsp:spPr>
        <a:xfrm>
          <a:off x="277230" y="4152324"/>
          <a:ext cx="388123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701" tIns="0" rIns="14670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Prospectiva</a:t>
          </a:r>
          <a:endParaRPr lang="es-MX" sz="1100" kern="1200" dirty="0"/>
        </a:p>
      </dsp:txBody>
      <dsp:txXfrm>
        <a:off x="293082" y="4168176"/>
        <a:ext cx="3849527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39A4-32F8-4B0D-950C-1A85E10999F6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8AC3F-3ADD-4674-9076-C1E1273FC9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28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24814-2E9C-448E-8870-EE98D4C1D29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926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1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53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25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660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135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51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33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78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9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73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69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9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43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7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91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7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81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05BC09-F47E-41D1-9E45-2EEDC36B73DF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45F6-FA6D-4115-BE07-F822FDDE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210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D6060-DB75-4B47-9623-C9F04B30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145774"/>
            <a:ext cx="8825658" cy="5022574"/>
          </a:xfrm>
        </p:spPr>
        <p:txBody>
          <a:bodyPr/>
          <a:lstStyle/>
          <a:p>
            <a:pPr algn="ctr"/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br>
              <a:rPr lang="es-MX" sz="2400" b="1" dirty="0"/>
            </a:br>
            <a:r>
              <a:rPr lang="es-MX" sz="4000" b="1" dirty="0"/>
              <a:t>TÉCNICA LEGISLATIVA, CONTROL PARLAMENTARIO Y GOBIERNOS DE COALICIÓN</a:t>
            </a:r>
            <a:br>
              <a:rPr lang="es-MX" sz="4000" b="1" dirty="0"/>
            </a:br>
            <a:br>
              <a:rPr lang="es-MX" sz="3600" b="1" dirty="0"/>
            </a:br>
            <a:endParaRPr lang="es-MX" sz="3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803107-79D5-4D3E-BDC0-21B5AC0E2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16626"/>
            <a:ext cx="8825658" cy="1822174"/>
          </a:xfrm>
        </p:spPr>
        <p:txBody>
          <a:bodyPr>
            <a:normAutofit/>
          </a:bodyPr>
          <a:lstStyle/>
          <a:p>
            <a:pPr algn="ctr"/>
            <a:endParaRPr lang="es-MX" b="1" dirty="0"/>
          </a:p>
          <a:p>
            <a:pPr algn="ctr"/>
            <a:r>
              <a:rPr lang="es-MX" b="1" dirty="0"/>
              <a:t>Dr. Eduardo de Jesús Castellanos Hernández</a:t>
            </a:r>
          </a:p>
          <a:p>
            <a:pPr algn="ctr"/>
            <a:r>
              <a:rPr lang="es-MX" b="1" dirty="0"/>
              <a:t>Profesor e Investigador Nacional, Nivel I</a:t>
            </a:r>
          </a:p>
          <a:p>
            <a:pPr algn="ctr"/>
            <a:r>
              <a:rPr lang="es-MX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4029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5560" y="-99392"/>
            <a:ext cx="7024744" cy="1143000"/>
          </a:xfrm>
        </p:spPr>
        <p:txBody>
          <a:bodyPr>
            <a:normAutofit/>
          </a:bodyPr>
          <a:lstStyle/>
          <a:p>
            <a:br>
              <a:rPr lang="es-MX" sz="2800" dirty="0"/>
            </a:br>
            <a:r>
              <a:rPr lang="es-MX" sz="3200" b="1" dirty="0"/>
              <a:t>Argumentos 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207568" y="1484785"/>
          <a:ext cx="7776864" cy="4660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Rectángulo"/>
          <p:cNvSpPr/>
          <p:nvPr/>
        </p:nvSpPr>
        <p:spPr>
          <a:xfrm>
            <a:off x="6095999" y="6165304"/>
            <a:ext cx="346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Francisco Javier Ezquiaga Ganuzas </a:t>
            </a:r>
          </a:p>
        </p:txBody>
      </p:sp>
    </p:spTree>
    <p:extLst>
      <p:ext uri="{BB962C8B-B14F-4D97-AF65-F5344CB8AC3E}">
        <p14:creationId xmlns:p14="http://schemas.microsoft.com/office/powerpoint/2010/main" val="216064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135560" y="-99392"/>
            <a:ext cx="7024744" cy="1143000"/>
          </a:xfrm>
        </p:spPr>
        <p:txBody>
          <a:bodyPr/>
          <a:lstStyle/>
          <a:p>
            <a:br>
              <a:rPr lang="es-MX" dirty="0"/>
            </a:br>
            <a:r>
              <a:rPr lang="es-MX" b="1" dirty="0"/>
              <a:t>Argumentos 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566989" y="1700809"/>
          <a:ext cx="6777037" cy="413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Rectángulo"/>
          <p:cNvSpPr/>
          <p:nvPr/>
        </p:nvSpPr>
        <p:spPr>
          <a:xfrm>
            <a:off x="6095999" y="6165304"/>
            <a:ext cx="346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Francisco Javier Ezquiaga Ganuzas </a:t>
            </a:r>
          </a:p>
        </p:txBody>
      </p:sp>
    </p:spTree>
    <p:extLst>
      <p:ext uri="{BB962C8B-B14F-4D97-AF65-F5344CB8AC3E}">
        <p14:creationId xmlns:p14="http://schemas.microsoft.com/office/powerpoint/2010/main" val="94740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F2F9D-6E2D-46F0-B136-F1B0FF9C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Falacias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F0C0F-9663-4701-BED8-DB109C24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Formales</a:t>
            </a:r>
          </a:p>
          <a:p>
            <a:endParaRPr lang="es-MX" sz="3600" dirty="0"/>
          </a:p>
          <a:p>
            <a:r>
              <a:rPr lang="es-MX" sz="3600" dirty="0"/>
              <a:t>Materiales</a:t>
            </a:r>
          </a:p>
        </p:txBody>
      </p:sp>
    </p:spTree>
    <p:extLst>
      <p:ext uri="{BB962C8B-B14F-4D97-AF65-F5344CB8AC3E}">
        <p14:creationId xmlns:p14="http://schemas.microsoft.com/office/powerpoint/2010/main" val="4965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9A3EC-D35E-4274-871A-34832DCF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Figuras de calificación normativa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8E6FE-9EA6-40C4-BD99-4ECB2614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Mandato</a:t>
            </a:r>
          </a:p>
          <a:p>
            <a:endParaRPr lang="es-MX" sz="2800" dirty="0"/>
          </a:p>
          <a:p>
            <a:r>
              <a:rPr lang="es-MX" sz="2800" dirty="0"/>
              <a:t>Prohibición</a:t>
            </a:r>
          </a:p>
          <a:p>
            <a:endParaRPr lang="es-MX" sz="2800" dirty="0"/>
          </a:p>
          <a:p>
            <a:r>
              <a:rPr lang="es-MX" sz="2800" dirty="0"/>
              <a:t>Permiso positivo</a:t>
            </a:r>
          </a:p>
          <a:p>
            <a:endParaRPr lang="es-MX" sz="2800" dirty="0"/>
          </a:p>
          <a:p>
            <a:r>
              <a:rPr lang="es-MX" sz="2800" dirty="0"/>
              <a:t>Permiso negativo</a:t>
            </a:r>
          </a:p>
        </p:txBody>
      </p:sp>
    </p:spTree>
    <p:extLst>
      <p:ext uri="{BB962C8B-B14F-4D97-AF65-F5344CB8AC3E}">
        <p14:creationId xmlns:p14="http://schemas.microsoft.com/office/powerpoint/2010/main" val="83534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D3617-62A6-4106-9258-3AB64B04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Relaciones que median entre esas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A4B58-65C7-4A9B-8A5A-4DABC663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Relación entre obligatorio y prohibido</a:t>
            </a:r>
          </a:p>
          <a:p>
            <a:r>
              <a:rPr lang="es-MX" sz="2800" dirty="0"/>
              <a:t>Relación entre obligatorio y permiso negativo</a:t>
            </a:r>
          </a:p>
          <a:p>
            <a:r>
              <a:rPr lang="es-MX" sz="2800" dirty="0"/>
              <a:t>Relación entre prohibición y permiso positivo</a:t>
            </a:r>
          </a:p>
          <a:p>
            <a:r>
              <a:rPr lang="es-MX" sz="2800" dirty="0"/>
              <a:t>Relación entre obligatorio y permiso positivo</a:t>
            </a:r>
          </a:p>
          <a:p>
            <a:r>
              <a:rPr lang="es-MX" sz="2800" dirty="0"/>
              <a:t>Relación entre prohibido y permiso negativo</a:t>
            </a:r>
          </a:p>
          <a:p>
            <a:r>
              <a:rPr lang="es-MX" sz="2800" dirty="0"/>
              <a:t>Relación entre permiso positivo y permiso negativo</a:t>
            </a:r>
          </a:p>
        </p:txBody>
      </p:sp>
    </p:spTree>
    <p:extLst>
      <p:ext uri="{BB962C8B-B14F-4D97-AF65-F5344CB8AC3E}">
        <p14:creationId xmlns:p14="http://schemas.microsoft.com/office/powerpoint/2010/main" val="327010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C928-5D4C-4BA1-BA27-92472E07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La incompatibilidad normativa puede presentarse en tres casos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C5B2C-A9A9-4E55-BCFF-01D079BD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Entre una norma que manda hacer alguna cosa y una norma que la prohíbe (contrariedad)</a:t>
            </a:r>
          </a:p>
          <a:p>
            <a:r>
              <a:rPr lang="es-MX" sz="2800" dirty="0"/>
              <a:t>Entre una norma que manda hacer y otra que permite no hacer (</a:t>
            </a:r>
            <a:r>
              <a:rPr lang="es-MX" sz="2800" dirty="0" err="1"/>
              <a:t>contradictoriedad</a:t>
            </a:r>
            <a:r>
              <a:rPr lang="es-MX" sz="2800" dirty="0"/>
              <a:t>)</a:t>
            </a:r>
          </a:p>
          <a:p>
            <a:r>
              <a:rPr lang="es-MX" sz="2800" dirty="0"/>
              <a:t>Entre una norma que prohíbe hacer y una que permite hacer (</a:t>
            </a:r>
            <a:r>
              <a:rPr lang="es-MX" sz="2800" dirty="0" err="1"/>
              <a:t>contradictoriedad</a:t>
            </a:r>
            <a:r>
              <a:rPr lang="es-MX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650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F9AB1-1189-43FC-957F-3DF189BE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Antinomia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1D208-DBCC-4725-927F-74B45821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Situación en la que se pueden encontrar dos normas, cuando una obliga y la otra prohíbe, o bien una obliga y la otra permite, o cuando una prohíbe y la otra permite un mismo comportamiento, siempre que ocurran además dos condiciones:</a:t>
            </a:r>
          </a:p>
          <a:p>
            <a:r>
              <a:rPr lang="es-MX" sz="2800" dirty="0"/>
              <a:t>Las dos normas deben pertenecer a un mismo ordenamiento</a:t>
            </a:r>
          </a:p>
          <a:p>
            <a:r>
              <a:rPr lang="es-MX" sz="2800" dirty="0"/>
              <a:t>Las dos normas deben tener el mismo ámbito de validez</a:t>
            </a:r>
          </a:p>
        </p:txBody>
      </p:sp>
    </p:spTree>
    <p:extLst>
      <p:ext uri="{BB962C8B-B14F-4D97-AF65-F5344CB8AC3E}">
        <p14:creationId xmlns:p14="http://schemas.microsoft.com/office/powerpoint/2010/main" val="57919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0ECEF-2FF1-4FB2-B5E8-CA3F827D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Reglas fundamentales para resolver las antinomias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F0949-8B8E-4761-9115-69E27B6D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2400" dirty="0"/>
          </a:p>
          <a:p>
            <a:r>
              <a:rPr lang="es-MX" sz="2400" dirty="0"/>
              <a:t>Criterio cronológico: </a:t>
            </a:r>
            <a:r>
              <a:rPr lang="es-MX" sz="2400" i="1" dirty="0"/>
              <a:t>lex posterior </a:t>
            </a:r>
            <a:r>
              <a:rPr lang="es-MX" sz="2400" i="1" dirty="0" err="1"/>
              <a:t>derogat</a:t>
            </a:r>
            <a:r>
              <a:rPr lang="es-MX" sz="2400" i="1" dirty="0"/>
              <a:t> priori</a:t>
            </a:r>
          </a:p>
          <a:p>
            <a:endParaRPr lang="es-MX" sz="2400" i="1" dirty="0"/>
          </a:p>
          <a:p>
            <a:r>
              <a:rPr lang="es-MX" sz="2400" dirty="0"/>
              <a:t>Criterio jerárquico: </a:t>
            </a:r>
            <a:r>
              <a:rPr lang="es-MX" sz="2400" i="1" dirty="0"/>
              <a:t>lex superior </a:t>
            </a:r>
            <a:r>
              <a:rPr lang="es-MX" sz="2400" i="1" dirty="0" err="1"/>
              <a:t>derogat</a:t>
            </a:r>
            <a:r>
              <a:rPr lang="es-MX" sz="2400" i="1" dirty="0"/>
              <a:t> inferior</a:t>
            </a:r>
          </a:p>
          <a:p>
            <a:endParaRPr lang="es-MX" sz="2400" i="1" dirty="0"/>
          </a:p>
          <a:p>
            <a:r>
              <a:rPr lang="es-MX" sz="2400" dirty="0"/>
              <a:t>Criterio de la especialidad: </a:t>
            </a:r>
            <a:r>
              <a:rPr lang="es-MX" sz="2400" i="1" dirty="0"/>
              <a:t>lex </a:t>
            </a:r>
            <a:r>
              <a:rPr lang="es-MX" sz="2400" i="1" dirty="0" err="1"/>
              <a:t>especialis</a:t>
            </a:r>
            <a:r>
              <a:rPr lang="es-MX" sz="2400" i="1" dirty="0"/>
              <a:t> </a:t>
            </a:r>
            <a:r>
              <a:rPr lang="es-MX" sz="2400" i="1" dirty="0" err="1"/>
              <a:t>derogat</a:t>
            </a:r>
            <a:r>
              <a:rPr lang="es-MX" sz="2400" i="1" dirty="0"/>
              <a:t> </a:t>
            </a:r>
            <a:r>
              <a:rPr lang="es-MX" sz="2400" i="1" dirty="0" err="1"/>
              <a:t>generali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25070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A026-1AF7-46FD-8C27-D1765BE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Otros criterios para resolver antinomias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0BE86-6143-41DD-9915-229735C2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Criterio de competencia</a:t>
            </a:r>
          </a:p>
          <a:p>
            <a:endParaRPr lang="es-MX" sz="2400" dirty="0"/>
          </a:p>
          <a:p>
            <a:r>
              <a:rPr lang="es-MX" sz="2400" dirty="0"/>
              <a:t>Criterio de prevalencia</a:t>
            </a:r>
          </a:p>
          <a:p>
            <a:endParaRPr lang="es-MX" sz="2400" dirty="0"/>
          </a:p>
          <a:p>
            <a:r>
              <a:rPr lang="es-MX" sz="2400" dirty="0"/>
              <a:t>Criterio de procedimiento</a:t>
            </a:r>
          </a:p>
          <a:p>
            <a:endParaRPr lang="es-MX" sz="2400" dirty="0"/>
          </a:p>
          <a:p>
            <a:r>
              <a:rPr lang="es-MX" sz="2400" dirty="0"/>
              <a:t>Criterio de principios y reglas</a:t>
            </a:r>
          </a:p>
        </p:txBody>
      </p:sp>
    </p:spTree>
    <p:extLst>
      <p:ext uri="{BB962C8B-B14F-4D97-AF65-F5344CB8AC3E}">
        <p14:creationId xmlns:p14="http://schemas.microsoft.com/office/powerpoint/2010/main" val="5200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4795-8D9B-4FEF-ADB0-CC00C989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La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B6C43-C934-479D-B20A-3EB1B09A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Elementos de la decisión política y administrativa</a:t>
            </a:r>
          </a:p>
          <a:p>
            <a:endParaRPr lang="es-MX" sz="3200" dirty="0"/>
          </a:p>
          <a:p>
            <a:r>
              <a:rPr lang="es-MX" sz="3200" dirty="0"/>
              <a:t>Ámbitos públicos de la decisión</a:t>
            </a:r>
          </a:p>
        </p:txBody>
      </p:sp>
    </p:spTree>
    <p:extLst>
      <p:ext uri="{BB962C8B-B14F-4D97-AF65-F5344CB8AC3E}">
        <p14:creationId xmlns:p14="http://schemas.microsoft.com/office/powerpoint/2010/main" val="174773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442F9-3BA4-497B-9CB1-1FEF5607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2765"/>
            <a:ext cx="9404723" cy="993913"/>
          </a:xfrm>
        </p:spPr>
        <p:txBody>
          <a:bodyPr/>
          <a:lstStyle/>
          <a:p>
            <a:pPr algn="ctr"/>
            <a:r>
              <a:rPr lang="es-MX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56EA9-66C3-45BB-BD9F-A5B0B591F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927652"/>
            <a:ext cx="11542642" cy="532074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Ciencia, teoría y técnica de la legislación</a:t>
            </a:r>
          </a:p>
          <a:p>
            <a:r>
              <a:rPr lang="es-MX" dirty="0"/>
              <a:t>Los documentos del proceso legislativo</a:t>
            </a:r>
          </a:p>
          <a:p>
            <a:r>
              <a:rPr lang="es-MX" dirty="0"/>
              <a:t>Decálogos para la redacción legislativa</a:t>
            </a:r>
          </a:p>
          <a:p>
            <a:r>
              <a:rPr lang="es-MX" dirty="0"/>
              <a:t>La interpretación y argumentación de disposiciones normativas y normas jurídicas</a:t>
            </a:r>
          </a:p>
          <a:p>
            <a:r>
              <a:rPr lang="es-MX" dirty="0"/>
              <a:t>Políticas públicas y técnica legislativa ¿conceptos excluyentes o simbiosis necesaria?</a:t>
            </a:r>
          </a:p>
          <a:p>
            <a:r>
              <a:rPr lang="es-MX" dirty="0"/>
              <a:t>Evaluación </a:t>
            </a:r>
            <a:r>
              <a:rPr lang="es-MX" i="1" dirty="0"/>
              <a:t>ex ante</a:t>
            </a:r>
            <a:r>
              <a:rPr lang="es-MX" dirty="0"/>
              <a:t>, </a:t>
            </a:r>
            <a:r>
              <a:rPr lang="es-MX" i="1" dirty="0"/>
              <a:t>in itinere</a:t>
            </a:r>
            <a:r>
              <a:rPr lang="es-MX" dirty="0"/>
              <a:t> y </a:t>
            </a:r>
            <a:r>
              <a:rPr lang="es-MX" i="1" dirty="0"/>
              <a:t>post facto</a:t>
            </a:r>
            <a:r>
              <a:rPr lang="es-MX" dirty="0"/>
              <a:t> de la norma y del ordenamiento, como política pública y técnica legislativa. Un estudio de caso: la Constitución Política de la Ciudad de México</a:t>
            </a:r>
          </a:p>
          <a:p>
            <a:r>
              <a:rPr lang="es-MX" dirty="0"/>
              <a:t>Reordenación y consolidación del texto constitucional con respecto al control difuso de la convencionalidad </a:t>
            </a:r>
            <a:r>
              <a:rPr lang="es-MX" i="1" dirty="0"/>
              <a:t>ex oficio</a:t>
            </a:r>
            <a:r>
              <a:rPr lang="es-MX" dirty="0"/>
              <a:t> en materia electoral</a:t>
            </a:r>
          </a:p>
          <a:p>
            <a:r>
              <a:rPr lang="es-MX" dirty="0"/>
              <a:t>Gobiernos de coalición, ¿</a:t>
            </a:r>
            <a:r>
              <a:rPr lang="es-MX" dirty="0" err="1"/>
              <a:t>parlamentarización</a:t>
            </a:r>
            <a:r>
              <a:rPr lang="es-MX" dirty="0"/>
              <a:t> del presidencialismo?</a:t>
            </a:r>
          </a:p>
          <a:p>
            <a:r>
              <a:rPr lang="es-MX" dirty="0"/>
              <a:t>Análisis jurídico-político del gobierno de coalición en un sistema presidencial: México</a:t>
            </a:r>
          </a:p>
          <a:p>
            <a:r>
              <a:rPr lang="es-MX" dirty="0"/>
              <a:t>Formación de gobiernos de coalición y rendición de cuentas</a:t>
            </a:r>
          </a:p>
          <a:p>
            <a:r>
              <a:rPr lang="es-MX" dirty="0"/>
              <a:t>Los gobiernos de coalición en las constituciones de las entidades federativas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174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568F9-8178-45A2-BB96-2CED65D8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4000" b="1" dirty="0"/>
              <a:t>Políticas públicas y técnica legislativa ¿conceptos excluyentes o simbiosis necesaria?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057EEE-6525-4826-8C2D-2D81CD23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El enfoque de políticas públicas y su entorno nacional</a:t>
            </a:r>
          </a:p>
          <a:p>
            <a:r>
              <a:rPr lang="es-MX" dirty="0"/>
              <a:t>El estudio de las políticas públicas</a:t>
            </a:r>
          </a:p>
          <a:p>
            <a:r>
              <a:rPr lang="es-MX" dirty="0"/>
              <a:t>La evaluación de las políticas públicas</a:t>
            </a:r>
          </a:p>
          <a:p>
            <a:r>
              <a:rPr lang="es-MX" dirty="0"/>
              <a:t>Teoría de la legislación y técnica legislativa</a:t>
            </a:r>
          </a:p>
          <a:p>
            <a:r>
              <a:rPr lang="es-MX" dirty="0"/>
              <a:t>El trámite legislativo</a:t>
            </a:r>
          </a:p>
          <a:p>
            <a:r>
              <a:rPr lang="es-MX" dirty="0"/>
              <a:t>Jurisprudencia nacional e interamericana</a:t>
            </a:r>
          </a:p>
          <a:p>
            <a:r>
              <a:rPr lang="es-MX" dirty="0"/>
              <a:t>Un esbozo de propuesta metodológica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93418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>
            <a:extLst>
              <a:ext uri="{FF2B5EF4-FFF2-40B4-BE49-F238E27FC236}">
                <a16:creationId xmlns:a16="http://schemas.microsoft.com/office/drawing/2014/main" id="{315029C0-9BB9-475A-A659-791ABE0AF2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87688" y="1412776"/>
          <a:ext cx="554461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251" name="1 Título">
            <a:extLst>
              <a:ext uri="{FF2B5EF4-FFF2-40B4-BE49-F238E27FC236}">
                <a16:creationId xmlns:a16="http://schemas.microsoft.com/office/drawing/2014/main" id="{527C841F-3231-4DE9-BA04-CFEC152A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765175"/>
            <a:ext cx="7024687" cy="457200"/>
          </a:xfrm>
        </p:spPr>
        <p:txBody>
          <a:bodyPr/>
          <a:lstStyle/>
          <a:p>
            <a:pPr eaLnBrk="1" hangingPunct="1"/>
            <a:r>
              <a:rPr lang="es-MX" altLang="es-MX" sz="2400" b="1"/>
              <a:t>Etapas del Proceso Administrativo Público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9780B-F0C1-4DD7-AF6D-CCCB9AF6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Políticas públicas:</a:t>
            </a:r>
            <a:br>
              <a:rPr lang="es-MX" sz="3600" b="1" dirty="0"/>
            </a:br>
            <a:r>
              <a:rPr lang="es-MX" sz="3600" b="1" dirty="0"/>
              <a:t>Transformar ideas en proyectos viables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02210-8C2C-487E-BDE0-57623243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600" dirty="0"/>
              <a:t>La disciplina de Política Pública tiene como objeto de conocimiento el proceso mediante el cual los gobiernos toman sus decisiones directivas, y su objeto consiste en mejorar la calidad y eficacia de la decisión directiva de los gobiernos con base en el conocimiento… A la ciencia política le interesa describir y explicar cómo y por qué los gobiernos toman las decisiones que toman en ciertas circunstancias. A la política pública le interesa mejorar la calidad institucional y técnica de la decisión…</a:t>
            </a:r>
          </a:p>
        </p:txBody>
      </p:sp>
    </p:spTree>
    <p:extLst>
      <p:ext uri="{BB962C8B-B14F-4D97-AF65-F5344CB8AC3E}">
        <p14:creationId xmlns:p14="http://schemas.microsoft.com/office/powerpoint/2010/main" val="1035910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FE237-1A57-4F7B-A32E-2F692F65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Seis criterios para la evaluación de las políticas públicas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81FCF-FCE7-43B8-AE80-DEE07F17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Eficacia</a:t>
            </a:r>
          </a:p>
          <a:p>
            <a:r>
              <a:rPr lang="es-MX" sz="2800" dirty="0"/>
              <a:t>Eficiencia</a:t>
            </a:r>
          </a:p>
          <a:p>
            <a:r>
              <a:rPr lang="es-MX" sz="2800" dirty="0"/>
              <a:t>Economía</a:t>
            </a:r>
          </a:p>
          <a:p>
            <a:r>
              <a:rPr lang="es-MX" sz="2800" dirty="0"/>
              <a:t>Competencia de los actores</a:t>
            </a:r>
          </a:p>
          <a:p>
            <a:r>
              <a:rPr lang="es-MX" sz="2800" dirty="0"/>
              <a:t>Calidad del bien o servicio</a:t>
            </a:r>
          </a:p>
          <a:p>
            <a:r>
              <a:rPr lang="es-MX" sz="2800" dirty="0"/>
              <a:t>Ciudadano usuario o beneficiario</a:t>
            </a:r>
          </a:p>
        </p:txBody>
      </p:sp>
    </p:spTree>
    <p:extLst>
      <p:ext uri="{BB962C8B-B14F-4D97-AF65-F5344CB8AC3E}">
        <p14:creationId xmlns:p14="http://schemas.microsoft.com/office/powerpoint/2010/main" val="3831717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4AB06-0A02-48FF-8A2F-80C6FCB5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3960"/>
          </a:xfrm>
        </p:spPr>
        <p:txBody>
          <a:bodyPr/>
          <a:lstStyle/>
          <a:p>
            <a:pPr algn="ctr"/>
            <a:r>
              <a:rPr lang="es-MX" sz="2400" b="1" dirty="0"/>
              <a:t>Necesidad de una nueva ley o reforma de una vigente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F7CDDA-DB95-4409-9874-FC99AC5A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6678"/>
            <a:ext cx="8946541" cy="5161722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Reformas a la Constitución Política de los Estados Unidos Mexicanos.</a:t>
            </a:r>
          </a:p>
          <a:p>
            <a:pPr algn="just"/>
            <a:r>
              <a:rPr lang="es-MX" dirty="0"/>
              <a:t>Programa de gobierno pactado para la formación de un gobierno de coalición o propuestas para evitar su disolución.</a:t>
            </a:r>
          </a:p>
          <a:p>
            <a:pPr algn="just"/>
            <a:r>
              <a:rPr lang="es-MX" dirty="0"/>
              <a:t>Cumplimiento, mediato o inmediato, de una sentencia dictada por alguna corte internacional con jurisdicción vinculante aceptada por México.</a:t>
            </a:r>
          </a:p>
          <a:p>
            <a:pPr algn="just"/>
            <a:r>
              <a:rPr lang="es-MX" dirty="0"/>
              <a:t>Por una declaratoria general de inconstitucionalidad o por el informe previo a ésta.</a:t>
            </a:r>
          </a:p>
          <a:p>
            <a:pPr algn="just"/>
            <a:r>
              <a:rPr lang="es-MX" dirty="0"/>
              <a:t>Cumplimiento de o congruencia con instrumentos internacionales suscritos y ratificados por México.</a:t>
            </a:r>
          </a:p>
          <a:p>
            <a:pPr algn="just"/>
            <a:r>
              <a:rPr lang="es-MX" dirty="0"/>
              <a:t>Regulación de políticas públicas cuyo diseño surja o se derive de los planes y programas de desarrollo previstos en la ley de la materia.</a:t>
            </a:r>
          </a:p>
          <a:p>
            <a:pPr algn="just"/>
            <a:r>
              <a:rPr lang="es-MX" dirty="0"/>
              <a:t>Concertación política al margen de los canales institucionales por los que se definen las políticas públicas</a:t>
            </a:r>
          </a:p>
        </p:txBody>
      </p:sp>
    </p:spTree>
    <p:extLst>
      <p:ext uri="{BB962C8B-B14F-4D97-AF65-F5344CB8AC3E}">
        <p14:creationId xmlns:p14="http://schemas.microsoft.com/office/powerpoint/2010/main" val="3982126980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A4428-D357-46C2-9C35-D5B108D9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pPr algn="ctr"/>
            <a:r>
              <a:rPr lang="es-MX" sz="2400" b="1" dirty="0"/>
              <a:t>Necesidad de una nueva ley o reforma de una vigente</a:t>
            </a:r>
            <a:endParaRPr lang="es-MX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74D01-3B68-4AB1-BC41-EFCCFC1FA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13184"/>
            <a:ext cx="8946541" cy="5135216"/>
          </a:xfrm>
        </p:spPr>
        <p:txBody>
          <a:bodyPr/>
          <a:lstStyle/>
          <a:p>
            <a:pPr algn="just"/>
            <a:r>
              <a:rPr lang="es-MX" dirty="0"/>
              <a:t>Cumplimiento de los documentos básicos de los partidos políticos o de las plataformas electorales de sus candidatos.</a:t>
            </a:r>
          </a:p>
          <a:p>
            <a:pPr algn="just"/>
            <a:r>
              <a:rPr lang="es-MX" dirty="0"/>
              <a:t>Problemas, conflictos o demandas sociales, estructurales o coyunturales, cuya atención requiera una regulación o la actualización de la vigente.</a:t>
            </a:r>
          </a:p>
          <a:p>
            <a:pPr algn="just"/>
            <a:r>
              <a:rPr lang="es-MX" dirty="0"/>
              <a:t>Asimilación nacional de tendencias, estándares o recomendaciones internacionales de regulación normativa.</a:t>
            </a:r>
          </a:p>
          <a:p>
            <a:pPr algn="just"/>
            <a:r>
              <a:rPr lang="es-MX" dirty="0"/>
              <a:t>Dar forma de ley a criterios, vinculantes o no, de los tribunales jurisdiccionales.</a:t>
            </a:r>
          </a:p>
          <a:p>
            <a:pPr algn="just"/>
            <a:r>
              <a:rPr lang="es-MX" dirty="0"/>
              <a:t>Necesidad de actualización advertida en la aplicación de la ley.</a:t>
            </a:r>
          </a:p>
          <a:p>
            <a:pPr algn="just"/>
            <a:r>
              <a:rPr lang="es-MX" dirty="0"/>
              <a:t>Creatividad, mimetismo, recreación, costumbre o protagonismo de los autores o promotores, sea o no necesaria la regulación propuesta.</a:t>
            </a:r>
          </a:p>
        </p:txBody>
      </p:sp>
    </p:spTree>
    <p:extLst>
      <p:ext uri="{BB962C8B-B14F-4D97-AF65-F5344CB8AC3E}">
        <p14:creationId xmlns:p14="http://schemas.microsoft.com/office/powerpoint/2010/main" val="205122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CA6CA-784D-439A-86F1-7CE090C6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Disyuntiva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BA0CF-A676-451F-9FD7-9F6467FE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¿La ley define el contenido, instrumentación y evaluación de las políticas públicas o son éstas las que especifican el sentido de la ley?</a:t>
            </a:r>
          </a:p>
          <a:p>
            <a:endParaRPr lang="es-MX" sz="2400" dirty="0"/>
          </a:p>
          <a:p>
            <a:r>
              <a:rPr lang="es-MX" sz="2400" dirty="0"/>
              <a:t>¿La ley misma puede y debe ser evaluada conforme a un esquema de políticas públicas?</a:t>
            </a:r>
          </a:p>
        </p:txBody>
      </p:sp>
    </p:spTree>
    <p:extLst>
      <p:ext uri="{BB962C8B-B14F-4D97-AF65-F5344CB8AC3E}">
        <p14:creationId xmlns:p14="http://schemas.microsoft.com/office/powerpoint/2010/main" val="3243414554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047C-61C4-4797-B377-67386BA6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021"/>
          </a:xfrm>
        </p:spPr>
        <p:txBody>
          <a:bodyPr/>
          <a:lstStyle/>
          <a:p>
            <a:pPr algn="ctr"/>
            <a:r>
              <a:rPr lang="es-MX" sz="2800" b="1" dirty="0"/>
              <a:t>Evaluación </a:t>
            </a:r>
            <a:r>
              <a:rPr lang="es-MX" sz="2800" b="1" i="1" dirty="0"/>
              <a:t>ex ante</a:t>
            </a:r>
            <a:r>
              <a:rPr lang="es-MX" sz="2800" b="1" dirty="0"/>
              <a:t>, </a:t>
            </a:r>
            <a:r>
              <a:rPr lang="es-MX" sz="2800" b="1" i="1" dirty="0"/>
              <a:t>in itinere</a:t>
            </a:r>
            <a:r>
              <a:rPr lang="es-MX" sz="2800" b="1" dirty="0"/>
              <a:t> y </a:t>
            </a:r>
            <a:r>
              <a:rPr lang="es-MX" sz="2800" b="1" i="1" dirty="0"/>
              <a:t>post facto</a:t>
            </a:r>
            <a:r>
              <a:rPr lang="es-MX" sz="2800" b="1" dirty="0"/>
              <a:t> de la norma y del ordenamiento como política pública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45C09-A143-4EB4-AABB-619513C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7740"/>
            <a:ext cx="8946541" cy="4790660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Evaluación </a:t>
            </a:r>
            <a:r>
              <a:rPr lang="es-MX" b="1" i="1" dirty="0"/>
              <a:t>ex ante</a:t>
            </a:r>
            <a:r>
              <a:rPr lang="es-MX" b="1" dirty="0"/>
              <a:t>:</a:t>
            </a:r>
          </a:p>
          <a:p>
            <a:r>
              <a:rPr lang="es-MX" dirty="0"/>
              <a:t>Dictamen de constitucionalidad y convencionalidad</a:t>
            </a:r>
          </a:p>
          <a:p>
            <a:r>
              <a:rPr lang="es-MX" dirty="0"/>
              <a:t>Dictamen de compatibilidad y armonización normativa</a:t>
            </a:r>
          </a:p>
          <a:p>
            <a:r>
              <a:rPr lang="es-MX" dirty="0"/>
              <a:t>Dictamen de corrección de estilo</a:t>
            </a:r>
          </a:p>
          <a:p>
            <a:r>
              <a:rPr lang="es-MX" dirty="0"/>
              <a:t>Dictamen de impacto presupuestal</a:t>
            </a:r>
          </a:p>
          <a:p>
            <a:r>
              <a:rPr lang="es-MX" dirty="0"/>
              <a:t>Dictamen de impacto regulatorio</a:t>
            </a:r>
          </a:p>
          <a:p>
            <a:r>
              <a:rPr lang="es-MX" dirty="0"/>
              <a:t>Dictamen costo-beneficio comparativo de la opción normativa propuesta y sus eventuales alternativas si las hubiese</a:t>
            </a:r>
          </a:p>
          <a:p>
            <a:r>
              <a:rPr lang="es-MX" dirty="0"/>
              <a:t>Dictamen de idoneidad de la opción normativa propuesta para alcanzar los resultados esperados</a:t>
            </a:r>
          </a:p>
          <a:p>
            <a:r>
              <a:rPr lang="es-MX" dirty="0"/>
              <a:t>Definición de objetivos y metas a alcanzar con el nuevo ordenamiento, en un horizonte prospectivo previamente determinado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36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573A8-2FDC-4C79-951A-15DECD44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2800" b="1" dirty="0"/>
              <a:t>Evaluación </a:t>
            </a:r>
            <a:r>
              <a:rPr lang="es-MX" sz="2800" b="1" i="1" dirty="0"/>
              <a:t>ex ante</a:t>
            </a:r>
            <a:r>
              <a:rPr lang="es-MX" sz="2800" b="1" dirty="0"/>
              <a:t>, </a:t>
            </a:r>
            <a:r>
              <a:rPr lang="es-MX" sz="2800" b="1" i="1" dirty="0"/>
              <a:t>in itinere</a:t>
            </a:r>
            <a:r>
              <a:rPr lang="es-MX" sz="2800" b="1" dirty="0"/>
              <a:t> y </a:t>
            </a:r>
            <a:r>
              <a:rPr lang="es-MX" sz="2800" b="1" i="1" dirty="0"/>
              <a:t>post facto</a:t>
            </a:r>
            <a:r>
              <a:rPr lang="es-MX" sz="2800" b="1" dirty="0"/>
              <a:t> de la norma y del ordenamiento como política pública</a:t>
            </a:r>
            <a:br>
              <a:rPr lang="es-MX" sz="2800" dirty="0"/>
            </a:br>
            <a:endParaRPr lang="es-MX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7EE41-A9C4-4E60-A455-80A098AF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Evaluación </a:t>
            </a:r>
            <a:r>
              <a:rPr lang="es-MX" b="1" i="1" dirty="0"/>
              <a:t>in itinere</a:t>
            </a:r>
            <a:r>
              <a:rPr lang="es-MX" b="1" dirty="0"/>
              <a:t>:</a:t>
            </a:r>
          </a:p>
          <a:p>
            <a:r>
              <a:rPr lang="es-MX" dirty="0"/>
              <a:t>El proceso legislativo</a:t>
            </a:r>
          </a:p>
          <a:p>
            <a:endParaRPr lang="es-MX" dirty="0"/>
          </a:p>
          <a:p>
            <a:r>
              <a:rPr lang="es-MX" b="1" dirty="0"/>
              <a:t>Evaluación </a:t>
            </a:r>
            <a:r>
              <a:rPr lang="es-MX" b="1" i="1" dirty="0"/>
              <a:t>post facto</a:t>
            </a:r>
            <a:r>
              <a:rPr lang="es-MX" b="1" dirty="0"/>
              <a:t>:</a:t>
            </a:r>
          </a:p>
          <a:p>
            <a:r>
              <a:rPr lang="es-MX" dirty="0"/>
              <a:t>Modelo de control difuso </a:t>
            </a:r>
            <a:r>
              <a:rPr lang="es-MX" i="1" dirty="0"/>
              <a:t>ex oficio</a:t>
            </a:r>
            <a:r>
              <a:rPr lang="es-MX" dirty="0"/>
              <a:t> de constitucionalidad y convencionalidad</a:t>
            </a:r>
          </a:p>
          <a:p>
            <a:r>
              <a:rPr lang="es-MX" dirty="0"/>
              <a:t>Disposición legislativa expresa en cada nuevo ordenamiento para evaluar su pertinencia, idoneidad y costo-beneficio, para lograr objetivos y metas, y, desde luego, si es que puede alcanzarlos en el horizonte prospectivo previamente determinado</a:t>
            </a:r>
          </a:p>
        </p:txBody>
      </p:sp>
    </p:spTree>
    <p:extLst>
      <p:ext uri="{BB962C8B-B14F-4D97-AF65-F5344CB8AC3E}">
        <p14:creationId xmlns:p14="http://schemas.microsoft.com/office/powerpoint/2010/main" val="30762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95602" y="641597"/>
            <a:ext cx="679865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2800" b="1" u="sng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Modelo general de control 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2800" b="1" u="sng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constitucionalidad y convencionalidad</a:t>
            </a: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70326"/>
              </p:ext>
            </p:extLst>
          </p:nvPr>
        </p:nvGraphicFramePr>
        <p:xfrm>
          <a:off x="2495603" y="1988840"/>
          <a:ext cx="7200799" cy="388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50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Tipo de control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Órgano y medios de control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Fundamento</a:t>
                      </a:r>
                      <a:b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constitucional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Posible Resultado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>
                          <a:solidFill>
                            <a:schemeClr val="bg1"/>
                          </a:solidFill>
                          <a:effectLst/>
                        </a:rPr>
                        <a:t>Forma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u="sng" dirty="0">
                          <a:solidFill>
                            <a:schemeClr val="bg1"/>
                          </a:solidFill>
                          <a:effectLst/>
                        </a:rPr>
                        <a:t>Concentrado</a:t>
                      </a: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Poder Judicial de la Federación (tribunales de amparo):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a) Controversias Constitucionales y Acciones de Inconstitucionalidad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b) Amparo Indirecto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c) Amparo Directo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105, fracciones I y II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103, 107, fracción VII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103, 107, fracción IX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Declaración de inconstitucionalidad con efectos generales o </a:t>
                      </a:r>
                      <a:r>
                        <a:rPr lang="es-MX" sz="1200" dirty="0" err="1">
                          <a:solidFill>
                            <a:schemeClr val="bg1"/>
                          </a:solidFill>
                          <a:effectLst/>
                        </a:rPr>
                        <a:t>interpartes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No hay declaratoria de inconstitucionalidad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Directa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1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F9CB-B41D-4E67-AD6F-20037D95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600" b="1" dirty="0"/>
              <a:t>Teoría General del Derecho</a:t>
            </a:r>
            <a:br>
              <a:rPr lang="es-MX" sz="3600" b="1" dirty="0"/>
            </a:br>
            <a:r>
              <a:rPr lang="es-MX" sz="3600" b="1" dirty="0"/>
              <a:t>Norberto Bobbio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01ECF-CE16-4F6F-A624-F6552EB9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/>
              <a:t>Teoría de la Norma</a:t>
            </a:r>
          </a:p>
          <a:p>
            <a:r>
              <a:rPr lang="es-MX" sz="3200" dirty="0"/>
              <a:t>Teoría del Ordenamiento Jurídico</a:t>
            </a:r>
          </a:p>
          <a:p>
            <a:pPr lvl="1"/>
            <a:r>
              <a:rPr lang="es-MX" sz="3000" dirty="0"/>
              <a:t>Unidad</a:t>
            </a:r>
          </a:p>
          <a:p>
            <a:pPr lvl="1"/>
            <a:r>
              <a:rPr lang="es-MX" sz="3000" dirty="0"/>
              <a:t>Plenitud</a:t>
            </a:r>
          </a:p>
          <a:p>
            <a:pPr lvl="1"/>
            <a:r>
              <a:rPr lang="es-MX" sz="3000" dirty="0"/>
              <a:t>Coherencia</a:t>
            </a:r>
          </a:p>
        </p:txBody>
      </p:sp>
    </p:spTree>
    <p:extLst>
      <p:ext uri="{BB962C8B-B14F-4D97-AF65-F5344CB8AC3E}">
        <p14:creationId xmlns:p14="http://schemas.microsoft.com/office/powerpoint/2010/main" val="1766585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207569" y="980728"/>
          <a:ext cx="7704856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45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u="sng" dirty="0">
                          <a:solidFill>
                            <a:schemeClr val="bg1"/>
                          </a:solidFill>
                          <a:effectLst/>
                        </a:rPr>
                        <a:t>Control por</a:t>
                      </a:r>
                      <a:b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MX" sz="1400" u="sng" dirty="0">
                          <a:solidFill>
                            <a:schemeClr val="bg1"/>
                          </a:solidFill>
                          <a:effectLst/>
                        </a:rPr>
                        <a:t>determinación</a:t>
                      </a:r>
                      <a:b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MX" sz="1400" u="sng" dirty="0">
                          <a:solidFill>
                            <a:schemeClr val="bg1"/>
                          </a:solidFill>
                          <a:effectLst/>
                        </a:rPr>
                        <a:t>constitucional</a:t>
                      </a:r>
                      <a:b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MX" sz="1400" u="sng" dirty="0">
                          <a:solidFill>
                            <a:schemeClr val="bg1"/>
                          </a:solidFill>
                          <a:effectLst/>
                        </a:rPr>
                        <a:t>específica: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467" marR="41467" marT="8639" marB="8639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a) Tribunal Electoral en Juicio de revisión constitucional electoral de actos o resoluciones definitivos y firmes de las autoridades electorales locales en organización y calificación de comicios o controversias en los mismos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b) Tribunal Electoral del Poder Judicial de la Federación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467" marR="41467" marT="8639" marB="86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Art. 41, fracción VI, 99, párrafo 6o.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99, párrafo 6o</a:t>
                      </a:r>
                      <a:r>
                        <a:rPr lang="es-MX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467" marR="41467" marT="8639" marB="863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No hay declaración de inconstitucionalidad sólo inaplicación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467" marR="41467" marT="8639" marB="863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Directa e incidental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467" marR="41467" marT="8639" marB="86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9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94855"/>
              </p:ext>
            </p:extLst>
          </p:nvPr>
        </p:nvGraphicFramePr>
        <p:xfrm>
          <a:off x="2495601" y="1052736"/>
          <a:ext cx="7416824" cy="4861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505"/>
                        </a:spcAft>
                      </a:pPr>
                      <a:r>
                        <a:rPr lang="es-MX" sz="1200" u="sng" dirty="0">
                          <a:solidFill>
                            <a:schemeClr val="bg1"/>
                          </a:solidFill>
                          <a:effectLst/>
                        </a:rPr>
                        <a:t>Difuso</a:t>
                      </a: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b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A) Resto de los tribunales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a) Federales: Juzgados de Distrito y Tribunales Unitarios de proceso federal y Tribunales Administrativos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b) Locales: Judiciales, administrativos y electorales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1o., 133, 104 y derechos humanos en tratados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1o., 133, 116 y derechos humanos en tratados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No hay declaración de inconstitucionalidad, sólo inaplicación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Incidental*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5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505"/>
                        </a:spcAft>
                      </a:pPr>
                      <a:r>
                        <a:rPr lang="es-MX" sz="1200" u="sng" dirty="0">
                          <a:solidFill>
                            <a:schemeClr val="bg1"/>
                          </a:solidFill>
                          <a:effectLst/>
                        </a:rPr>
                        <a:t>Interpretación</a:t>
                      </a:r>
                      <a:b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MX" sz="1200" u="sng" dirty="0">
                          <a:solidFill>
                            <a:schemeClr val="bg1"/>
                          </a:solidFill>
                          <a:effectLst/>
                        </a:rPr>
                        <a:t>más favorable:</a:t>
                      </a:r>
                      <a:b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Todas los autoridades del Estado mexicano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Artículo 1o. y derechos humanos en tratados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Solamente interpretación aplicando la norma más favorable a las personas sin inaplicación o declaración de inconstitucionalidad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505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Fundamentación y motivación. </a:t>
                      </a:r>
                      <a:endParaRPr lang="es-MX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10" marR="35010" marT="7294" marB="72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3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475EC-5D73-409A-AA09-FDF18776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Formas de gobierno en las democracias contemporáneas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5B560-F556-4DB6-8043-2F0D352D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Parlamentarismo</a:t>
            </a:r>
          </a:p>
          <a:p>
            <a:endParaRPr lang="es-MX" sz="4000" dirty="0"/>
          </a:p>
          <a:p>
            <a:r>
              <a:rPr lang="es-MX" sz="4000" dirty="0"/>
              <a:t>Presidencialismo</a:t>
            </a:r>
          </a:p>
          <a:p>
            <a:endParaRPr lang="es-MX" sz="4000" dirty="0"/>
          </a:p>
          <a:p>
            <a:r>
              <a:rPr lang="es-MX" sz="4000" dirty="0" err="1"/>
              <a:t>Semipresidencialismo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070507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65E4C-E208-48E3-B7E2-FDFF4005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s-MX" sz="2800" b="1" dirty="0"/>
              <a:t>Tipologías del presidencialismo latinoamericano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F0EA7-DFD5-4EBD-A519-C1048957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199334"/>
          </a:xfrm>
        </p:spPr>
        <p:txBody>
          <a:bodyPr>
            <a:normAutofit/>
          </a:bodyPr>
          <a:lstStyle/>
          <a:p>
            <a:r>
              <a:rPr lang="es-MX" sz="2400" b="1" dirty="0"/>
              <a:t>Desde la perspectiva de la norma constitucional:</a:t>
            </a:r>
          </a:p>
          <a:p>
            <a:r>
              <a:rPr lang="es-MX" sz="2400" dirty="0"/>
              <a:t>Presidencialismo puro</a:t>
            </a:r>
          </a:p>
          <a:p>
            <a:r>
              <a:rPr lang="es-MX" sz="2400" dirty="0"/>
              <a:t>Presidencialismo predominante</a:t>
            </a:r>
          </a:p>
          <a:p>
            <a:r>
              <a:rPr lang="es-MX" sz="2400" dirty="0"/>
              <a:t>Presidencialismo atemperado</a:t>
            </a:r>
          </a:p>
          <a:p>
            <a:r>
              <a:rPr lang="es-MX" sz="2400" dirty="0"/>
              <a:t>Presidencialismo con matices parlamentarios</a:t>
            </a:r>
          </a:p>
          <a:p>
            <a:r>
              <a:rPr lang="es-MX" sz="2400" dirty="0"/>
              <a:t>Presidencialismo </a:t>
            </a:r>
            <a:r>
              <a:rPr lang="es-MX" sz="2400" dirty="0" err="1"/>
              <a:t>parlamentarizado</a:t>
            </a:r>
            <a:endParaRPr lang="es-MX" sz="2400" dirty="0"/>
          </a:p>
          <a:p>
            <a:r>
              <a:rPr lang="es-MX" sz="2400" b="1" dirty="0"/>
              <a:t>Desde la perspectiva de la realidad constitucional:</a:t>
            </a:r>
          </a:p>
          <a:p>
            <a:r>
              <a:rPr lang="es-MX" sz="2400" dirty="0"/>
              <a:t>Presidencialismo hegemónico</a:t>
            </a:r>
          </a:p>
          <a:p>
            <a:r>
              <a:rPr lang="es-MX" sz="2400" dirty="0"/>
              <a:t>Presidencialismo equilibrado</a:t>
            </a:r>
          </a:p>
          <a:p>
            <a:r>
              <a:rPr lang="es-MX" sz="2400" dirty="0"/>
              <a:t>Presidencialismo débil</a:t>
            </a:r>
          </a:p>
        </p:txBody>
      </p:sp>
    </p:spTree>
    <p:extLst>
      <p:ext uri="{BB962C8B-B14F-4D97-AF65-F5344CB8AC3E}">
        <p14:creationId xmlns:p14="http://schemas.microsoft.com/office/powerpoint/2010/main" val="174305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2929B-F537-452E-8559-625F2D2A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Coaliciones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2F979-D429-4694-B18A-5BA6E535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Electorales</a:t>
            </a:r>
          </a:p>
          <a:p>
            <a:endParaRPr lang="es-MX" sz="3200" dirty="0"/>
          </a:p>
          <a:p>
            <a:r>
              <a:rPr lang="es-MX" sz="3200" dirty="0"/>
              <a:t>Parlamentarias</a:t>
            </a:r>
          </a:p>
          <a:p>
            <a:endParaRPr lang="es-MX" sz="3200" dirty="0"/>
          </a:p>
          <a:p>
            <a:r>
              <a:rPr lang="es-MX" sz="3200" dirty="0"/>
              <a:t>De Gobierno</a:t>
            </a:r>
          </a:p>
        </p:txBody>
      </p:sp>
    </p:spTree>
    <p:extLst>
      <p:ext uri="{BB962C8B-B14F-4D97-AF65-F5344CB8AC3E}">
        <p14:creationId xmlns:p14="http://schemas.microsoft.com/office/powerpoint/2010/main" val="2805171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EF88B-728B-418B-8FDB-C987086C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Teoría de las coaliciones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C6B2C-3DB3-4D0A-A69A-56F5CA66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Coaliciones ganadoras mínimas</a:t>
            </a:r>
          </a:p>
          <a:p>
            <a:r>
              <a:rPr lang="es-MX" sz="2800" dirty="0"/>
              <a:t>Coaliciones de tamaño mínimo</a:t>
            </a:r>
          </a:p>
          <a:p>
            <a:r>
              <a:rPr lang="es-MX" sz="2800" dirty="0"/>
              <a:t>Coaliciones con el menor número de partidos</a:t>
            </a:r>
          </a:p>
          <a:p>
            <a:r>
              <a:rPr lang="es-MX" sz="2800" dirty="0"/>
              <a:t>Coaliciones de distancia mínima</a:t>
            </a:r>
          </a:p>
          <a:p>
            <a:r>
              <a:rPr lang="es-MX" sz="2800" dirty="0"/>
              <a:t>Coaliciones ganadoras conectadas y mínimas</a:t>
            </a:r>
          </a:p>
          <a:p>
            <a:r>
              <a:rPr lang="es-MX" sz="2800" dirty="0"/>
              <a:t>Coaliciones políticamente viables</a:t>
            </a:r>
          </a:p>
        </p:txBody>
      </p:sp>
    </p:spTree>
    <p:extLst>
      <p:ext uri="{BB962C8B-B14F-4D97-AF65-F5344CB8AC3E}">
        <p14:creationId xmlns:p14="http://schemas.microsoft.com/office/powerpoint/2010/main" val="1961632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D83B2-EFCD-43C9-B7E2-0F3B0631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2B3E6-7997-40F1-9E57-A6B69425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/>
              <a:t>Dr. Eduardo de Jesús Castellanos Hernández,</a:t>
            </a:r>
          </a:p>
          <a:p>
            <a:pPr marL="0" indent="0" algn="ctr">
              <a:buNone/>
            </a:pPr>
            <a:r>
              <a:rPr lang="es-MX" sz="3200" b="1" dirty="0"/>
              <a:t>Profesor e Investigador Nacional, Nivel I</a:t>
            </a:r>
          </a:p>
          <a:p>
            <a:pPr marL="0" indent="0" algn="ctr">
              <a:buNone/>
            </a:pPr>
            <a:r>
              <a:rPr lang="es-MX" sz="3200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2878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F4E-1D85-4588-A57D-DCC9ADD6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200" b="1" dirty="0"/>
              <a:t>Contribución a la teoría de la legislación</a:t>
            </a:r>
            <a:br>
              <a:rPr lang="es-MX" sz="3200" b="1" dirty="0"/>
            </a:br>
            <a:r>
              <a:rPr lang="es-MX" sz="3200" b="1" dirty="0"/>
              <a:t>Manuel Atienza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69FC2-B4A8-4942-88EF-AE6A527F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200" dirty="0"/>
              <a:t>Racionalidad lingüística</a:t>
            </a:r>
          </a:p>
          <a:p>
            <a:endParaRPr lang="es-MX" sz="2200" dirty="0"/>
          </a:p>
          <a:p>
            <a:r>
              <a:rPr lang="es-MX" sz="2200" dirty="0"/>
              <a:t>Racionalidad jurídico-formal</a:t>
            </a:r>
          </a:p>
          <a:p>
            <a:endParaRPr lang="es-MX" sz="2200" dirty="0"/>
          </a:p>
          <a:p>
            <a:r>
              <a:rPr lang="es-MX" sz="2200" dirty="0"/>
              <a:t>Racionalidad pragmática</a:t>
            </a:r>
          </a:p>
          <a:p>
            <a:endParaRPr lang="es-MX" sz="2200" dirty="0"/>
          </a:p>
          <a:p>
            <a:r>
              <a:rPr lang="es-MX" sz="2200" dirty="0"/>
              <a:t>Racionalidad teleológica</a:t>
            </a:r>
          </a:p>
          <a:p>
            <a:endParaRPr lang="es-MX" sz="2200" dirty="0"/>
          </a:p>
          <a:p>
            <a:r>
              <a:rPr lang="es-MX" sz="2200" dirty="0"/>
              <a:t>Racionalidad ética</a:t>
            </a:r>
          </a:p>
        </p:txBody>
      </p:sp>
    </p:spTree>
    <p:extLst>
      <p:ext uri="{BB962C8B-B14F-4D97-AF65-F5344CB8AC3E}">
        <p14:creationId xmlns:p14="http://schemas.microsoft.com/office/powerpoint/2010/main" val="3053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168325-B7DC-4D51-BDF0-E7D00416D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9"/>
          <a:stretch/>
        </p:blipFill>
        <p:spPr>
          <a:xfrm>
            <a:off x="1349298" y="0"/>
            <a:ext cx="92332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3267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CF93AB-0199-40B0-921E-08403883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786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93627-708E-4EE7-8A0E-651CFE83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pPr algn="ctr"/>
            <a:r>
              <a:rPr lang="es-MX" sz="3600" b="1" dirty="0"/>
              <a:t>Documentos del Proceso Legislativo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91B67-383D-4E6F-AC22-D2F474BA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436"/>
            <a:ext cx="10515600" cy="505052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Orden del Día</a:t>
            </a:r>
          </a:p>
          <a:p>
            <a:r>
              <a:rPr lang="es-MX" dirty="0"/>
              <a:t>Iniciativa</a:t>
            </a:r>
          </a:p>
          <a:p>
            <a:r>
              <a:rPr lang="es-MX" dirty="0"/>
              <a:t>Proposiciones (Acuerdos Parlamentarios, Puntos de Acuerdo y Protocolarias)</a:t>
            </a:r>
          </a:p>
          <a:p>
            <a:r>
              <a:rPr lang="es-MX" dirty="0"/>
              <a:t>Dictamen</a:t>
            </a:r>
          </a:p>
          <a:p>
            <a:r>
              <a:rPr lang="es-MX" dirty="0"/>
              <a:t>Voto particular</a:t>
            </a:r>
          </a:p>
          <a:p>
            <a:r>
              <a:rPr lang="es-MX" dirty="0"/>
              <a:t>Minuta con Proyecto de Decreto</a:t>
            </a:r>
          </a:p>
          <a:p>
            <a:r>
              <a:rPr lang="es-MX" dirty="0"/>
              <a:t>Observaciones</a:t>
            </a:r>
          </a:p>
          <a:p>
            <a:r>
              <a:rPr lang="es-MX" dirty="0"/>
              <a:t>Decreto </a:t>
            </a:r>
            <a:r>
              <a:rPr lang="es-MX" dirty="0" err="1"/>
              <a:t>Promulgatorio</a:t>
            </a:r>
            <a:endParaRPr lang="es-MX" dirty="0"/>
          </a:p>
          <a:p>
            <a:r>
              <a:rPr lang="es-MX" dirty="0"/>
              <a:t>Diario de Debates</a:t>
            </a:r>
          </a:p>
          <a:p>
            <a:r>
              <a:rPr lang="es-MX" dirty="0"/>
              <a:t>Gaceta Parlamentaria</a:t>
            </a:r>
          </a:p>
          <a:p>
            <a:r>
              <a:rPr lang="es-MX" dirty="0"/>
              <a:t>Diario Oficial de la Federación</a:t>
            </a:r>
          </a:p>
          <a:p>
            <a:r>
              <a:rPr lang="es-MX" dirty="0"/>
              <a:t>Memoria Documental</a:t>
            </a:r>
          </a:p>
        </p:txBody>
      </p:sp>
    </p:spTree>
    <p:extLst>
      <p:ext uri="{BB962C8B-B14F-4D97-AF65-F5344CB8AC3E}">
        <p14:creationId xmlns:p14="http://schemas.microsoft.com/office/powerpoint/2010/main" val="3994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65612-6868-4B59-B640-F8F5F87F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Decálogos para la redacción legislativa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E932B-48F7-4E5F-937F-A95E8B16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Decálogo fáctico</a:t>
            </a:r>
          </a:p>
          <a:p>
            <a:r>
              <a:rPr lang="es-MX" sz="3200" dirty="0"/>
              <a:t>Decálogo lógico</a:t>
            </a:r>
          </a:p>
          <a:p>
            <a:r>
              <a:rPr lang="es-MX" sz="3200" dirty="0"/>
              <a:t>Decálogo técnico</a:t>
            </a:r>
          </a:p>
          <a:p>
            <a:r>
              <a:rPr lang="es-MX" sz="3200" dirty="0"/>
              <a:t>Decálogo formal-jurídico</a:t>
            </a:r>
          </a:p>
          <a:p>
            <a:r>
              <a:rPr lang="es-MX" sz="3200" dirty="0"/>
              <a:t>Decálogo gramatical y lingüístico</a:t>
            </a:r>
          </a:p>
          <a:p>
            <a:r>
              <a:rPr lang="es-MX" sz="3200" dirty="0"/>
              <a:t>Decálogo ético</a:t>
            </a:r>
          </a:p>
        </p:txBody>
      </p:sp>
    </p:spTree>
    <p:extLst>
      <p:ext uri="{BB962C8B-B14F-4D97-AF65-F5344CB8AC3E}">
        <p14:creationId xmlns:p14="http://schemas.microsoft.com/office/powerpoint/2010/main" val="411529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712A-EF56-4C9D-8BF6-3AD3C534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Interpretación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EBDF5-64D2-4171-B7AC-9C81126E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En un sentido amplio, atribución de significado a una formulación normativa, independientemente de dudas o controversia.</a:t>
            </a:r>
          </a:p>
          <a:p>
            <a:r>
              <a:rPr lang="es-MX" sz="3200" dirty="0"/>
              <a:t>En un sentido estricto, atribución de significado a una formulación normativa en presencia de dudas o controversias en torno a su campo de aplicación.</a:t>
            </a:r>
          </a:p>
        </p:txBody>
      </p:sp>
    </p:spTree>
    <p:extLst>
      <p:ext uri="{BB962C8B-B14F-4D97-AF65-F5344CB8AC3E}">
        <p14:creationId xmlns:p14="http://schemas.microsoft.com/office/powerpoint/2010/main" val="2981451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808</TotalTime>
  <Words>1652</Words>
  <Application>Microsoft Office PowerPoint</Application>
  <PresentationFormat>Panorámica</PresentationFormat>
  <Paragraphs>279</Paragraphs>
  <Slides>36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Ion</vt:lpstr>
      <vt:lpstr>           TÉCNICA LEGISLATIVA, CONTROL PARLAMENTARIO Y GOBIERNOS DE COALICIÓN  </vt:lpstr>
      <vt:lpstr>Contenido</vt:lpstr>
      <vt:lpstr>Teoría General del Derecho Norberto Bobbio</vt:lpstr>
      <vt:lpstr>Contribución a la teoría de la legislación Manuel Atienza</vt:lpstr>
      <vt:lpstr>Presentación de PowerPoint</vt:lpstr>
      <vt:lpstr>Presentación de PowerPoint</vt:lpstr>
      <vt:lpstr>Documentos del Proceso Legislativo</vt:lpstr>
      <vt:lpstr>Decálogos para la redacción legislativa</vt:lpstr>
      <vt:lpstr>Interpretación</vt:lpstr>
      <vt:lpstr> Argumentos </vt:lpstr>
      <vt:lpstr> Argumentos </vt:lpstr>
      <vt:lpstr>Falacias</vt:lpstr>
      <vt:lpstr>Figuras de calificación normativa</vt:lpstr>
      <vt:lpstr>Relaciones que median entre esas figuras</vt:lpstr>
      <vt:lpstr>La incompatibilidad normativa puede presentarse en tres casos</vt:lpstr>
      <vt:lpstr>Antinomia</vt:lpstr>
      <vt:lpstr>Reglas fundamentales para resolver las antinomias</vt:lpstr>
      <vt:lpstr>Otros criterios para resolver antinomias</vt:lpstr>
      <vt:lpstr>La decisión</vt:lpstr>
      <vt:lpstr>Políticas públicas y técnica legislativa ¿conceptos excluyentes o simbiosis necesaria?</vt:lpstr>
      <vt:lpstr>Etapas del Proceso Administrativo Público</vt:lpstr>
      <vt:lpstr>Políticas públicas: Transformar ideas en proyectos viables</vt:lpstr>
      <vt:lpstr>Seis criterios para la evaluación de las políticas públicas</vt:lpstr>
      <vt:lpstr>Necesidad de una nueva ley o reforma de una vigente</vt:lpstr>
      <vt:lpstr>Necesidad de una nueva ley o reforma de una vigente</vt:lpstr>
      <vt:lpstr>Disyuntiva</vt:lpstr>
      <vt:lpstr>Evaluación ex ante, in itinere y post facto de la norma y del ordenamiento como política pública </vt:lpstr>
      <vt:lpstr>Evaluación ex ante, in itinere y post facto de la norma y del ordenamiento como política pública </vt:lpstr>
      <vt:lpstr>Presentación de PowerPoint</vt:lpstr>
      <vt:lpstr>Presentación de PowerPoint</vt:lpstr>
      <vt:lpstr>Presentación de PowerPoint</vt:lpstr>
      <vt:lpstr>Formas de gobierno en las democracias contemporáneas</vt:lpstr>
      <vt:lpstr>Tipologías del presidencialismo latinoamericano</vt:lpstr>
      <vt:lpstr>Coaliciones</vt:lpstr>
      <vt:lpstr>Teoría de las coaliciones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del poder y control parlamentario</dc:title>
  <dc:creator>Eduardo Castellanos</dc:creator>
  <cp:lastModifiedBy>Eduardo Castellanos</cp:lastModifiedBy>
  <cp:revision>66</cp:revision>
  <dcterms:created xsi:type="dcterms:W3CDTF">2018-07-31T23:57:35Z</dcterms:created>
  <dcterms:modified xsi:type="dcterms:W3CDTF">2020-04-23T20:00:03Z</dcterms:modified>
</cp:coreProperties>
</file>