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1" r:id="rId3"/>
    <p:sldId id="272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D48F-DC74-44D2-93B6-14A459F9634B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E603A-63B9-4904-B785-3E27D4AA15D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603A-63B9-4904-B785-3E27D4AA15D3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26BB68-2A18-4BAC-8C29-FC67256A961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C58A29-80FB-451D-AF3B-802C8BA3541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- Aplicação </a:t>
            </a:r>
            <a:r>
              <a:rPr lang="pt-BR" dirty="0" smtClean="0"/>
              <a:t>no modelo </a:t>
            </a:r>
            <a:r>
              <a:rPr lang="pt-BR" dirty="0" smtClean="0"/>
              <a:t>produtor-consumidor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UERJ - Sistemas Operacionais I – 2013/2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Diego da Silva da Rocha </a:t>
            </a:r>
            <a:br>
              <a:rPr lang="pt-BR" dirty="0" smtClean="0"/>
            </a:br>
            <a:r>
              <a:rPr lang="pt-BR" dirty="0" err="1" smtClean="0"/>
              <a:t>Luan</a:t>
            </a:r>
            <a:r>
              <a:rPr lang="pt-BR" dirty="0" smtClean="0"/>
              <a:t> Henrique Moreira Azevedo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Obtém o item produzido por SC na posição dois.</a:t>
            </a:r>
          </a:p>
          <a:p>
            <a:r>
              <a:rPr lang="pt-BR" dirty="0" smtClean="0"/>
              <a:t>Soma todos os itens de V e coloca o resultado em E.</a:t>
            </a:r>
          </a:p>
          <a:p>
            <a:r>
              <a:rPr lang="pt-BR" dirty="0" smtClean="0"/>
              <a:t>Disponibiliza o item para EA na posição três.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Obtém o item produzido por CF na </a:t>
            </a:r>
            <a:r>
              <a:rPr lang="pt-BR" smtClean="0"/>
              <a:t>posição três.</a:t>
            </a:r>
            <a:endParaRPr lang="pt-BR" dirty="0" smtClean="0"/>
          </a:p>
          <a:p>
            <a:r>
              <a:rPr lang="pt-BR" dirty="0" smtClean="0"/>
              <a:t>Escreve no arquivo de saída </a:t>
            </a:r>
            <a:r>
              <a:rPr lang="pt-BR" dirty="0" smtClean="0"/>
              <a:t>(o define no código procura na pasta </a:t>
            </a:r>
            <a:r>
              <a:rPr lang="pt-BR" dirty="0" err="1" smtClean="0"/>
              <a:t>bin</a:t>
            </a:r>
            <a:r>
              <a:rPr lang="pt-BR" dirty="0" smtClean="0"/>
              <a:t>, pois supõe-se a execução na pasta raiz através do </a:t>
            </a:r>
            <a:r>
              <a:rPr lang="pt-BR" dirty="0" err="1" smtClean="0"/>
              <a:t>makefile</a:t>
            </a:r>
            <a:r>
              <a:rPr lang="pt-BR" dirty="0" smtClean="0"/>
              <a:t>).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Inicializa os semáforos e </a:t>
            </a:r>
            <a:r>
              <a:rPr lang="pt-BR" dirty="0" err="1" smtClean="0"/>
              <a:t>flags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Cria as threads, uma instância de LA e EA cada, a quantidade de instâncias de MM, SC e CF são obtidas em defines no código.</a:t>
            </a:r>
          </a:p>
          <a:p>
            <a:r>
              <a:rPr lang="pt-BR" dirty="0" smtClean="0"/>
              <a:t>Espera a thread EA terminar (</a:t>
            </a:r>
            <a:r>
              <a:rPr lang="pt-BR" dirty="0" err="1" smtClean="0"/>
              <a:t>join</a:t>
            </a:r>
            <a:r>
              <a:rPr lang="pt-BR" dirty="0" smtClean="0"/>
              <a:t>) e encerra sua execução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Colocamos a marcação de </a:t>
            </a:r>
            <a:r>
              <a:rPr lang="pt-BR" dirty="0" err="1" smtClean="0"/>
              <a:t>parallel</a:t>
            </a:r>
            <a:r>
              <a:rPr lang="pt-BR" dirty="0" smtClean="0"/>
              <a:t> for dentro da thread MM, e </a:t>
            </a:r>
            <a:r>
              <a:rPr lang="pt-BR" dirty="0" err="1" smtClean="0"/>
              <a:t>setamos</a:t>
            </a:r>
            <a:r>
              <a:rPr lang="pt-BR" dirty="0" smtClean="0"/>
              <a:t> o </a:t>
            </a:r>
            <a:r>
              <a:rPr lang="pt-BR" dirty="0" err="1" smtClean="0"/>
              <a:t>openmp</a:t>
            </a:r>
            <a:r>
              <a:rPr lang="pt-BR" dirty="0" smtClean="0"/>
              <a:t> set </a:t>
            </a:r>
            <a:r>
              <a:rPr lang="pt-BR" dirty="0" err="1" smtClean="0"/>
              <a:t>num_threads</a:t>
            </a:r>
            <a:r>
              <a:rPr lang="pt-BR" dirty="0" smtClean="0"/>
              <a:t> para 2 * o total de threads MM, mas eram criadas apenas duas threads, e não duas para cada thread de MM.</a:t>
            </a:r>
          </a:p>
          <a:p>
            <a:r>
              <a:rPr lang="pt-BR" dirty="0" smtClean="0"/>
              <a:t>Tentamos habilitar subthreads através de </a:t>
            </a:r>
            <a:r>
              <a:rPr lang="pt-BR" dirty="0" err="1" smtClean="0"/>
              <a:t>omp_set_nested</a:t>
            </a:r>
            <a:r>
              <a:rPr lang="pt-BR" dirty="0" smtClean="0"/>
              <a:t>(1</a:t>
            </a:r>
            <a:r>
              <a:rPr lang="pt-BR" dirty="0" smtClean="0"/>
              <a:t>); mas pelos nossos testes também não funcionou</a:t>
            </a:r>
          </a:p>
          <a:p>
            <a:r>
              <a:rPr lang="pt-BR" dirty="0" smtClean="0"/>
              <a:t>O código desse extra só é complicado quando a diretiva “-</a:t>
            </a:r>
            <a:r>
              <a:rPr lang="pt-BR" dirty="0" err="1" smtClean="0"/>
              <a:t>fopenmp</a:t>
            </a:r>
            <a:r>
              <a:rPr lang="pt-BR" dirty="0" smtClean="0"/>
              <a:t>” é passada para o GCC</a:t>
            </a:r>
          </a:p>
          <a:p>
            <a:r>
              <a:rPr lang="pt-BR" dirty="0" smtClean="0"/>
              <a:t>Ou através dos comandos </a:t>
            </a:r>
            <a:r>
              <a:rPr lang="pt-BR" dirty="0" err="1" smtClean="0"/>
              <a:t>run-omp</a:t>
            </a:r>
            <a:r>
              <a:rPr lang="pt-BR" dirty="0" smtClean="0"/>
              <a:t> e </a:t>
            </a:r>
            <a:r>
              <a:rPr lang="pt-BR" dirty="0" err="1" smtClean="0"/>
              <a:t>build-omp</a:t>
            </a:r>
            <a:r>
              <a:rPr lang="pt-BR" dirty="0" smtClean="0"/>
              <a:t> do </a:t>
            </a:r>
            <a:r>
              <a:rPr lang="pt-BR" dirty="0" err="1" smtClean="0"/>
              <a:t>makefile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criada uma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flags_t</a:t>
            </a:r>
            <a:r>
              <a:rPr lang="pt-BR" dirty="0" smtClean="0"/>
              <a:t> que contem um semáforo, uma </a:t>
            </a:r>
            <a:r>
              <a:rPr lang="pt-BR" dirty="0" err="1" smtClean="0"/>
              <a:t>flag</a:t>
            </a:r>
            <a:r>
              <a:rPr lang="pt-BR" dirty="0" smtClean="0"/>
              <a:t> de fim de leitura (</a:t>
            </a:r>
            <a:r>
              <a:rPr lang="pt-BR" dirty="0" err="1" smtClean="0"/>
              <a:t>read_complete</a:t>
            </a:r>
            <a:r>
              <a:rPr lang="pt-BR" dirty="0" smtClean="0"/>
              <a:t>) e um contador de </a:t>
            </a:r>
            <a:r>
              <a:rPr lang="pt-BR" dirty="0" smtClean="0"/>
              <a:t>arquivos lidos (</a:t>
            </a:r>
            <a:r>
              <a:rPr lang="pt-BR" dirty="0" err="1" smtClean="0"/>
              <a:t>qtd_files</a:t>
            </a:r>
            <a:r>
              <a:rPr lang="pt-BR" dirty="0" smtClean="0"/>
              <a:t>).</a:t>
            </a:r>
            <a:endParaRPr lang="pt-BR" dirty="0" smtClean="0"/>
          </a:p>
          <a:p>
            <a:r>
              <a:rPr lang="pt-BR" dirty="0" smtClean="0"/>
              <a:t>LA foi alterado para preencher essas </a:t>
            </a:r>
            <a:r>
              <a:rPr lang="pt-BR" dirty="0" err="1" smtClean="0"/>
              <a:t>flags</a:t>
            </a:r>
            <a:r>
              <a:rPr lang="pt-BR" dirty="0" smtClean="0"/>
              <a:t> ao terminar de ler (EOF do arquivo entrada.in).</a:t>
            </a:r>
          </a:p>
          <a:p>
            <a:r>
              <a:rPr lang="pt-BR" dirty="0" smtClean="0"/>
              <a:t>EA foi alterado para quebrar o loop (</a:t>
            </a:r>
            <a:r>
              <a:rPr lang="pt-BR" dirty="0" err="1" smtClean="0"/>
              <a:t>break</a:t>
            </a:r>
            <a:r>
              <a:rPr lang="pt-BR" dirty="0" smtClean="0"/>
              <a:t>) após escrever a mesma </a:t>
            </a:r>
            <a:r>
              <a:rPr lang="pt-BR" dirty="0" smtClean="0"/>
              <a:t>quantidade </a:t>
            </a:r>
            <a:r>
              <a:rPr lang="pt-BR" dirty="0" smtClean="0"/>
              <a:t>armazenada em </a:t>
            </a:r>
            <a:r>
              <a:rPr lang="pt-BR" dirty="0" err="1" smtClean="0"/>
              <a:t>qtd_files</a:t>
            </a:r>
            <a:r>
              <a:rPr lang="pt-BR" dirty="0" smtClean="0"/>
              <a:t> (somente após a </a:t>
            </a:r>
            <a:r>
              <a:rPr lang="pt-BR" dirty="0" err="1" smtClean="0"/>
              <a:t>flag</a:t>
            </a:r>
            <a:r>
              <a:rPr lang="pt-BR" dirty="0" smtClean="0"/>
              <a:t> </a:t>
            </a:r>
            <a:r>
              <a:rPr lang="pt-BR" dirty="0" err="1" smtClean="0"/>
              <a:t>read_complete</a:t>
            </a:r>
            <a:r>
              <a:rPr lang="pt-BR" dirty="0" smtClean="0"/>
              <a:t> ter  valor 1)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Entretanto, em algumas execuções a thread EA consumia todos os itens antes que a thread LA preenchesse as </a:t>
            </a:r>
            <a:r>
              <a:rPr lang="pt-BR" dirty="0" err="1" smtClean="0"/>
              <a:t>flags</a:t>
            </a:r>
            <a:r>
              <a:rPr lang="pt-BR" dirty="0" smtClean="0"/>
              <a:t>. Nesse caso, a thread EA ficava parada aguardando um semáforo para consumir um novo item (que nunca iria aparecer) e não se encerrava.</a:t>
            </a:r>
          </a:p>
          <a:p>
            <a:r>
              <a:rPr lang="pt-BR" dirty="0" smtClean="0"/>
              <a:t>A solução encontrada para impedir isso foi assegurar que a thread LA preencha a </a:t>
            </a:r>
            <a:r>
              <a:rPr lang="pt-BR" dirty="0" err="1" smtClean="0"/>
              <a:t>flag</a:t>
            </a:r>
            <a:r>
              <a:rPr lang="pt-BR" dirty="0" smtClean="0"/>
              <a:t> antes de disponibilizar o último item, pois assim quando a thread EA estiver consumindo o último item os valores das </a:t>
            </a:r>
            <a:r>
              <a:rPr lang="pt-BR" dirty="0" err="1" smtClean="0"/>
              <a:t>flags</a:t>
            </a:r>
            <a:r>
              <a:rPr lang="pt-BR" dirty="0" smtClean="0"/>
              <a:t> já estão corretos e ela quebra o loop.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 thread LA não sabe quantos itens ela lerá só é possível marcar  as </a:t>
            </a:r>
            <a:r>
              <a:rPr lang="pt-BR" dirty="0" err="1" smtClean="0"/>
              <a:t>flags</a:t>
            </a:r>
            <a:r>
              <a:rPr lang="pt-BR" dirty="0" smtClean="0"/>
              <a:t> após o termino do loop (pois dentro do loop não se sabe se aquele item é o último ou não).</a:t>
            </a:r>
          </a:p>
          <a:p>
            <a:r>
              <a:rPr lang="pt-BR" dirty="0" smtClean="0"/>
              <a:t>Então, a disponibilização do último item passou a ocorrer após o preenchimento das </a:t>
            </a:r>
            <a:r>
              <a:rPr lang="pt-BR" dirty="0" err="1" smtClean="0"/>
              <a:t>flags</a:t>
            </a:r>
            <a:r>
              <a:rPr lang="pt-BR" dirty="0" smtClean="0"/>
              <a:t> fora do loop.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evitar que o último item fosse disponibilizado duas vezes o loop de EA foi alterado para </a:t>
            </a:r>
            <a:r>
              <a:rPr lang="pt-BR" dirty="0" smtClean="0"/>
              <a:t>no inicio de cada passo disponibilizar o item produzido no passo anterior (se houver). </a:t>
            </a:r>
          </a:p>
          <a:p>
            <a:r>
              <a:rPr lang="pt-BR" dirty="0" smtClean="0"/>
              <a:t>Assim, quando o loop termina o último item ainda não foi disponibilizado, mas a quantidade exata de arquivos já é conhecida.</a:t>
            </a:r>
          </a:p>
          <a:p>
            <a:r>
              <a:rPr lang="pt-BR" dirty="0" smtClean="0"/>
              <a:t>Nesse momento então as </a:t>
            </a:r>
            <a:r>
              <a:rPr lang="pt-BR" dirty="0" err="1" smtClean="0"/>
              <a:t>flags</a:t>
            </a:r>
            <a:r>
              <a:rPr lang="pt-BR" dirty="0" smtClean="0"/>
              <a:t> são preenchidas e o último item é disponibilizado.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compilação e execução do projeto pode ser toda feita através do </a:t>
            </a:r>
            <a:r>
              <a:rPr lang="pt-BR" dirty="0" err="1" smtClean="0"/>
              <a:t>make</a:t>
            </a:r>
            <a:r>
              <a:rPr lang="pt-BR" dirty="0" smtClean="0"/>
              <a:t> graças ao </a:t>
            </a:r>
            <a:r>
              <a:rPr lang="pt-BR" dirty="0" err="1" smtClean="0"/>
              <a:t>makefile</a:t>
            </a:r>
            <a:r>
              <a:rPr lang="pt-BR" dirty="0" smtClean="0"/>
              <a:t> inserido.</a:t>
            </a:r>
          </a:p>
          <a:p>
            <a:r>
              <a:rPr lang="pt-BR" dirty="0" smtClean="0"/>
              <a:t>As principais opções são:</a:t>
            </a:r>
          </a:p>
          <a:p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: compila (se necessário) e executa</a:t>
            </a:r>
          </a:p>
          <a:p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run-omp</a:t>
            </a:r>
            <a:r>
              <a:rPr lang="pt-BR" dirty="0" smtClean="0"/>
              <a:t>: compila com </a:t>
            </a:r>
            <a:r>
              <a:rPr lang="pt-BR" dirty="0" err="1" smtClean="0"/>
              <a:t>openmp</a:t>
            </a:r>
            <a:r>
              <a:rPr lang="pt-BR" dirty="0" smtClean="0"/>
              <a:t> habilitado (extra 5) e executa</a:t>
            </a:r>
          </a:p>
          <a:p>
            <a:r>
              <a:rPr lang="pt-BR" dirty="0" err="1" smtClean="0"/>
              <a:t>test</a:t>
            </a:r>
            <a:r>
              <a:rPr lang="pt-BR" dirty="0" smtClean="0"/>
              <a:t>: limpa o binário, compila, gera os arquivos de entrada com matrizes de teste e executa</a:t>
            </a:r>
          </a:p>
          <a:p>
            <a:r>
              <a:rPr lang="pt-BR" dirty="0" err="1" smtClean="0"/>
              <a:t>test-omp</a:t>
            </a:r>
            <a:r>
              <a:rPr lang="pt-BR" dirty="0" smtClean="0"/>
              <a:t>: </a:t>
            </a:r>
            <a:r>
              <a:rPr lang="pt-BR" dirty="0" smtClean="0"/>
              <a:t>limpa o binário, </a:t>
            </a:r>
            <a:r>
              <a:rPr lang="pt-BR" dirty="0" smtClean="0"/>
              <a:t>compila com </a:t>
            </a:r>
            <a:r>
              <a:rPr lang="pt-BR" dirty="0" err="1" smtClean="0"/>
              <a:t>openmp</a:t>
            </a:r>
            <a:r>
              <a:rPr lang="pt-BR" dirty="0" smtClean="0"/>
              <a:t>, </a:t>
            </a:r>
            <a:r>
              <a:rPr lang="pt-BR" dirty="0" smtClean="0"/>
              <a:t>gera os arquivos de entrada com matrizes de teste e executa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testes foram executados através do </a:t>
            </a:r>
            <a:r>
              <a:rPr lang="pt-BR" dirty="0" err="1" smtClean="0"/>
              <a:t>make</a:t>
            </a:r>
            <a:r>
              <a:rPr lang="pt-BR" dirty="0" smtClean="0"/>
              <a:t> que roda na raiz do projeto, dessa forma, o endereço dos arquivos de entrada e saída contem a pasta </a:t>
            </a:r>
            <a:r>
              <a:rPr lang="pt-BR" dirty="0" err="1" smtClean="0"/>
              <a:t>bin</a:t>
            </a:r>
            <a:r>
              <a:rPr lang="pt-BR" dirty="0" smtClean="0"/>
              <a:t>.</a:t>
            </a:r>
          </a:p>
          <a:p>
            <a:r>
              <a:rPr lang="pt-BR" dirty="0" smtClean="0"/>
              <a:t>Mesmo motivo que o arquivo entrada.in contem o endereços dos outros arquivos também com a pasta </a:t>
            </a:r>
            <a:r>
              <a:rPr lang="pt-BR" dirty="0" err="1" smtClean="0"/>
              <a:t>bin</a:t>
            </a:r>
            <a:endParaRPr lang="pt-BR" dirty="0" smtClean="0"/>
          </a:p>
          <a:p>
            <a:r>
              <a:rPr lang="pt-BR" dirty="0" smtClean="0"/>
              <a:t>Como esses endereços estão em cláusulas #define é prático trocar para que o projeto procure os arquivos sempre na pasta corrente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Foram utilizadas 3 </a:t>
            </a:r>
            <a:r>
              <a:rPr lang="pt-BR" dirty="0" err="1" smtClean="0"/>
              <a:t>structs</a:t>
            </a:r>
            <a:r>
              <a:rPr lang="pt-BR" dirty="0" smtClean="0"/>
              <a:t> </a:t>
            </a:r>
            <a:r>
              <a:rPr lang="pt-BR" dirty="0" err="1" smtClean="0"/>
              <a:t>s_t</a:t>
            </a:r>
            <a:r>
              <a:rPr lang="pt-BR" dirty="0" smtClean="0"/>
              <a:t>, </a:t>
            </a:r>
            <a:r>
              <a:rPr lang="pt-BR" dirty="0" err="1" smtClean="0"/>
              <a:t>sbuf_t</a:t>
            </a:r>
            <a:r>
              <a:rPr lang="pt-BR" dirty="0" smtClean="0"/>
              <a:t> e </a:t>
            </a:r>
            <a:r>
              <a:rPr lang="pt-BR" dirty="0" err="1" smtClean="0"/>
              <a:t>flags_t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s_t</a:t>
            </a:r>
            <a:r>
              <a:rPr lang="pt-BR" dirty="0" smtClean="0"/>
              <a:t> </a:t>
            </a:r>
            <a:r>
              <a:rPr lang="pt-BR" dirty="0" smtClean="0"/>
              <a:t> armazena as matrizes lidas e os resultados dos processamentos</a:t>
            </a:r>
          </a:p>
          <a:p>
            <a:r>
              <a:rPr lang="pt-BR" dirty="0" err="1" smtClean="0"/>
              <a:t>sbuf_t</a:t>
            </a:r>
            <a:r>
              <a:rPr lang="pt-BR" dirty="0" smtClean="0"/>
              <a:t> contem os dados de controle de acesso (semáforos, buffer e outras variáveis de controle) aos itens processados pelas threads.</a:t>
            </a:r>
          </a:p>
          <a:p>
            <a:r>
              <a:rPr lang="pt-BR" dirty="0" err="1" smtClean="0"/>
              <a:t>flags_t</a:t>
            </a:r>
            <a:r>
              <a:rPr lang="pt-BR" dirty="0" smtClean="0"/>
              <a:t> foi criado para armazenar as variáveis de controle e os </a:t>
            </a:r>
            <a:r>
              <a:rPr lang="pt-BR" dirty="0" err="1" smtClean="0"/>
              <a:t>flags</a:t>
            </a:r>
            <a:r>
              <a:rPr lang="pt-BR" dirty="0" smtClean="0"/>
              <a:t> de comunicação entre a thread LA e EA (necessária para implementação do extra 6).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Foram criadas duas funções auxiliadoras:</a:t>
            </a:r>
          </a:p>
          <a:p>
            <a:r>
              <a:rPr lang="pt-BR" dirty="0" err="1" smtClean="0"/>
              <a:t>escreveMatrixArquivo</a:t>
            </a:r>
            <a:r>
              <a:rPr lang="pt-BR" dirty="0" smtClean="0"/>
              <a:t>(FILE </a:t>
            </a:r>
            <a:r>
              <a:rPr lang="pt-BR" dirty="0" smtClean="0"/>
              <a:t>*f, </a:t>
            </a:r>
            <a:r>
              <a:rPr lang="pt-BR" dirty="0" err="1" smtClean="0"/>
              <a:t>double</a:t>
            </a:r>
            <a:r>
              <a:rPr lang="pt-BR" dirty="0" smtClean="0"/>
              <a:t> **m, </a:t>
            </a:r>
            <a:r>
              <a:rPr lang="pt-BR" dirty="0" err="1" smtClean="0"/>
              <a:t>int</a:t>
            </a:r>
            <a:r>
              <a:rPr lang="pt-BR" dirty="0" smtClean="0"/>
              <a:t> ordem</a:t>
            </a:r>
            <a:r>
              <a:rPr lang="pt-BR" dirty="0" smtClean="0"/>
              <a:t>) que escreve num arquivo “f”, uma matriz “m” quadrada de ordem  “ordem” seguindo a formatação do trabalho.</a:t>
            </a:r>
            <a:br>
              <a:rPr lang="pt-BR" dirty="0" smtClean="0"/>
            </a:br>
            <a:r>
              <a:rPr lang="pt-BR" dirty="0" smtClean="0"/>
              <a:t>Essa função evita a repetição de código na função </a:t>
            </a:r>
            <a:r>
              <a:rPr lang="pt-BR" dirty="0" err="1" smtClean="0"/>
              <a:t>ea</a:t>
            </a:r>
            <a:r>
              <a:rPr lang="pt-BR" dirty="0" smtClean="0"/>
              <a:t>, que escreve três matrizes no arquivo.</a:t>
            </a:r>
          </a:p>
          <a:p>
            <a:r>
              <a:rPr lang="pt-BR" dirty="0" smtClean="0"/>
              <a:t>destruir(</a:t>
            </a:r>
            <a:r>
              <a:rPr lang="pt-BR" dirty="0" err="1" smtClean="0"/>
              <a:t>s_t</a:t>
            </a:r>
            <a:r>
              <a:rPr lang="pt-BR" dirty="0" smtClean="0"/>
              <a:t> </a:t>
            </a:r>
            <a:r>
              <a:rPr lang="pt-BR" dirty="0" smtClean="0"/>
              <a:t>*s</a:t>
            </a:r>
            <a:r>
              <a:rPr lang="pt-BR" dirty="0" smtClean="0"/>
              <a:t>) que recebe um ponteiro para um item </a:t>
            </a:r>
            <a:r>
              <a:rPr lang="pt-BR" dirty="0" err="1" smtClean="0"/>
              <a:t>s_t</a:t>
            </a:r>
            <a:r>
              <a:rPr lang="pt-BR" dirty="0" smtClean="0"/>
              <a:t> que foi produzido dinamicamente e o destrói, destruindo também os seus atributos que também foram criados dinamicamente.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 (Leitora de Arquivo, lê os arquivos de entrada e cria um item da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s_t</a:t>
            </a:r>
            <a:r>
              <a:rPr lang="pt-BR" dirty="0" smtClean="0"/>
              <a:t> e disponibiliza para MM)</a:t>
            </a:r>
          </a:p>
          <a:p>
            <a:r>
              <a:rPr lang="pt-BR" dirty="0" smtClean="0"/>
              <a:t>MM (Multiplicadora de matrizes, consome de EA, multiplica as duas matrizes e disponibiliza para SC)</a:t>
            </a:r>
          </a:p>
          <a:p>
            <a:r>
              <a:rPr lang="pt-BR" dirty="0" smtClean="0"/>
              <a:t>SC (Somadora de Colunas, consome de MM, calcula um somatório por coluna e disponibiliza para CF)</a:t>
            </a:r>
          </a:p>
          <a:p>
            <a:r>
              <a:rPr lang="pt-BR" dirty="0" smtClean="0"/>
              <a:t>CF (Calculo Final, consome de SC, realiza a soma geral da matriz e disponibiliza para EA)</a:t>
            </a:r>
          </a:p>
          <a:p>
            <a:r>
              <a:rPr lang="pt-BR" dirty="0" smtClean="0"/>
              <a:t>EA (Escritora de Arquivo, escreve no arquivo de saída)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a leitura do arquivo entrada.in (o define no código procura na pasta </a:t>
            </a:r>
            <a:r>
              <a:rPr lang="pt-BR" dirty="0" err="1" smtClean="0"/>
              <a:t>bin</a:t>
            </a:r>
            <a:r>
              <a:rPr lang="pt-BR" dirty="0" smtClean="0"/>
              <a:t>, pois supõe-se a execução na pasta raiz através do </a:t>
            </a:r>
            <a:r>
              <a:rPr lang="pt-BR" dirty="0" err="1" smtClean="0"/>
              <a:t>makefile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Faz a leitura de cada arquivo complementar </a:t>
            </a:r>
          </a:p>
          <a:p>
            <a:r>
              <a:rPr lang="pt-BR" dirty="0" smtClean="0"/>
              <a:t>Armazena os dados lidos no item </a:t>
            </a:r>
            <a:r>
              <a:rPr lang="pt-BR" dirty="0" err="1" smtClean="0"/>
              <a:t>s_t</a:t>
            </a:r>
            <a:r>
              <a:rPr lang="pt-BR" dirty="0" smtClean="0"/>
              <a:t> criado dinamicamente.</a:t>
            </a:r>
          </a:p>
          <a:p>
            <a:r>
              <a:rPr lang="pt-BR" dirty="0" smtClean="0"/>
              <a:t>Disponibiliza o item para ser consumido pela thread MM através do índice zero do vetor </a:t>
            </a:r>
            <a:r>
              <a:rPr lang="pt-BR" dirty="0" err="1" smtClean="0"/>
              <a:t>shared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Obtém o item produzido por EA no índice zero</a:t>
            </a:r>
          </a:p>
          <a:p>
            <a:r>
              <a:rPr lang="pt-BR" dirty="0" smtClean="0"/>
              <a:t>Realiza a multiplicação das matrizes A e B salvando na matriz C</a:t>
            </a:r>
          </a:p>
          <a:p>
            <a:r>
              <a:rPr lang="pt-BR" dirty="0" smtClean="0"/>
              <a:t>Disponibiliza o item para ser consumido por SC na posição um do vetor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Obtém o item produzido por MM na posição um.</a:t>
            </a:r>
          </a:p>
          <a:p>
            <a:r>
              <a:rPr lang="pt-BR" dirty="0" smtClean="0"/>
              <a:t>Realiza a soma dos itens de cada coluna de C, armazenando os resultados em V.</a:t>
            </a:r>
          </a:p>
          <a:p>
            <a:r>
              <a:rPr lang="pt-BR" dirty="0" smtClean="0"/>
              <a:t>Disponibiliza o item para CF na posição dois.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1022</Words>
  <Application>Microsoft Office PowerPoint</Application>
  <PresentationFormat>Apresentação na tela (4:3)</PresentationFormat>
  <Paragraphs>72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Fluxo</vt:lpstr>
      <vt:lpstr>Projeto - Aplicação no modelo produtor-consumidor</vt:lpstr>
      <vt:lpstr>Executando</vt:lpstr>
      <vt:lpstr>Observações</vt:lpstr>
      <vt:lpstr>Structs</vt:lpstr>
      <vt:lpstr>Funções auxiliares</vt:lpstr>
      <vt:lpstr>Threads</vt:lpstr>
      <vt:lpstr>EA</vt:lpstr>
      <vt:lpstr>MM</vt:lpstr>
      <vt:lpstr>SC</vt:lpstr>
      <vt:lpstr>CF</vt:lpstr>
      <vt:lpstr>EA</vt:lpstr>
      <vt:lpstr>Main</vt:lpstr>
      <vt:lpstr>Extra 5</vt:lpstr>
      <vt:lpstr>Extra 6</vt:lpstr>
      <vt:lpstr>Extra 6</vt:lpstr>
      <vt:lpstr>Extra 6</vt:lpstr>
      <vt:lpstr>Extra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Rocha</dc:creator>
  <cp:lastModifiedBy>Diego Rocha</cp:lastModifiedBy>
  <cp:revision>21</cp:revision>
  <dcterms:created xsi:type="dcterms:W3CDTF">2014-02-03T19:14:24Z</dcterms:created>
  <dcterms:modified xsi:type="dcterms:W3CDTF">2014-02-03T22:17:26Z</dcterms:modified>
</cp:coreProperties>
</file>