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5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8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3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98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0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2175-C0F1-4C3D-89AD-A6EE219BD78A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29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3217"/>
            <a:ext cx="9144000" cy="1062185"/>
          </a:xfrm>
        </p:spPr>
        <p:txBody>
          <a:bodyPr/>
          <a:lstStyle/>
          <a:p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Ruídos</a:t>
            </a:r>
            <a:endParaRPr lang="pt-BR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6374" y="4249153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Henrique Nogueira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Santos Castro</a:t>
            </a:r>
          </a:p>
          <a:p>
            <a:r>
              <a:rPr lang="pt-BR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Jhonatan</a:t>
            </a:r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Damas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Moreira Machado</a:t>
            </a:r>
          </a:p>
        </p:txBody>
      </p:sp>
    </p:spTree>
    <p:extLst>
      <p:ext uri="{BB962C8B-B14F-4D97-AF65-F5344CB8AC3E}">
        <p14:creationId xmlns:p14="http://schemas.microsoft.com/office/powerpoint/2010/main" val="678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pt-BR" altLang="pt-BR" sz="3600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O que é um ruído nas Redes de Computadores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Todos os sinais elétricos ao propagarem-se por um meio de transmissão  podem sofrer alguns tipos de perturbações ou degradações ,a isso dá-se o nome de ruído. Os ruídos gerados pelas falhas no sistemas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de energia elétrica são os que causam maiores defeitos em redes de computadores , o que pode resultar de defeitos de </a:t>
            </a:r>
            <a:r>
              <a:rPr kumimoji="0" lang="pt-BR" altLang="pt-B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hardware</a:t>
            </a:r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e mesmo perda de dados e erros em programas que podem ser executados </a:t>
            </a:r>
            <a:r>
              <a:rPr kumimoji="0" lang="pt-BR" altLang="pt-B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software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7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Formas de Ruído</a:t>
            </a:r>
            <a:r>
              <a:rPr kumimoji="0" lang="pt-BR" altLang="pt-BR" sz="7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7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943225" algn="l"/>
              </a:tabLst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Existem três formatos básicos de ruídos que afetam as redes de comunicação: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Impulsivo;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Térmico;</a:t>
            </a:r>
            <a:endParaRPr kumimoji="0" lang="pt-BR" altLang="pt-BR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Ruído</a:t>
            </a:r>
            <a:r>
              <a:rPr kumimoji="0" lang="pt-BR" altLang="pt-BR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3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Crosstalk</a:t>
            </a:r>
            <a:r>
              <a:rPr kumimoji="0" lang="pt-BR" altLang="pt-BR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b="1" i="1" dirty="0" smtClean="0">
                <a:solidFill>
                  <a:srgbClr val="79610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Impulsivo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Térmico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2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Crosstalk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3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>
                <a:solidFill>
                  <a:srgbClr val="79610D"/>
                </a:solidFill>
                <a:latin typeface="Arial" panose="020B0604020202020204" pitchFamily="34" charset="0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8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128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Times New Roman</vt:lpstr>
      <vt:lpstr>Tema do Office</vt:lpstr>
      <vt:lpstr>Tipos de Ruídos</vt:lpstr>
      <vt:lpstr>O que é um ruído nas Redes de Computadores</vt:lpstr>
      <vt:lpstr>Formas de Ruído </vt:lpstr>
      <vt:lpstr>Apresentação do PowerPoint</vt:lpstr>
      <vt:lpstr>Ruído Térmico</vt:lpstr>
      <vt:lpstr>Ruído Crosstalk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aluno0415</dc:creator>
  <cp:lastModifiedBy>aluno0415</cp:lastModifiedBy>
  <cp:revision>3</cp:revision>
  <dcterms:created xsi:type="dcterms:W3CDTF">2018-04-18T22:11:04Z</dcterms:created>
  <dcterms:modified xsi:type="dcterms:W3CDTF">2018-04-18T22:36:42Z</dcterms:modified>
</cp:coreProperties>
</file>