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2175-C0F1-4C3D-89AD-A6EE219BD78A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7B3-C1D7-40A2-8DFE-5826A48A1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7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2175-C0F1-4C3D-89AD-A6EE219BD78A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7B3-C1D7-40A2-8DFE-5826A48A1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57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2175-C0F1-4C3D-89AD-A6EE219BD78A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7B3-C1D7-40A2-8DFE-5826A48A1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80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2175-C0F1-4C3D-89AD-A6EE219BD78A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7B3-C1D7-40A2-8DFE-5826A48A1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93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2175-C0F1-4C3D-89AD-A6EE219BD78A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7B3-C1D7-40A2-8DFE-5826A48A1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83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2175-C0F1-4C3D-89AD-A6EE219BD78A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7B3-C1D7-40A2-8DFE-5826A48A1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61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2175-C0F1-4C3D-89AD-A6EE219BD78A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7B3-C1D7-40A2-8DFE-5826A48A1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96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2175-C0F1-4C3D-89AD-A6EE219BD78A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7B3-C1D7-40A2-8DFE-5826A48A1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98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2175-C0F1-4C3D-89AD-A6EE219BD78A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7B3-C1D7-40A2-8DFE-5826A48A1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03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2175-C0F1-4C3D-89AD-A6EE219BD78A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7B3-C1D7-40A2-8DFE-5826A48A1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59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2175-C0F1-4C3D-89AD-A6EE219BD78A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7B3-C1D7-40A2-8DFE-5826A48A1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27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32175-C0F1-4C3D-89AD-A6EE219BD78A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927B3-C1D7-40A2-8DFE-5826A48A1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29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53217"/>
            <a:ext cx="9144000" cy="1062185"/>
          </a:xfrm>
        </p:spPr>
        <p:txBody>
          <a:bodyPr/>
          <a:lstStyle/>
          <a:p>
            <a:r>
              <a:rPr lang="pt-BR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Ruídos</a:t>
            </a:r>
            <a:endParaRPr lang="pt-BR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86374" y="4249153"/>
            <a:ext cx="9144000" cy="1655762"/>
          </a:xfrm>
        </p:spPr>
        <p:txBody>
          <a:bodyPr>
            <a:noAutofit/>
          </a:bodyPr>
          <a:lstStyle/>
          <a:p>
            <a:r>
              <a:rPr lang="pt-BR" sz="28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Equipe</a:t>
            </a:r>
          </a:p>
          <a:p>
            <a:r>
              <a:rPr lang="pt-BR" sz="28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Diego Henrique Nogueira</a:t>
            </a:r>
          </a:p>
          <a:p>
            <a:r>
              <a:rPr lang="pt-BR" sz="28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Diego Santos Castro</a:t>
            </a:r>
          </a:p>
          <a:p>
            <a:r>
              <a:rPr lang="pt-BR" sz="2800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Jhonatan</a:t>
            </a:r>
            <a:r>
              <a:rPr lang="pt-BR" sz="28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Damas</a:t>
            </a:r>
          </a:p>
          <a:p>
            <a:r>
              <a:rPr lang="pt-BR" sz="28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Bruno Moreira Machado</a:t>
            </a:r>
          </a:p>
        </p:txBody>
      </p:sp>
    </p:spTree>
    <p:extLst>
      <p:ext uri="{BB962C8B-B14F-4D97-AF65-F5344CB8AC3E}">
        <p14:creationId xmlns:p14="http://schemas.microsoft.com/office/powerpoint/2010/main" val="6785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0" lang="pt-BR" altLang="pt-BR" sz="3600" b="1" i="1" u="none" strike="noStrike" cap="none" normalizeH="0" baseline="0" dirty="0" smtClean="0">
                <a:ln>
                  <a:noFill/>
                </a:ln>
                <a:solidFill>
                  <a:srgbClr val="79610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omic Sans MS" panose="030F0702030302020204" pitchFamily="66" charset="0"/>
              </a:rPr>
              <a:t>O que é um ruído nas Redes de Computadores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omic Sans MS" panose="030F0702030302020204" pitchFamily="66" charset="0"/>
              </a:rPr>
              <a:t>Todos os sinais elétricos ao propagarem-se por um meio de transmissão  podem sofrer alguns tipos de perturbações ou degradações ,a isso dá-se o nome de ruído. Os ruídos gerados pelas falhas no sistemas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omic Sans MS" panose="030F0702030302020204" pitchFamily="66" charset="0"/>
              </a:rPr>
              <a:t>de energia elétrica são os que causam maiores defeitos em redes de computadores , o que pode resultar de defeitos de </a:t>
            </a:r>
            <a:r>
              <a:rPr kumimoji="0" lang="pt-BR" altLang="pt-BR" b="1" i="1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omic Sans MS" panose="030F0702030302020204" pitchFamily="66" charset="0"/>
              </a:rPr>
              <a:t>hardware</a:t>
            </a:r>
            <a:r>
              <a:rPr kumimoji="0" lang="pt-BR" altLang="pt-B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omic Sans MS" panose="030F0702030302020204" pitchFamily="66" charset="0"/>
              </a:rPr>
              <a:t> 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omic Sans MS" panose="030F0702030302020204" pitchFamily="66" charset="0"/>
              </a:rPr>
              <a:t>e mesmo perda de dados e erros em programas que podem ser executados </a:t>
            </a:r>
            <a:r>
              <a:rPr kumimoji="0" lang="pt-BR" altLang="pt-BR" b="1" i="1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omic Sans MS" panose="030F0702030302020204" pitchFamily="66" charset="0"/>
              </a:rPr>
              <a:t>software</a:t>
            </a:r>
            <a:r>
              <a:rPr kumimoji="0" lang="pt-BR" altLang="pt-BR" sz="7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pt-BR" altLang="pt-BR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372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kumimoji="0" lang="pt-BR" altLang="pt-BR" b="1" i="1" u="none" strike="noStrike" cap="none" normalizeH="0" baseline="0" dirty="0" smtClean="0">
                <a:ln>
                  <a:noFill/>
                </a:ln>
                <a:solidFill>
                  <a:srgbClr val="79610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omic Sans MS" panose="030F0702030302020204" pitchFamily="66" charset="0"/>
              </a:rPr>
              <a:t>Formas de Ruído</a:t>
            </a:r>
            <a:r>
              <a:rPr kumimoji="0" lang="pt-BR" altLang="pt-BR" sz="7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7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BR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924099"/>
            <a:ext cx="105156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943225" algn="l"/>
              </a:tabLst>
            </a:pP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omic Sans MS" panose="030F0702030302020204" pitchFamily="66" charset="0"/>
              </a:rPr>
              <a:t>Existem três formatos básicos de ruídos que afetam as redes de comunicação:</a:t>
            </a:r>
            <a:endParaRPr kumimoji="0" lang="pt-BR" altLang="pt-BR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Comic Sans MS" panose="030F0702030302020204" pitchFamily="66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2943225" algn="l"/>
              </a:tabLst>
            </a:pPr>
            <a:endParaRPr kumimoji="0" lang="pt-BR" altLang="pt-BR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Comic Sans MS" panose="030F0702030302020204" pitchFamily="66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2943225" algn="l"/>
              </a:tabLst>
            </a:pPr>
            <a:r>
              <a:rPr kumimoji="0" lang="pt-BR" altLang="pt-BR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omic Sans MS" panose="030F0702030302020204" pitchFamily="66" charset="0"/>
              </a:rPr>
              <a:t>Ruído Impulsivo;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2943225" algn="l"/>
              </a:tabLst>
            </a:pPr>
            <a:r>
              <a:rPr kumimoji="0" lang="pt-BR" altLang="pt-BR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omic Sans MS" panose="030F0702030302020204" pitchFamily="66" charset="0"/>
              </a:rPr>
              <a:t>Ruído Térmico;</a:t>
            </a:r>
            <a:endParaRPr kumimoji="0" lang="pt-BR" altLang="pt-BR" sz="4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Comic Sans MS" panose="030F0702030302020204" pitchFamily="66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2943225" algn="l"/>
              </a:tabLst>
            </a:pPr>
            <a:r>
              <a:rPr kumimoji="0" lang="pt-BR" altLang="pt-BR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Ruído</a:t>
            </a:r>
            <a:r>
              <a:rPr kumimoji="0" lang="pt-BR" altLang="pt-BR" sz="3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36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Crosstalk</a:t>
            </a:r>
            <a:r>
              <a:rPr kumimoji="0" lang="pt-BR" altLang="pt-BR" sz="3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pt-BR" altLang="pt-BR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315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altLang="pt-BR" b="1" i="1" dirty="0" smtClean="0">
                <a:solidFill>
                  <a:srgbClr val="79610D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omic Sans MS" panose="030F0702030302020204" pitchFamily="66" charset="0"/>
              </a:rPr>
              <a:t>Ruído Impulsivo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510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pt-BR" altLang="pt-BR" b="1" i="1" u="none" strike="noStrike" cap="none" normalizeH="0" baseline="0" dirty="0" smtClean="0">
                <a:ln>
                  <a:noFill/>
                </a:ln>
                <a:solidFill>
                  <a:srgbClr val="79610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omic Sans MS" panose="030F0702030302020204" pitchFamily="66" charset="0"/>
              </a:rPr>
              <a:t>Ruído Térmico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426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pt-BR" altLang="pt-BR" b="1" i="1" u="none" strike="noStrike" cap="none" normalizeH="0" baseline="0" dirty="0" smtClean="0">
                <a:ln>
                  <a:noFill/>
                </a:ln>
                <a:solidFill>
                  <a:srgbClr val="79610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omic Sans MS" panose="030F0702030302020204" pitchFamily="66" charset="0"/>
              </a:rPr>
              <a:t>Ruído </a:t>
            </a:r>
            <a:r>
              <a:rPr kumimoji="0" lang="pt-BR" altLang="pt-BR" b="1" i="1" u="none" strike="noStrike" cap="none" normalizeH="0" baseline="0" dirty="0" err="1" smtClean="0">
                <a:ln>
                  <a:noFill/>
                </a:ln>
                <a:solidFill>
                  <a:srgbClr val="79610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omic Sans MS" panose="030F0702030302020204" pitchFamily="66" charset="0"/>
              </a:rPr>
              <a:t>Crosstalk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b="1" dirty="0" err="1" smtClean="0">
                <a:solidFill>
                  <a:schemeClr val="bg1"/>
                </a:solidFill>
              </a:rPr>
              <a:t>Crosstalk</a:t>
            </a:r>
            <a:r>
              <a:rPr lang="pt-BR" sz="3200" dirty="0">
                <a:solidFill>
                  <a:schemeClr val="bg1"/>
                </a:solidFill>
              </a:rPr>
              <a:t> ou </a:t>
            </a:r>
            <a:r>
              <a:rPr lang="pt-BR" sz="3200" dirty="0" err="1">
                <a:solidFill>
                  <a:schemeClr val="bg1"/>
                </a:solidFill>
              </a:rPr>
              <a:t>diafonia</a:t>
            </a:r>
            <a:r>
              <a:rPr lang="pt-BR" sz="3200" dirty="0">
                <a:solidFill>
                  <a:schemeClr val="bg1"/>
                </a:solidFill>
              </a:rPr>
              <a:t> é a </a:t>
            </a:r>
            <a:r>
              <a:rPr lang="pt-BR" sz="3200" dirty="0" smtClean="0">
                <a:solidFill>
                  <a:schemeClr val="bg1"/>
                </a:solidFill>
              </a:rPr>
              <a:t>interferência </a:t>
            </a:r>
            <a:r>
              <a:rPr lang="pt-BR" sz="3200" dirty="0">
                <a:solidFill>
                  <a:schemeClr val="bg1"/>
                </a:solidFill>
              </a:rPr>
              <a:t> indesejada que um canal de transmissão causa em outro. Foi observado pela primeira vez durante a </a:t>
            </a:r>
            <a:r>
              <a:rPr lang="pt-BR" sz="3200" dirty="0" smtClean="0">
                <a:solidFill>
                  <a:schemeClr val="bg1"/>
                </a:solidFill>
              </a:rPr>
              <a:t>Segunda Guerra Mundial, </a:t>
            </a:r>
            <a:r>
              <a:rPr lang="pt-BR" sz="3200" dirty="0">
                <a:solidFill>
                  <a:schemeClr val="bg1"/>
                </a:solidFill>
              </a:rPr>
              <a:t>devido à grande quantidade de transmissões que eram feitas na </a:t>
            </a:r>
            <a:r>
              <a:rPr lang="pt-BR" sz="3200" dirty="0" smtClean="0">
                <a:solidFill>
                  <a:schemeClr val="bg1"/>
                </a:solidFill>
              </a:rPr>
              <a:t>época. Essa </a:t>
            </a:r>
            <a:r>
              <a:rPr lang="pt-BR" sz="3200" dirty="0">
                <a:solidFill>
                  <a:schemeClr val="bg1"/>
                </a:solidFill>
              </a:rPr>
              <a:t>interferência é criada por um </a:t>
            </a:r>
            <a:r>
              <a:rPr lang="pt-BR" sz="3200" dirty="0" smtClean="0">
                <a:solidFill>
                  <a:schemeClr val="bg1"/>
                </a:solidFill>
              </a:rPr>
              <a:t>curto-circuito</a:t>
            </a:r>
            <a:r>
              <a:rPr lang="pt-BR" sz="3200" dirty="0">
                <a:solidFill>
                  <a:schemeClr val="bg1"/>
                </a:solidFill>
              </a:rPr>
              <a:t> ou a junção indutiva entre essas duas linhas independentes.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237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pt-BR" altLang="pt-BR" b="1" i="1" u="none" strike="noStrike" cap="none" normalizeH="0" baseline="0" dirty="0" smtClean="0">
                <a:ln>
                  <a:noFill/>
                </a:ln>
                <a:solidFill>
                  <a:srgbClr val="79610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omic Sans MS" panose="030F0702030302020204" pitchFamily="66" charset="0"/>
              </a:rPr>
              <a:t>Ruído </a:t>
            </a:r>
            <a:r>
              <a:rPr kumimoji="0" lang="pt-BR" altLang="pt-BR" b="1" i="1" u="none" strike="noStrike" cap="none" normalizeH="0" baseline="0" dirty="0" err="1" smtClean="0">
                <a:ln>
                  <a:noFill/>
                </a:ln>
                <a:solidFill>
                  <a:srgbClr val="79610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omic Sans MS" panose="030F0702030302020204" pitchFamily="66" charset="0"/>
              </a:rPr>
              <a:t>Crosstalk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>
                <a:solidFill>
                  <a:schemeClr val="bg1"/>
                </a:solidFill>
              </a:rPr>
              <a:t>Em </a:t>
            </a:r>
            <a:r>
              <a:rPr lang="pt-BR" sz="3600" dirty="0" smtClean="0">
                <a:solidFill>
                  <a:schemeClr val="bg1"/>
                </a:solidFill>
              </a:rPr>
              <a:t>eletrônica,</a:t>
            </a:r>
            <a:r>
              <a:rPr lang="pt-BR" sz="3600" dirty="0">
                <a:solidFill>
                  <a:schemeClr val="bg1"/>
                </a:solidFill>
              </a:rPr>
              <a:t> </a:t>
            </a:r>
            <a:r>
              <a:rPr lang="pt-BR" sz="3600" i="1" dirty="0" err="1">
                <a:solidFill>
                  <a:schemeClr val="bg1"/>
                </a:solidFill>
              </a:rPr>
              <a:t>crosstalk</a:t>
            </a:r>
            <a:r>
              <a:rPr lang="pt-BR" sz="3600" dirty="0">
                <a:solidFill>
                  <a:schemeClr val="bg1"/>
                </a:solidFill>
              </a:rPr>
              <a:t> é qualquer fenômeno em que um sinal transmitido em um circuito ou canal de um sistema de transmissão cria um efeito indesejado em outro circuito ou canal. </a:t>
            </a:r>
            <a:r>
              <a:rPr lang="pt-BR" sz="3600" i="1" dirty="0" err="1">
                <a:solidFill>
                  <a:schemeClr val="bg1"/>
                </a:solidFill>
              </a:rPr>
              <a:t>Crosstalk</a:t>
            </a:r>
            <a:r>
              <a:rPr lang="pt-BR" sz="3600" dirty="0">
                <a:solidFill>
                  <a:schemeClr val="bg1"/>
                </a:solidFill>
              </a:rPr>
              <a:t> é normalmente causado por capacitâncias, indutâncias ou conexão condutiva com um circuito ou canal — todas indesejadas.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508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pt-BR" altLang="pt-BR" b="1" i="1" u="none" strike="noStrike" cap="none" normalizeH="0" baseline="0" dirty="0" smtClean="0">
                <a:ln>
                  <a:noFill/>
                </a:ln>
                <a:solidFill>
                  <a:srgbClr val="79610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omic Sans MS" panose="030F0702030302020204" pitchFamily="66" charset="0"/>
              </a:rPr>
              <a:t>Ruído </a:t>
            </a:r>
            <a:r>
              <a:rPr kumimoji="0" lang="pt-BR" altLang="pt-BR" b="1" i="1" u="none" strike="noStrike" cap="none" normalizeH="0" baseline="0" dirty="0" err="1" smtClean="0">
                <a:ln>
                  <a:noFill/>
                </a:ln>
                <a:solidFill>
                  <a:srgbClr val="79610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omic Sans MS" panose="030F0702030302020204" pitchFamily="66" charset="0"/>
              </a:rPr>
              <a:t>Crosstalk</a:t>
            </a:r>
            <a:endParaRPr lang="pt-BR" dirty="0"/>
          </a:p>
        </p:txBody>
      </p:sp>
      <p:pic>
        <p:nvPicPr>
          <p:cNvPr id="4" name="Espaço Reservado para Conteúdo 3" descr="https://media.licdn.com/dms/image/C4E12AQHmj2xR6anxEQ/article-inline_image-shrink_1000_1488/0?e=2123290800&amp;v=beta&amp;t=dN55d5cgWj0Kd37HoNyxxcCXdXVeKACj8kQqhr1GhY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61" y="1690688"/>
            <a:ext cx="9854685" cy="47915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936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i="1" dirty="0" smtClean="0">
                <a:solidFill>
                  <a:srgbClr val="79610D"/>
                </a:solidFill>
                <a:latin typeface="Arial" panose="020B0604020202020204" pitchFamily="34" charset="0"/>
              </a:rPr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985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</TotalTime>
  <Words>134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Comic Sans MS</vt:lpstr>
      <vt:lpstr>Times New Roman</vt:lpstr>
      <vt:lpstr>Tema do Office</vt:lpstr>
      <vt:lpstr>Tipos de Ruídos</vt:lpstr>
      <vt:lpstr>O que é um ruído nas Redes de Computadores</vt:lpstr>
      <vt:lpstr>Formas de Ruído </vt:lpstr>
      <vt:lpstr>Apresentação do PowerPoint</vt:lpstr>
      <vt:lpstr>Ruído Térmico</vt:lpstr>
      <vt:lpstr>Ruído Crosstalk</vt:lpstr>
      <vt:lpstr>Ruído Crosstalk</vt:lpstr>
      <vt:lpstr>Ruído Crosstalk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aluno0415</dc:creator>
  <cp:lastModifiedBy>-Diego</cp:lastModifiedBy>
  <cp:revision>4</cp:revision>
  <dcterms:created xsi:type="dcterms:W3CDTF">2018-04-18T22:11:04Z</dcterms:created>
  <dcterms:modified xsi:type="dcterms:W3CDTF">2018-04-20T13:22:53Z</dcterms:modified>
</cp:coreProperties>
</file>