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1" r:id="rId1"/>
    <p:sldMasterId id="2147483938" r:id="rId2"/>
    <p:sldMasterId id="2147483940" r:id="rId3"/>
    <p:sldMasterId id="2147483967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D70"/>
    <a:srgbClr val="666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84700" y="1525667"/>
            <a:ext cx="7718400" cy="6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74700" y="3687067"/>
            <a:ext cx="82704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384967" y="2349067"/>
            <a:ext cx="77184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2950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 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445633" y="1748567"/>
            <a:ext cx="85056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2072300" y="3315900"/>
            <a:ext cx="8918800" cy="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accent3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9" name="Google Shape;169;p11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7052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55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6" name="Google Shape;186;p13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947267" y="1915617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3110067" y="2366817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3110067" y="1915633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800167" y="3226483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4962967" y="367395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4962967" y="3226467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657167" y="4533616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6819967" y="498479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6819967" y="4533600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469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3" name="Google Shape;213;p14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2337267" y="4006800"/>
            <a:ext cx="8145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2337267" y="2353200"/>
            <a:ext cx="8145600" cy="1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686219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">
  <p:cSld name="Title and three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2" name="Google Shape;232;p15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4591667" y="4828359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4068333" y="3517800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4068333" y="3107233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3499633" y="2207267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3499633" y="17967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4591667" y="44178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9033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four columns">
  <p:cSld name="Title and four 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6" name="Google Shape;256;p16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7461641" y="2356739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3326300" y="2356744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3326300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7461633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8040041" y="4495105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3904700" y="4495111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3904700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8040033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1994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six columns">
  <p:cSld name="Title and six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2" name="Google Shape;282;p17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2239233" y="2116859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2239233" y="1693200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3381713" y="4721801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3381715" y="4295267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6658800" y="2103568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6658800" y="16770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799967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799967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7219533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7219533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7795647" y="473509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7795648" y="43114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8288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umbers and text">
  <p:cSld name="Numbers and 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512267" y="915000"/>
            <a:ext cx="7121600" cy="8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2219300" y="1765000"/>
            <a:ext cx="6414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801167" y="2688233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801167" y="3341821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801167" y="4018612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801167" y="4672200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3677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">
  <p:cSld name="Title and 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5" name="Google Shape;335;p19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4408267" y="2970117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37" name="Google Shape;337;p19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788267" y="3163017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4986133" y="4219233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366133" y="4412233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2229600" y="1660200"/>
            <a:ext cx="7896000" cy="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8862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1">
  <p:cSld name="Title and text 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8" name="Google Shape;358;p20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2223008" y="3141100"/>
            <a:ext cx="3854800" cy="2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495833" y="1578560"/>
            <a:ext cx="38548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11326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739551" y="782633"/>
            <a:ext cx="2456400" cy="1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33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3474384" y="2462164"/>
            <a:ext cx="7169600" cy="7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4051151" y="3264167"/>
            <a:ext cx="5281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01191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2">
  <p:cSld name="Title and text 2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7" name="Google Shape;377;p21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8" name="Google Shape;378;p21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787333" y="2608800"/>
            <a:ext cx="6815200" cy="2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667">
                <a:solidFill>
                  <a:schemeClr val="accent3"/>
                </a:solidFill>
              </a:defRPr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600">
                <a:solidFill>
                  <a:schemeClr val="accent3"/>
                </a:solidFill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2235967" y="1746467"/>
            <a:ext cx="72676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069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s">
  <p:cSld name="Thank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518833" y="776075"/>
            <a:ext cx="40860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753100" y="2260967"/>
            <a:ext cx="49608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2094100" y="1681367"/>
            <a:ext cx="609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3883233" y="4116351"/>
            <a:ext cx="58908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92569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">
  <p:cSld name="Background 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8" name="Google Shape;418;p23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9" name="Google Shape;419;p2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768957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 1">
  <p:cSld name="Background  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6" name="Google Shape;436;p2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784068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3221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070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59261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 type="blank" preserve="1">
  <p:cSld name="Blank slide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505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6532" y="307233"/>
            <a:ext cx="11534400" cy="624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3033" y="2009900"/>
            <a:ext cx="6906000" cy="21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3167" y="4256837"/>
            <a:ext cx="6906000" cy="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5" y="6"/>
            <a:ext cx="8457885" cy="1230967"/>
            <a:chOff x="11" y="4"/>
            <a:chExt cx="6343414" cy="92322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874325" y="132925"/>
              <a:ext cx="469100" cy="125100"/>
              <a:chOff x="4540000" y="294675"/>
              <a:chExt cx="469100" cy="125100"/>
            </a:xfrm>
          </p:grpSpPr>
          <p:sp>
            <p:nvSpPr>
              <p:cNvPr id="14" name="Google Shape;14;p2"/>
              <p:cNvSpPr/>
              <p:nvPr/>
            </p:nvSpPr>
            <p:spPr>
              <a:xfrm rot="-5400000">
                <a:off x="45316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5400000">
                <a:off x="47120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5400000">
                <a:off x="48924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rot="10800000">
              <a:off x="11" y="4"/>
              <a:ext cx="436703" cy="923225"/>
              <a:chOff x="4794250" y="3765054"/>
              <a:chExt cx="436703" cy="92322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>
            <a:off x="2067481" y="1669286"/>
            <a:ext cx="10985353" cy="5070415"/>
            <a:chOff x="1550610" y="1251964"/>
            <a:chExt cx="8239015" cy="380281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8710525" y="1251964"/>
              <a:ext cx="1079100" cy="1079100"/>
              <a:chOff x="8359400" y="1569464"/>
              <a:chExt cx="1079100" cy="10791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1550610" y="4704238"/>
              <a:ext cx="2095205" cy="350538"/>
              <a:chOff x="1550610" y="4704238"/>
              <a:chExt cx="2095205" cy="350538"/>
            </a:xfrm>
          </p:grpSpPr>
          <p:grpSp>
            <p:nvGrpSpPr>
              <p:cNvPr id="38" name="Google Shape;38;p2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0" name="Google Shape;40;p2"/>
                <p:cNvCxnSpPr>
                  <a:stCxn id="39" idx="6"/>
                  <a:endCxn id="41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" name="Google Shape;41;p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4" name="Google Shape;44;p2"/>
                <p:cNvCxnSpPr>
                  <a:stCxn id="43" idx="6"/>
                  <a:endCxn id="45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5" name="Google Shape;45;p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064926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316532" y="307233"/>
            <a:ext cx="11534400" cy="624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3266200" y="3068651"/>
            <a:ext cx="5659600" cy="2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933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5439800" y="1906900"/>
            <a:ext cx="1312400" cy="7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50" name="Google Shape;50;p3"/>
          <p:cNvGrpSpPr/>
          <p:nvPr/>
        </p:nvGrpSpPr>
        <p:grpSpPr>
          <a:xfrm>
            <a:off x="-1038066" y="90033"/>
            <a:ext cx="5288087" cy="5629952"/>
            <a:chOff x="-778550" y="67525"/>
            <a:chExt cx="3966065" cy="4222464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-778550" y="3210889"/>
              <a:ext cx="1079100" cy="1079100"/>
              <a:chOff x="8359400" y="1569464"/>
              <a:chExt cx="1079100" cy="10791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092310" y="67525"/>
              <a:ext cx="2095205" cy="350538"/>
              <a:chOff x="1550610" y="4704238"/>
              <a:chExt cx="2095205" cy="350538"/>
            </a:xfrm>
          </p:grpSpPr>
          <p:grpSp>
            <p:nvGrpSpPr>
              <p:cNvPr id="63" name="Google Shape;63;p3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4" name="Google Shape;64;p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5" name="Google Shape;65;p3"/>
                <p:cNvCxnSpPr>
                  <a:stCxn id="64" idx="6"/>
                  <a:endCxn id="66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6" name="Google Shape;66;p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67" name="Google Shape;67;p3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8" name="Google Shape;68;p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9" name="Google Shape;69;p3"/>
                <p:cNvCxnSpPr>
                  <a:stCxn id="68" idx="6"/>
                  <a:endCxn id="70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0" name="Google Shape;70;p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  <p:grpSp>
        <p:nvGrpSpPr>
          <p:cNvPr id="71" name="Google Shape;71;p3"/>
          <p:cNvGrpSpPr/>
          <p:nvPr/>
        </p:nvGrpSpPr>
        <p:grpSpPr>
          <a:xfrm>
            <a:off x="5675834" y="5"/>
            <a:ext cx="6520485" cy="6634128"/>
            <a:chOff x="4256875" y="4"/>
            <a:chExt cx="4890364" cy="4975596"/>
          </a:xfrm>
        </p:grpSpPr>
        <p:grpSp>
          <p:nvGrpSpPr>
            <p:cNvPr id="72" name="Google Shape;72;p3"/>
            <p:cNvGrpSpPr/>
            <p:nvPr/>
          </p:nvGrpSpPr>
          <p:grpSpPr>
            <a:xfrm rot="10800000" flipH="1">
              <a:off x="8710536" y="4"/>
              <a:ext cx="436703" cy="923225"/>
              <a:chOff x="4794250" y="3765054"/>
              <a:chExt cx="436703" cy="923225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4256875" y="4850500"/>
              <a:ext cx="469100" cy="125100"/>
              <a:chOff x="4540000" y="294675"/>
              <a:chExt cx="469100" cy="125100"/>
            </a:xfrm>
          </p:grpSpPr>
          <p:sp>
            <p:nvSpPr>
              <p:cNvPr id="81" name="Google Shape;81;p3"/>
              <p:cNvSpPr/>
              <p:nvPr/>
            </p:nvSpPr>
            <p:spPr>
              <a:xfrm rot="-5400000">
                <a:off x="45316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 rot="-5400000">
                <a:off x="47120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 rot="-5400000">
                <a:off x="48924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429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" name="Google Shape;50;p4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952333" y="1417567"/>
            <a:ext cx="92928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3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3" name="Google Shape;53;p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794053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963167" y="71933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963167" y="1583467"/>
            <a:ext cx="10265600" cy="17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87" name="Google Shape;87;p4"/>
          <p:cNvGrpSpPr/>
          <p:nvPr/>
        </p:nvGrpSpPr>
        <p:grpSpPr>
          <a:xfrm>
            <a:off x="10282400" y="6501851"/>
            <a:ext cx="625467" cy="166800"/>
            <a:chOff x="4540000" y="294675"/>
            <a:chExt cx="469100" cy="125100"/>
          </a:xfrm>
        </p:grpSpPr>
        <p:sp>
          <p:nvSpPr>
            <p:cNvPr id="88" name="Google Shape;88;p4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91" name="Google Shape;91;p4"/>
          <p:cNvGrpSpPr/>
          <p:nvPr/>
        </p:nvGrpSpPr>
        <p:grpSpPr>
          <a:xfrm>
            <a:off x="7234831" y="126017"/>
            <a:ext cx="2793607" cy="467384"/>
            <a:chOff x="1550610" y="4704238"/>
            <a:chExt cx="2095205" cy="350538"/>
          </a:xfrm>
        </p:grpSpPr>
        <p:grpSp>
          <p:nvGrpSpPr>
            <p:cNvPr id="92" name="Google Shape;92;p4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94" name="Google Shape;94;p4"/>
              <p:cNvCxnSpPr>
                <a:stCxn id="93" idx="6"/>
                <a:endCxn id="95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5" name="Google Shape;95;p4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96" name="Google Shape;96;p4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98" name="Google Shape;98;p4"/>
              <p:cNvCxnSpPr>
                <a:stCxn id="97" idx="6"/>
                <a:endCxn id="99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9" name="Google Shape;99;p4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081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 and two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963167" y="71933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subTitle" idx="1"/>
          </p:nvPr>
        </p:nvSpPr>
        <p:spPr>
          <a:xfrm>
            <a:off x="1517284" y="3785103"/>
            <a:ext cx="4014400" cy="1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2"/>
          </p:nvPr>
        </p:nvSpPr>
        <p:spPr>
          <a:xfrm>
            <a:off x="6660316" y="3785103"/>
            <a:ext cx="4014400" cy="1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3"/>
          </p:nvPr>
        </p:nvSpPr>
        <p:spPr>
          <a:xfrm>
            <a:off x="1517301" y="3357800"/>
            <a:ext cx="4014400" cy="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4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4"/>
          </p:nvPr>
        </p:nvSpPr>
        <p:spPr>
          <a:xfrm>
            <a:off x="6660313" y="3357800"/>
            <a:ext cx="4014400" cy="53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4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06" name="Google Shape;106;p5"/>
          <p:cNvGrpSpPr/>
          <p:nvPr/>
        </p:nvGrpSpPr>
        <p:grpSpPr>
          <a:xfrm rot="-5400000">
            <a:off x="1230342" y="-123247"/>
            <a:ext cx="352580" cy="886955"/>
            <a:chOff x="8625081" y="258015"/>
            <a:chExt cx="264435" cy="665216"/>
          </a:xfrm>
        </p:grpSpPr>
        <p:sp>
          <p:nvSpPr>
            <p:cNvPr id="107" name="Google Shape;107;p5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5"/>
          <p:cNvGrpSpPr/>
          <p:nvPr/>
        </p:nvGrpSpPr>
        <p:grpSpPr>
          <a:xfrm>
            <a:off x="118263" y="567053"/>
            <a:ext cx="12806704" cy="6189335"/>
            <a:chOff x="88697" y="425289"/>
            <a:chExt cx="9605028" cy="4642001"/>
          </a:xfrm>
        </p:grpSpPr>
        <p:grpSp>
          <p:nvGrpSpPr>
            <p:cNvPr id="110" name="Google Shape;110;p5"/>
            <p:cNvGrpSpPr/>
            <p:nvPr/>
          </p:nvGrpSpPr>
          <p:grpSpPr>
            <a:xfrm>
              <a:off x="88697" y="4245253"/>
              <a:ext cx="633676" cy="822037"/>
              <a:chOff x="6758847" y="2443353"/>
              <a:chExt cx="633676" cy="822037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6758847" y="2443353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6758847" y="2818742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5"/>
            <p:cNvGrpSpPr/>
            <p:nvPr/>
          </p:nvGrpSpPr>
          <p:grpSpPr>
            <a:xfrm>
              <a:off x="8614625" y="425289"/>
              <a:ext cx="1079100" cy="1079100"/>
              <a:chOff x="8359400" y="1569464"/>
              <a:chExt cx="1079100" cy="1079100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0448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963167" y="71933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26" name="Google Shape;126;p6"/>
          <p:cNvGrpSpPr/>
          <p:nvPr/>
        </p:nvGrpSpPr>
        <p:grpSpPr>
          <a:xfrm>
            <a:off x="6917434" y="-719481"/>
            <a:ext cx="5172964" cy="7475868"/>
            <a:chOff x="5188075" y="-539611"/>
            <a:chExt cx="3879723" cy="5606901"/>
          </a:xfrm>
        </p:grpSpPr>
        <p:grpSp>
          <p:nvGrpSpPr>
            <p:cNvPr id="127" name="Google Shape;127;p6"/>
            <p:cNvGrpSpPr/>
            <p:nvPr/>
          </p:nvGrpSpPr>
          <p:grpSpPr>
            <a:xfrm>
              <a:off x="8434122" y="4245253"/>
              <a:ext cx="633676" cy="822037"/>
              <a:chOff x="6758847" y="2443353"/>
              <a:chExt cx="633676" cy="822037"/>
            </a:xfrm>
          </p:grpSpPr>
          <p:sp>
            <p:nvSpPr>
              <p:cNvPr id="128" name="Google Shape;128;p6"/>
              <p:cNvSpPr/>
              <p:nvPr/>
            </p:nvSpPr>
            <p:spPr>
              <a:xfrm>
                <a:off x="6758847" y="2443353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6758847" y="2818742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>
              <a:off x="5188075" y="-539611"/>
              <a:ext cx="1079100" cy="1079100"/>
              <a:chOff x="8359400" y="1569464"/>
              <a:chExt cx="1079100" cy="1079100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141" name="Google Shape;141;p6"/>
          <p:cNvGrpSpPr/>
          <p:nvPr/>
        </p:nvGrpSpPr>
        <p:grpSpPr>
          <a:xfrm rot="10800000">
            <a:off x="751567" y="6419400"/>
            <a:ext cx="625467" cy="166800"/>
            <a:chOff x="4540000" y="294675"/>
            <a:chExt cx="469100" cy="125100"/>
          </a:xfrm>
        </p:grpSpPr>
        <p:sp>
          <p:nvSpPr>
            <p:cNvPr id="142" name="Google Shape;142;p6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17409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/>
          <p:nvPr/>
        </p:nvSpPr>
        <p:spPr>
          <a:xfrm>
            <a:off x="316533" y="307233"/>
            <a:ext cx="6099200" cy="6240000"/>
          </a:xfrm>
          <a:prstGeom prst="roundRect">
            <a:avLst>
              <a:gd name="adj" fmla="val 312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963167" y="719333"/>
            <a:ext cx="513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1"/>
          </p:nvPr>
        </p:nvSpPr>
        <p:spPr>
          <a:xfrm>
            <a:off x="963167" y="3003400"/>
            <a:ext cx="51328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9" name="Google Shape;149;p7"/>
          <p:cNvSpPr>
            <a:spLocks noGrp="1"/>
          </p:cNvSpPr>
          <p:nvPr>
            <p:ph type="pic" idx="2"/>
          </p:nvPr>
        </p:nvSpPr>
        <p:spPr>
          <a:xfrm>
            <a:off x="6715600" y="308933"/>
            <a:ext cx="5132800" cy="6240000"/>
          </a:xfrm>
          <a:prstGeom prst="roundRect">
            <a:avLst>
              <a:gd name="adj" fmla="val 5084"/>
            </a:avLst>
          </a:prstGeom>
          <a:noFill/>
          <a:ln>
            <a:noFill/>
          </a:ln>
        </p:spPr>
      </p:sp>
      <p:grpSp>
        <p:nvGrpSpPr>
          <p:cNvPr id="150" name="Google Shape;150;p7"/>
          <p:cNvGrpSpPr/>
          <p:nvPr/>
        </p:nvGrpSpPr>
        <p:grpSpPr>
          <a:xfrm>
            <a:off x="511966" y="6446584"/>
            <a:ext cx="625467" cy="166800"/>
            <a:chOff x="4540000" y="294675"/>
            <a:chExt cx="469100" cy="125100"/>
          </a:xfrm>
        </p:grpSpPr>
        <p:sp>
          <p:nvSpPr>
            <p:cNvPr id="151" name="Google Shape;151;p7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154" name="Google Shape;154;p7"/>
          <p:cNvGrpSpPr/>
          <p:nvPr/>
        </p:nvGrpSpPr>
        <p:grpSpPr>
          <a:xfrm>
            <a:off x="2822314" y="126017"/>
            <a:ext cx="2793607" cy="467384"/>
            <a:chOff x="1550610" y="4704238"/>
            <a:chExt cx="2095205" cy="350538"/>
          </a:xfrm>
        </p:grpSpPr>
        <p:grpSp>
          <p:nvGrpSpPr>
            <p:cNvPr id="155" name="Google Shape;155;p7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156" name="Google Shape;156;p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57" name="Google Shape;157;p7"/>
              <p:cNvCxnSpPr>
                <a:stCxn id="156" idx="6"/>
                <a:endCxn id="158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8" name="Google Shape;158;p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59" name="Google Shape;159;p7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61" name="Google Shape;161;p7"/>
              <p:cNvCxnSpPr>
                <a:stCxn id="160" idx="6"/>
                <a:endCxn id="162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13967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 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316532" y="307233"/>
            <a:ext cx="11534400" cy="624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2508200" y="1371600"/>
            <a:ext cx="71756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1676731" y="126017"/>
            <a:ext cx="2793607" cy="467384"/>
            <a:chOff x="1550610" y="4704238"/>
            <a:chExt cx="2095205" cy="350538"/>
          </a:xfrm>
        </p:grpSpPr>
        <p:grpSp>
          <p:nvGrpSpPr>
            <p:cNvPr id="167" name="Google Shape;167;p8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69" name="Google Shape;169;p8"/>
              <p:cNvCxnSpPr>
                <a:stCxn id="168" idx="6"/>
                <a:endCxn id="170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0" name="Google Shape;170;p8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172" name="Google Shape;172;p8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73" name="Google Shape;173;p8"/>
              <p:cNvCxnSpPr>
                <a:stCxn id="172" idx="6"/>
                <a:endCxn id="174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4" name="Google Shape;174;p8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175" name="Google Shape;175;p8"/>
          <p:cNvGrpSpPr/>
          <p:nvPr/>
        </p:nvGrpSpPr>
        <p:grpSpPr>
          <a:xfrm>
            <a:off x="11614049" y="5627039"/>
            <a:ext cx="582271" cy="1230967"/>
            <a:chOff x="4794250" y="3765054"/>
            <a:chExt cx="436703" cy="923225"/>
          </a:xfrm>
        </p:grpSpPr>
        <p:sp>
          <p:nvSpPr>
            <p:cNvPr id="176" name="Google Shape;176;p8"/>
            <p:cNvSpPr/>
            <p:nvPr/>
          </p:nvSpPr>
          <p:spPr>
            <a:xfrm>
              <a:off x="4794250" y="376505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436704" y="0"/>
                  </a:moveTo>
                  <a:lnTo>
                    <a:pt x="0" y="438477"/>
                  </a:lnTo>
                  <a:lnTo>
                    <a:pt x="0" y="492634"/>
                  </a:lnTo>
                  <a:lnTo>
                    <a:pt x="436704" y="54061"/>
                  </a:lnTo>
                  <a:lnTo>
                    <a:pt x="436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794250" y="388923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477"/>
                  </a:moveTo>
                  <a:lnTo>
                    <a:pt x="0" y="492633"/>
                  </a:lnTo>
                  <a:lnTo>
                    <a:pt x="436704" y="54061"/>
                  </a:lnTo>
                  <a:lnTo>
                    <a:pt x="436704" y="0"/>
                  </a:lnTo>
                  <a:lnTo>
                    <a:pt x="0" y="438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794250" y="401341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572"/>
                  </a:moveTo>
                  <a:lnTo>
                    <a:pt x="0" y="492634"/>
                  </a:lnTo>
                  <a:lnTo>
                    <a:pt x="436704" y="54061"/>
                  </a:lnTo>
                  <a:lnTo>
                    <a:pt x="436704" y="0"/>
                  </a:lnTo>
                  <a:lnTo>
                    <a:pt x="0" y="438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4794250" y="413759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572"/>
                  </a:moveTo>
                  <a:lnTo>
                    <a:pt x="0" y="492633"/>
                  </a:lnTo>
                  <a:lnTo>
                    <a:pt x="436704" y="54156"/>
                  </a:lnTo>
                  <a:lnTo>
                    <a:pt x="436704" y="0"/>
                  </a:lnTo>
                  <a:lnTo>
                    <a:pt x="0" y="438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4806317" y="4261773"/>
              <a:ext cx="424636" cy="426505"/>
            </a:xfrm>
            <a:custGeom>
              <a:avLst/>
              <a:gdLst/>
              <a:ahLst/>
              <a:cxnLst/>
              <a:rect l="l" t="t" r="r" b="b"/>
              <a:pathLst>
                <a:path w="424636" h="426505" extrusionOk="0">
                  <a:moveTo>
                    <a:pt x="0" y="426506"/>
                  </a:moveTo>
                  <a:lnTo>
                    <a:pt x="53875" y="426506"/>
                  </a:lnTo>
                  <a:lnTo>
                    <a:pt x="424637" y="54061"/>
                  </a:lnTo>
                  <a:lnTo>
                    <a:pt x="424637" y="0"/>
                  </a:lnTo>
                  <a:lnTo>
                    <a:pt x="0" y="4265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929936" y="4385953"/>
              <a:ext cx="301017" cy="302325"/>
            </a:xfrm>
            <a:custGeom>
              <a:avLst/>
              <a:gdLst/>
              <a:ahLst/>
              <a:cxnLst/>
              <a:rect l="l" t="t" r="r" b="b"/>
              <a:pathLst>
                <a:path w="301017" h="302325" extrusionOk="0">
                  <a:moveTo>
                    <a:pt x="0" y="302326"/>
                  </a:moveTo>
                  <a:lnTo>
                    <a:pt x="53875" y="302326"/>
                  </a:lnTo>
                  <a:lnTo>
                    <a:pt x="301018" y="54156"/>
                  </a:lnTo>
                  <a:lnTo>
                    <a:pt x="301018" y="0"/>
                  </a:lnTo>
                  <a:lnTo>
                    <a:pt x="0" y="3023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053554" y="4510133"/>
              <a:ext cx="177399" cy="178146"/>
            </a:xfrm>
            <a:custGeom>
              <a:avLst/>
              <a:gdLst/>
              <a:ahLst/>
              <a:cxnLst/>
              <a:rect l="l" t="t" r="r" b="b"/>
              <a:pathLst>
                <a:path w="177399" h="178146" extrusionOk="0">
                  <a:moveTo>
                    <a:pt x="0" y="178146"/>
                  </a:moveTo>
                  <a:lnTo>
                    <a:pt x="53875" y="178146"/>
                  </a:lnTo>
                  <a:lnTo>
                    <a:pt x="177399" y="54157"/>
                  </a:lnTo>
                  <a:lnTo>
                    <a:pt x="177399" y="0"/>
                  </a:lnTo>
                  <a:lnTo>
                    <a:pt x="0" y="178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060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316532" y="307233"/>
            <a:ext cx="11534400" cy="624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3399200" y="2012433"/>
            <a:ext cx="5393600" cy="11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ubTitle" idx="1"/>
          </p:nvPr>
        </p:nvSpPr>
        <p:spPr>
          <a:xfrm>
            <a:off x="3399200" y="3198767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87" name="Google Shape;187;p9"/>
          <p:cNvGrpSpPr/>
          <p:nvPr/>
        </p:nvGrpSpPr>
        <p:grpSpPr>
          <a:xfrm>
            <a:off x="511966" y="6446584"/>
            <a:ext cx="625467" cy="166800"/>
            <a:chOff x="4540000" y="294675"/>
            <a:chExt cx="469100" cy="125100"/>
          </a:xfrm>
        </p:grpSpPr>
        <p:sp>
          <p:nvSpPr>
            <p:cNvPr id="188" name="Google Shape;188;p9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191" name="Google Shape;191;p9"/>
          <p:cNvGrpSpPr/>
          <p:nvPr/>
        </p:nvGrpSpPr>
        <p:grpSpPr>
          <a:xfrm>
            <a:off x="118263" y="171305"/>
            <a:ext cx="12806704" cy="1834548"/>
            <a:chOff x="88697" y="128478"/>
            <a:chExt cx="9605028" cy="1375911"/>
          </a:xfrm>
        </p:grpSpPr>
        <p:grpSp>
          <p:nvGrpSpPr>
            <p:cNvPr id="192" name="Google Shape;192;p9"/>
            <p:cNvGrpSpPr/>
            <p:nvPr/>
          </p:nvGrpSpPr>
          <p:grpSpPr>
            <a:xfrm>
              <a:off x="88697" y="128478"/>
              <a:ext cx="633676" cy="822037"/>
              <a:chOff x="6758847" y="-1673422"/>
              <a:chExt cx="633676" cy="822037"/>
            </a:xfrm>
          </p:grpSpPr>
          <p:sp>
            <p:nvSpPr>
              <p:cNvPr id="193" name="Google Shape;193;p9"/>
              <p:cNvSpPr/>
              <p:nvPr/>
            </p:nvSpPr>
            <p:spPr>
              <a:xfrm>
                <a:off x="6758847" y="-1673422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6758847" y="-1298033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9"/>
            <p:cNvGrpSpPr/>
            <p:nvPr/>
          </p:nvGrpSpPr>
          <p:grpSpPr>
            <a:xfrm>
              <a:off x="8614625" y="425289"/>
              <a:ext cx="1079100" cy="1079100"/>
              <a:chOff x="8359400" y="1569464"/>
              <a:chExt cx="1079100" cy="1079100"/>
            </a:xfrm>
          </p:grpSpPr>
          <p:sp>
            <p:nvSpPr>
              <p:cNvPr id="196" name="Google Shape;196;p9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12510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10"/>
          <p:cNvSpPr txBox="1">
            <a:spLocks noGrp="1"/>
          </p:cNvSpPr>
          <p:nvPr>
            <p:ph type="title"/>
          </p:nvPr>
        </p:nvSpPr>
        <p:spPr>
          <a:xfrm>
            <a:off x="6633233" y="4868733"/>
            <a:ext cx="4595600" cy="9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4045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 numb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/>
          <p:nvPr/>
        </p:nvSpPr>
        <p:spPr>
          <a:xfrm>
            <a:off x="316532" y="307233"/>
            <a:ext cx="11534400" cy="624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11" name="Google Shape;211;p11"/>
          <p:cNvSpPr txBox="1">
            <a:spLocks noGrp="1"/>
          </p:cNvSpPr>
          <p:nvPr>
            <p:ph type="title" hasCustomPrompt="1"/>
          </p:nvPr>
        </p:nvSpPr>
        <p:spPr>
          <a:xfrm>
            <a:off x="4334267" y="2363451"/>
            <a:ext cx="3523200" cy="15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2" name="Google Shape;212;p11"/>
          <p:cNvSpPr txBox="1">
            <a:spLocks noGrp="1"/>
          </p:cNvSpPr>
          <p:nvPr>
            <p:ph type="subTitle" idx="1"/>
          </p:nvPr>
        </p:nvSpPr>
        <p:spPr>
          <a:xfrm>
            <a:off x="2851267" y="3879051"/>
            <a:ext cx="6489200" cy="7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13" name="Google Shape;213;p11"/>
          <p:cNvGrpSpPr/>
          <p:nvPr/>
        </p:nvGrpSpPr>
        <p:grpSpPr>
          <a:xfrm>
            <a:off x="6906100" y="223833"/>
            <a:ext cx="625467" cy="166800"/>
            <a:chOff x="4540000" y="294675"/>
            <a:chExt cx="469100" cy="125100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217" name="Google Shape;217;p11"/>
          <p:cNvGrpSpPr/>
          <p:nvPr/>
        </p:nvGrpSpPr>
        <p:grpSpPr>
          <a:xfrm>
            <a:off x="519740" y="510445"/>
            <a:ext cx="625411" cy="597487"/>
            <a:chOff x="5348931" y="2165350"/>
            <a:chExt cx="962763" cy="919776"/>
          </a:xfrm>
        </p:grpSpPr>
        <p:sp>
          <p:nvSpPr>
            <p:cNvPr id="218" name="Google Shape;218;p1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11396742" y="5558687"/>
            <a:ext cx="352580" cy="886955"/>
            <a:chOff x="8625081" y="258015"/>
            <a:chExt cx="264435" cy="665216"/>
          </a:xfrm>
        </p:grpSpPr>
        <p:sp>
          <p:nvSpPr>
            <p:cNvPr id="249" name="Google Shape;249;p11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701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1509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/>
          <p:nvPr/>
        </p:nvSpPr>
        <p:spPr>
          <a:xfrm>
            <a:off x="316532" y="307233"/>
            <a:ext cx="11534400" cy="624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hasCustomPrompt="1"/>
          </p:nvPr>
        </p:nvSpPr>
        <p:spPr>
          <a:xfrm>
            <a:off x="3392351" y="2268967"/>
            <a:ext cx="755200" cy="3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2" hasCustomPrompt="1"/>
          </p:nvPr>
        </p:nvSpPr>
        <p:spPr>
          <a:xfrm>
            <a:off x="8001277" y="2268967"/>
            <a:ext cx="755200" cy="3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3" hasCustomPrompt="1"/>
          </p:nvPr>
        </p:nvSpPr>
        <p:spPr>
          <a:xfrm>
            <a:off x="3392351" y="4735000"/>
            <a:ext cx="755200" cy="3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4" hasCustomPrompt="1"/>
          </p:nvPr>
        </p:nvSpPr>
        <p:spPr>
          <a:xfrm>
            <a:off x="8001277" y="4735000"/>
            <a:ext cx="755200" cy="3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2003751" y="2874867"/>
            <a:ext cx="3532400" cy="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5"/>
          </p:nvPr>
        </p:nvSpPr>
        <p:spPr>
          <a:xfrm>
            <a:off x="6612677" y="2874867"/>
            <a:ext cx="3532400" cy="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6"/>
          </p:nvPr>
        </p:nvSpPr>
        <p:spPr>
          <a:xfrm>
            <a:off x="2003751" y="5340900"/>
            <a:ext cx="3532400" cy="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7"/>
          </p:nvPr>
        </p:nvSpPr>
        <p:spPr>
          <a:xfrm>
            <a:off x="6612677" y="5340900"/>
            <a:ext cx="3532400" cy="5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2133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8"/>
          </p:nvPr>
        </p:nvSpPr>
        <p:spPr>
          <a:xfrm>
            <a:off x="963200" y="71933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63" name="Google Shape;263;p13"/>
          <p:cNvGrpSpPr/>
          <p:nvPr/>
        </p:nvGrpSpPr>
        <p:grpSpPr>
          <a:xfrm>
            <a:off x="-570767" y="147352"/>
            <a:ext cx="12323384" cy="6298297"/>
            <a:chOff x="-428075" y="110513"/>
            <a:chExt cx="9242538" cy="4723723"/>
          </a:xfrm>
        </p:grpSpPr>
        <p:grpSp>
          <p:nvGrpSpPr>
            <p:cNvPr id="264" name="Google Shape;264;p13"/>
            <p:cNvGrpSpPr/>
            <p:nvPr/>
          </p:nvGrpSpPr>
          <p:grpSpPr>
            <a:xfrm>
              <a:off x="-428075" y="2429114"/>
              <a:ext cx="1079100" cy="1079100"/>
              <a:chOff x="8359400" y="1569464"/>
              <a:chExt cx="1079100" cy="107910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275" name="Google Shape;275;p13"/>
            <p:cNvGrpSpPr/>
            <p:nvPr/>
          </p:nvGrpSpPr>
          <p:grpSpPr>
            <a:xfrm>
              <a:off x="5718835" y="110513"/>
              <a:ext cx="2095205" cy="350538"/>
              <a:chOff x="1550610" y="4704238"/>
              <a:chExt cx="2095205" cy="350538"/>
            </a:xfrm>
          </p:grpSpPr>
          <p:grpSp>
            <p:nvGrpSpPr>
              <p:cNvPr id="276" name="Google Shape;276;p13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277" name="Google Shape;277;p1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278" name="Google Shape;278;p13"/>
                <p:cNvCxnSpPr>
                  <a:stCxn id="277" idx="6"/>
                  <a:endCxn id="27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9" name="Google Shape;279;p1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280" name="Google Shape;280;p13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281" name="Google Shape;281;p1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282" name="Google Shape;282;p13"/>
                <p:cNvCxnSpPr>
                  <a:stCxn id="281" idx="6"/>
                  <a:endCxn id="28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3" name="Google Shape;283;p1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  <p:grpSp>
          <p:nvGrpSpPr>
            <p:cNvPr id="284" name="Google Shape;284;p13"/>
            <p:cNvGrpSpPr/>
            <p:nvPr/>
          </p:nvGrpSpPr>
          <p:grpSpPr>
            <a:xfrm>
              <a:off x="8345405" y="4386121"/>
              <a:ext cx="469058" cy="448115"/>
              <a:chOff x="5348931" y="2165350"/>
              <a:chExt cx="962763" cy="919776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724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" name="Google Shape;69;p5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986867" y="4191103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986867" y="1535920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524333" y="348350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524333" y="82832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8638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1">
  <p:cSld name="Title only 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 txBox="1">
            <a:spLocks noGrp="1"/>
          </p:cNvSpPr>
          <p:nvPr>
            <p:ph type="title"/>
          </p:nvPr>
        </p:nvSpPr>
        <p:spPr>
          <a:xfrm>
            <a:off x="963200" y="71933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317" name="Google Shape;317;p14"/>
          <p:cNvGrpSpPr/>
          <p:nvPr/>
        </p:nvGrpSpPr>
        <p:grpSpPr>
          <a:xfrm>
            <a:off x="7703947" y="126017"/>
            <a:ext cx="2793607" cy="467384"/>
            <a:chOff x="1550610" y="4704238"/>
            <a:chExt cx="2095205" cy="350538"/>
          </a:xfrm>
        </p:grpSpPr>
        <p:grpSp>
          <p:nvGrpSpPr>
            <p:cNvPr id="318" name="Google Shape;318;p14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319" name="Google Shape;319;p14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20" name="Google Shape;320;p14"/>
              <p:cNvCxnSpPr>
                <a:stCxn id="319" idx="6"/>
                <a:endCxn id="321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14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323" name="Google Shape;323;p14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24" name="Google Shape;324;p14"/>
              <p:cNvCxnSpPr>
                <a:stCxn id="323" idx="6"/>
                <a:endCxn id="325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5" name="Google Shape;325;p14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326" name="Google Shape;326;p14"/>
          <p:cNvGrpSpPr/>
          <p:nvPr/>
        </p:nvGrpSpPr>
        <p:grpSpPr>
          <a:xfrm>
            <a:off x="4" y="5"/>
            <a:ext cx="11848384" cy="6582136"/>
            <a:chOff x="3" y="4"/>
            <a:chExt cx="8886288" cy="4936602"/>
          </a:xfrm>
        </p:grpSpPr>
        <p:grpSp>
          <p:nvGrpSpPr>
            <p:cNvPr id="327" name="Google Shape;327;p14"/>
            <p:cNvGrpSpPr/>
            <p:nvPr/>
          </p:nvGrpSpPr>
          <p:grpSpPr>
            <a:xfrm>
              <a:off x="8621856" y="4271390"/>
              <a:ext cx="264435" cy="665216"/>
              <a:chOff x="8625081" y="258015"/>
              <a:chExt cx="264435" cy="665216"/>
            </a:xfrm>
          </p:grpSpPr>
          <p:sp>
            <p:nvSpPr>
              <p:cNvPr id="328" name="Google Shape;328;p14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>
              <a:off x="3" y="4"/>
              <a:ext cx="436703" cy="923225"/>
              <a:chOff x="4794250" y="3765054"/>
              <a:chExt cx="436703" cy="923225"/>
            </a:xfrm>
          </p:grpSpPr>
          <p:sp>
            <p:nvSpPr>
              <p:cNvPr id="331" name="Google Shape;331;p14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9235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">
  <p:cSld name="Title and 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963167" y="719333"/>
            <a:ext cx="504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40" name="Google Shape;340;p15"/>
          <p:cNvSpPr txBox="1">
            <a:spLocks noGrp="1"/>
          </p:cNvSpPr>
          <p:nvPr>
            <p:ph type="subTitle" idx="1"/>
          </p:nvPr>
        </p:nvSpPr>
        <p:spPr>
          <a:xfrm>
            <a:off x="963167" y="1416333"/>
            <a:ext cx="5041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1" name="Google Shape;341;p15"/>
          <p:cNvSpPr>
            <a:spLocks noGrp="1"/>
          </p:cNvSpPr>
          <p:nvPr>
            <p:ph type="pic" idx="2"/>
          </p:nvPr>
        </p:nvSpPr>
        <p:spPr>
          <a:xfrm>
            <a:off x="6715600" y="308933"/>
            <a:ext cx="5132800" cy="6240000"/>
          </a:xfrm>
          <a:prstGeom prst="roundRect">
            <a:avLst>
              <a:gd name="adj" fmla="val 5084"/>
            </a:avLst>
          </a:prstGeom>
          <a:noFill/>
          <a:ln>
            <a:noFill/>
          </a:ln>
        </p:spPr>
      </p:sp>
      <p:sp>
        <p:nvSpPr>
          <p:cNvPr id="342" name="Google Shape;342;p15"/>
          <p:cNvSpPr>
            <a:spLocks noGrp="1"/>
          </p:cNvSpPr>
          <p:nvPr>
            <p:ph type="pic" idx="3"/>
          </p:nvPr>
        </p:nvSpPr>
        <p:spPr>
          <a:xfrm>
            <a:off x="316533" y="2458500"/>
            <a:ext cx="6099200" cy="4090400"/>
          </a:xfrm>
          <a:prstGeom prst="roundRect">
            <a:avLst>
              <a:gd name="adj" fmla="val 5084"/>
            </a:avLst>
          </a:prstGeom>
          <a:noFill/>
          <a:ln>
            <a:noFill/>
          </a:ln>
        </p:spPr>
      </p:sp>
      <p:grpSp>
        <p:nvGrpSpPr>
          <p:cNvPr id="343" name="Google Shape;343;p15"/>
          <p:cNvGrpSpPr/>
          <p:nvPr/>
        </p:nvGrpSpPr>
        <p:grpSpPr>
          <a:xfrm>
            <a:off x="316542" y="308920"/>
            <a:ext cx="352580" cy="886955"/>
            <a:chOff x="8625081" y="258015"/>
            <a:chExt cx="264435" cy="665216"/>
          </a:xfrm>
        </p:grpSpPr>
        <p:sp>
          <p:nvSpPr>
            <p:cNvPr id="344" name="Google Shape;344;p15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p15"/>
          <p:cNvGrpSpPr/>
          <p:nvPr/>
        </p:nvGrpSpPr>
        <p:grpSpPr>
          <a:xfrm>
            <a:off x="2822314" y="126017"/>
            <a:ext cx="2793607" cy="467384"/>
            <a:chOff x="1550610" y="4704238"/>
            <a:chExt cx="2095205" cy="350538"/>
          </a:xfrm>
        </p:grpSpPr>
        <p:grpSp>
          <p:nvGrpSpPr>
            <p:cNvPr id="347" name="Google Shape;347;p15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348" name="Google Shape;348;p15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49" name="Google Shape;349;p15"/>
              <p:cNvCxnSpPr>
                <a:stCxn id="348" idx="6"/>
                <a:endCxn id="350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15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51" name="Google Shape;351;p15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352" name="Google Shape;352;p15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53" name="Google Shape;353;p15"/>
              <p:cNvCxnSpPr>
                <a:stCxn id="352" idx="6"/>
                <a:endCxn id="354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15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6681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1">
  <p:cSld name="Title and text 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"/>
          <p:cNvSpPr txBox="1">
            <a:spLocks noGrp="1"/>
          </p:cNvSpPr>
          <p:nvPr>
            <p:ph type="title"/>
          </p:nvPr>
        </p:nvSpPr>
        <p:spPr>
          <a:xfrm>
            <a:off x="963167" y="71933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57" name="Google Shape;357;p16"/>
          <p:cNvSpPr txBox="1">
            <a:spLocks noGrp="1"/>
          </p:cNvSpPr>
          <p:nvPr>
            <p:ph type="body" idx="1"/>
          </p:nvPr>
        </p:nvSpPr>
        <p:spPr>
          <a:xfrm>
            <a:off x="963167" y="1583467"/>
            <a:ext cx="5079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58" name="Google Shape;358;p16"/>
          <p:cNvSpPr txBox="1">
            <a:spLocks noGrp="1"/>
          </p:cNvSpPr>
          <p:nvPr>
            <p:ph type="body" idx="2"/>
          </p:nvPr>
        </p:nvSpPr>
        <p:spPr>
          <a:xfrm>
            <a:off x="6149567" y="1583467"/>
            <a:ext cx="5079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359" name="Google Shape;359;p16"/>
          <p:cNvGrpSpPr/>
          <p:nvPr/>
        </p:nvGrpSpPr>
        <p:grpSpPr>
          <a:xfrm>
            <a:off x="15" y="457187"/>
            <a:ext cx="11848373" cy="6400820"/>
            <a:chOff x="11" y="342890"/>
            <a:chExt cx="8886280" cy="4800615"/>
          </a:xfrm>
        </p:grpSpPr>
        <p:grpSp>
          <p:nvGrpSpPr>
            <p:cNvPr id="360" name="Google Shape;360;p16"/>
            <p:cNvGrpSpPr/>
            <p:nvPr/>
          </p:nvGrpSpPr>
          <p:grpSpPr>
            <a:xfrm>
              <a:off x="8621856" y="342890"/>
              <a:ext cx="264435" cy="665216"/>
              <a:chOff x="8625081" y="258015"/>
              <a:chExt cx="264435" cy="665216"/>
            </a:xfrm>
          </p:grpSpPr>
          <p:sp>
            <p:nvSpPr>
              <p:cNvPr id="361" name="Google Shape;361;p16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16"/>
            <p:cNvGrpSpPr/>
            <p:nvPr/>
          </p:nvGrpSpPr>
          <p:grpSpPr>
            <a:xfrm flipH="1">
              <a:off x="11" y="4220279"/>
              <a:ext cx="436703" cy="923225"/>
              <a:chOff x="4794250" y="3765054"/>
              <a:chExt cx="436703" cy="923225"/>
            </a:xfrm>
          </p:grpSpPr>
          <p:sp>
            <p:nvSpPr>
              <p:cNvPr id="364" name="Google Shape;364;p16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73446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">
  <p:cSld name="Title and three column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>
            <a:spLocks noGrp="1"/>
          </p:cNvSpPr>
          <p:nvPr>
            <p:ph type="title"/>
          </p:nvPr>
        </p:nvSpPr>
        <p:spPr>
          <a:xfrm>
            <a:off x="963167" y="71933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73" name="Google Shape;373;p17"/>
          <p:cNvSpPr txBox="1">
            <a:spLocks noGrp="1"/>
          </p:cNvSpPr>
          <p:nvPr>
            <p:ph type="subTitle" idx="1"/>
          </p:nvPr>
        </p:nvSpPr>
        <p:spPr>
          <a:xfrm>
            <a:off x="963100" y="3702061"/>
            <a:ext cx="3076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4" name="Google Shape;374;p17"/>
          <p:cNvSpPr txBox="1">
            <a:spLocks noGrp="1"/>
          </p:cNvSpPr>
          <p:nvPr>
            <p:ph type="subTitle" idx="2"/>
          </p:nvPr>
        </p:nvSpPr>
        <p:spPr>
          <a:xfrm>
            <a:off x="4558001" y="3702061"/>
            <a:ext cx="3076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5" name="Google Shape;375;p17"/>
          <p:cNvSpPr txBox="1">
            <a:spLocks noGrp="1"/>
          </p:cNvSpPr>
          <p:nvPr>
            <p:ph type="subTitle" idx="3"/>
          </p:nvPr>
        </p:nvSpPr>
        <p:spPr>
          <a:xfrm>
            <a:off x="8152900" y="3702061"/>
            <a:ext cx="3076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6" name="Google Shape;376;p17"/>
          <p:cNvSpPr txBox="1">
            <a:spLocks noGrp="1"/>
          </p:cNvSpPr>
          <p:nvPr>
            <p:ph type="subTitle" idx="4"/>
          </p:nvPr>
        </p:nvSpPr>
        <p:spPr>
          <a:xfrm>
            <a:off x="963100" y="3340867"/>
            <a:ext cx="3076000" cy="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7" name="Google Shape;377;p17"/>
          <p:cNvSpPr txBox="1">
            <a:spLocks noGrp="1"/>
          </p:cNvSpPr>
          <p:nvPr>
            <p:ph type="subTitle" idx="5"/>
          </p:nvPr>
        </p:nvSpPr>
        <p:spPr>
          <a:xfrm>
            <a:off x="4557999" y="3340867"/>
            <a:ext cx="3076000" cy="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78" name="Google Shape;378;p17"/>
          <p:cNvSpPr txBox="1">
            <a:spLocks noGrp="1"/>
          </p:cNvSpPr>
          <p:nvPr>
            <p:ph type="subTitle" idx="6"/>
          </p:nvPr>
        </p:nvSpPr>
        <p:spPr>
          <a:xfrm>
            <a:off x="8152895" y="3340867"/>
            <a:ext cx="3076000" cy="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379" name="Google Shape;379;p17"/>
          <p:cNvGrpSpPr/>
          <p:nvPr/>
        </p:nvGrpSpPr>
        <p:grpSpPr>
          <a:xfrm>
            <a:off x="8617747" y="126017"/>
            <a:ext cx="2793607" cy="467384"/>
            <a:chOff x="1550610" y="4704238"/>
            <a:chExt cx="2095205" cy="350538"/>
          </a:xfrm>
        </p:grpSpPr>
        <p:grpSp>
          <p:nvGrpSpPr>
            <p:cNvPr id="380" name="Google Shape;380;p17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381" name="Google Shape;381;p1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82" name="Google Shape;382;p17"/>
              <p:cNvCxnSpPr>
                <a:stCxn id="381" idx="6"/>
                <a:endCxn id="383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3" name="Google Shape;383;p1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84" name="Google Shape;384;p17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385" name="Google Shape;385;p17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386" name="Google Shape;386;p17"/>
              <p:cNvCxnSpPr>
                <a:stCxn id="385" idx="6"/>
                <a:endCxn id="387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7" name="Google Shape;387;p17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388" name="Google Shape;388;p17"/>
          <p:cNvGrpSpPr/>
          <p:nvPr/>
        </p:nvGrpSpPr>
        <p:grpSpPr>
          <a:xfrm>
            <a:off x="1892767" y="6463833"/>
            <a:ext cx="625467" cy="166800"/>
            <a:chOff x="4540000" y="294675"/>
            <a:chExt cx="469100" cy="125100"/>
          </a:xfrm>
        </p:grpSpPr>
        <p:sp>
          <p:nvSpPr>
            <p:cNvPr id="389" name="Google Shape;389;p17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90" name="Google Shape;390;p17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7973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 1">
  <p:cSld name="Title and three columns 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"/>
          <p:cNvSpPr txBox="1">
            <a:spLocks noGrp="1"/>
          </p:cNvSpPr>
          <p:nvPr>
            <p:ph type="title"/>
          </p:nvPr>
        </p:nvSpPr>
        <p:spPr>
          <a:xfrm>
            <a:off x="963167" y="71933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94" name="Google Shape;394;p18"/>
          <p:cNvSpPr txBox="1">
            <a:spLocks noGrp="1"/>
          </p:cNvSpPr>
          <p:nvPr>
            <p:ph type="subTitle" idx="1"/>
          </p:nvPr>
        </p:nvSpPr>
        <p:spPr>
          <a:xfrm>
            <a:off x="4394000" y="1748933"/>
            <a:ext cx="4904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subTitle" idx="2"/>
          </p:nvPr>
        </p:nvSpPr>
        <p:spPr>
          <a:xfrm>
            <a:off x="4394000" y="4857848"/>
            <a:ext cx="4904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subTitle" idx="3"/>
          </p:nvPr>
        </p:nvSpPr>
        <p:spPr>
          <a:xfrm>
            <a:off x="4394000" y="3303331"/>
            <a:ext cx="4904400" cy="6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7" name="Google Shape;397;p18"/>
          <p:cNvSpPr txBox="1">
            <a:spLocks noGrp="1"/>
          </p:cNvSpPr>
          <p:nvPr>
            <p:ph type="subTitle" idx="4"/>
          </p:nvPr>
        </p:nvSpPr>
        <p:spPr>
          <a:xfrm>
            <a:off x="4394000" y="2281333"/>
            <a:ext cx="4904400" cy="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8" name="Google Shape;398;p18"/>
          <p:cNvSpPr txBox="1">
            <a:spLocks noGrp="1"/>
          </p:cNvSpPr>
          <p:nvPr>
            <p:ph type="subTitle" idx="5"/>
          </p:nvPr>
        </p:nvSpPr>
        <p:spPr>
          <a:xfrm>
            <a:off x="4394009" y="5390400"/>
            <a:ext cx="4904400" cy="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subTitle" idx="6"/>
          </p:nvPr>
        </p:nvSpPr>
        <p:spPr>
          <a:xfrm>
            <a:off x="4394004" y="3835883"/>
            <a:ext cx="4904400" cy="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400" name="Google Shape;400;p18"/>
          <p:cNvGrpSpPr/>
          <p:nvPr/>
        </p:nvGrpSpPr>
        <p:grpSpPr>
          <a:xfrm rot="-5400000">
            <a:off x="11106175" y="-123247"/>
            <a:ext cx="352580" cy="886955"/>
            <a:chOff x="8625081" y="258015"/>
            <a:chExt cx="264435" cy="665216"/>
          </a:xfrm>
        </p:grpSpPr>
        <p:sp>
          <p:nvSpPr>
            <p:cNvPr id="401" name="Google Shape;401;p18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3" name="Google Shape;403;p18"/>
          <p:cNvGrpSpPr/>
          <p:nvPr/>
        </p:nvGrpSpPr>
        <p:grpSpPr>
          <a:xfrm>
            <a:off x="-475648" y="4244096"/>
            <a:ext cx="12134968" cy="2536821"/>
            <a:chOff x="-356736" y="3183072"/>
            <a:chExt cx="9101226" cy="1902616"/>
          </a:xfrm>
        </p:grpSpPr>
        <p:grpSp>
          <p:nvGrpSpPr>
            <p:cNvPr id="404" name="Google Shape;404;p18"/>
            <p:cNvGrpSpPr/>
            <p:nvPr/>
          </p:nvGrpSpPr>
          <p:grpSpPr>
            <a:xfrm>
              <a:off x="-356736" y="3183072"/>
              <a:ext cx="1079100" cy="1079100"/>
              <a:chOff x="8359400" y="1569464"/>
              <a:chExt cx="1079100" cy="1079100"/>
            </a:xfrm>
          </p:grpSpPr>
          <p:sp>
            <p:nvSpPr>
              <p:cNvPr id="405" name="Google Shape;405;p18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415" name="Google Shape;415;p18"/>
            <p:cNvGrpSpPr/>
            <p:nvPr/>
          </p:nvGrpSpPr>
          <p:grpSpPr>
            <a:xfrm>
              <a:off x="6649285" y="4735150"/>
              <a:ext cx="2095205" cy="350538"/>
              <a:chOff x="1550610" y="4704238"/>
              <a:chExt cx="2095205" cy="350538"/>
            </a:xfrm>
          </p:grpSpPr>
          <p:grpSp>
            <p:nvGrpSpPr>
              <p:cNvPr id="416" name="Google Shape;416;p18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17" name="Google Shape;417;p18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18" name="Google Shape;418;p18"/>
                <p:cNvCxnSpPr>
                  <a:stCxn id="417" idx="6"/>
                  <a:endCxn id="41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9" name="Google Shape;419;p18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420" name="Google Shape;420;p18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21" name="Google Shape;421;p18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22" name="Google Shape;422;p18"/>
                <p:cNvCxnSpPr>
                  <a:stCxn id="421" idx="6"/>
                  <a:endCxn id="42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3" name="Google Shape;423;p18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67004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 txBox="1">
            <a:spLocks noGrp="1"/>
          </p:cNvSpPr>
          <p:nvPr>
            <p:ph type="title"/>
          </p:nvPr>
        </p:nvSpPr>
        <p:spPr>
          <a:xfrm>
            <a:off x="963167" y="71933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6" name="Google Shape;426;p19"/>
          <p:cNvSpPr txBox="1">
            <a:spLocks noGrp="1"/>
          </p:cNvSpPr>
          <p:nvPr>
            <p:ph type="subTitle" idx="1"/>
          </p:nvPr>
        </p:nvSpPr>
        <p:spPr>
          <a:xfrm>
            <a:off x="2070185" y="2334565"/>
            <a:ext cx="3579200" cy="1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7" name="Google Shape;427;p19"/>
          <p:cNvSpPr txBox="1">
            <a:spLocks noGrp="1"/>
          </p:cNvSpPr>
          <p:nvPr>
            <p:ph type="subTitle" idx="2"/>
          </p:nvPr>
        </p:nvSpPr>
        <p:spPr>
          <a:xfrm>
            <a:off x="7259813" y="2334565"/>
            <a:ext cx="3579200" cy="1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8" name="Google Shape;428;p19"/>
          <p:cNvSpPr txBox="1">
            <a:spLocks noGrp="1"/>
          </p:cNvSpPr>
          <p:nvPr>
            <p:ph type="subTitle" idx="3"/>
          </p:nvPr>
        </p:nvSpPr>
        <p:spPr>
          <a:xfrm>
            <a:off x="2070167" y="1973367"/>
            <a:ext cx="3579200" cy="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9" name="Google Shape;429;p19"/>
          <p:cNvSpPr txBox="1">
            <a:spLocks noGrp="1"/>
          </p:cNvSpPr>
          <p:nvPr>
            <p:ph type="subTitle" idx="4"/>
          </p:nvPr>
        </p:nvSpPr>
        <p:spPr>
          <a:xfrm>
            <a:off x="7259812" y="1973367"/>
            <a:ext cx="3579200" cy="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30" name="Google Shape;430;p19"/>
          <p:cNvSpPr txBox="1">
            <a:spLocks noGrp="1"/>
          </p:cNvSpPr>
          <p:nvPr>
            <p:ph type="subTitle" idx="5"/>
          </p:nvPr>
        </p:nvSpPr>
        <p:spPr>
          <a:xfrm>
            <a:off x="2070185" y="4588533"/>
            <a:ext cx="3579200" cy="1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31" name="Google Shape;431;p19"/>
          <p:cNvSpPr txBox="1">
            <a:spLocks noGrp="1"/>
          </p:cNvSpPr>
          <p:nvPr>
            <p:ph type="subTitle" idx="6"/>
          </p:nvPr>
        </p:nvSpPr>
        <p:spPr>
          <a:xfrm>
            <a:off x="7259813" y="4588533"/>
            <a:ext cx="3579200" cy="10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32" name="Google Shape;432;p19"/>
          <p:cNvSpPr txBox="1">
            <a:spLocks noGrp="1"/>
          </p:cNvSpPr>
          <p:nvPr>
            <p:ph type="subTitle" idx="7"/>
          </p:nvPr>
        </p:nvSpPr>
        <p:spPr>
          <a:xfrm>
            <a:off x="2070167" y="4227335"/>
            <a:ext cx="3579200" cy="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33" name="Google Shape;433;p19"/>
          <p:cNvSpPr txBox="1">
            <a:spLocks noGrp="1"/>
          </p:cNvSpPr>
          <p:nvPr>
            <p:ph type="subTitle" idx="8"/>
          </p:nvPr>
        </p:nvSpPr>
        <p:spPr>
          <a:xfrm>
            <a:off x="7259812" y="4227335"/>
            <a:ext cx="3579200" cy="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434" name="Google Shape;434;p19"/>
          <p:cNvGrpSpPr/>
          <p:nvPr/>
        </p:nvGrpSpPr>
        <p:grpSpPr>
          <a:xfrm>
            <a:off x="4" y="143941"/>
            <a:ext cx="11725939" cy="6714065"/>
            <a:chOff x="3" y="107955"/>
            <a:chExt cx="8794454" cy="5035549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3" y="4220279"/>
              <a:ext cx="436703" cy="923225"/>
              <a:chOff x="4794250" y="3765054"/>
              <a:chExt cx="436703" cy="923225"/>
            </a:xfrm>
          </p:grpSpPr>
          <p:sp>
            <p:nvSpPr>
              <p:cNvPr id="436" name="Google Shape;436;p19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9"/>
            <p:cNvGrpSpPr/>
            <p:nvPr/>
          </p:nvGrpSpPr>
          <p:grpSpPr>
            <a:xfrm rot="-5400000">
              <a:off x="8329631" y="-92435"/>
              <a:ext cx="264435" cy="665216"/>
              <a:chOff x="8625081" y="258015"/>
              <a:chExt cx="264435" cy="665216"/>
            </a:xfrm>
          </p:grpSpPr>
          <p:sp>
            <p:nvSpPr>
              <p:cNvPr id="444" name="Google Shape;444;p19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75335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six columns">
  <p:cSld name="Title and six columns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"/>
          <p:cNvSpPr txBox="1">
            <a:spLocks noGrp="1"/>
          </p:cNvSpPr>
          <p:nvPr>
            <p:ph type="title"/>
          </p:nvPr>
        </p:nvSpPr>
        <p:spPr>
          <a:xfrm>
            <a:off x="963167" y="719333"/>
            <a:ext cx="1026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8" name="Google Shape;448;p20"/>
          <p:cNvSpPr txBox="1">
            <a:spLocks noGrp="1"/>
          </p:cNvSpPr>
          <p:nvPr>
            <p:ph type="subTitle" idx="1"/>
          </p:nvPr>
        </p:nvSpPr>
        <p:spPr>
          <a:xfrm>
            <a:off x="963167" y="4588501"/>
            <a:ext cx="30760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49" name="Google Shape;449;p20"/>
          <p:cNvSpPr txBox="1">
            <a:spLocks noGrp="1"/>
          </p:cNvSpPr>
          <p:nvPr>
            <p:ph type="subTitle" idx="2"/>
          </p:nvPr>
        </p:nvSpPr>
        <p:spPr>
          <a:xfrm>
            <a:off x="4558067" y="4588501"/>
            <a:ext cx="30760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0" name="Google Shape;450;p20"/>
          <p:cNvSpPr txBox="1">
            <a:spLocks noGrp="1"/>
          </p:cNvSpPr>
          <p:nvPr>
            <p:ph type="subTitle" idx="3"/>
          </p:nvPr>
        </p:nvSpPr>
        <p:spPr>
          <a:xfrm>
            <a:off x="8152967" y="4588501"/>
            <a:ext cx="30760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1" name="Google Shape;451;p20"/>
          <p:cNvSpPr txBox="1">
            <a:spLocks noGrp="1"/>
          </p:cNvSpPr>
          <p:nvPr>
            <p:ph type="subTitle" idx="4"/>
          </p:nvPr>
        </p:nvSpPr>
        <p:spPr>
          <a:xfrm>
            <a:off x="963167" y="4227300"/>
            <a:ext cx="3076000" cy="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2" name="Google Shape;452;p20"/>
          <p:cNvSpPr txBox="1">
            <a:spLocks noGrp="1"/>
          </p:cNvSpPr>
          <p:nvPr>
            <p:ph type="subTitle" idx="5"/>
          </p:nvPr>
        </p:nvSpPr>
        <p:spPr>
          <a:xfrm>
            <a:off x="4558064" y="4227300"/>
            <a:ext cx="3076000" cy="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3" name="Google Shape;453;p20"/>
          <p:cNvSpPr txBox="1">
            <a:spLocks noGrp="1"/>
          </p:cNvSpPr>
          <p:nvPr>
            <p:ph type="subTitle" idx="6"/>
          </p:nvPr>
        </p:nvSpPr>
        <p:spPr>
          <a:xfrm>
            <a:off x="8152961" y="4227300"/>
            <a:ext cx="3076000" cy="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4" name="Google Shape;454;p20"/>
          <p:cNvSpPr txBox="1">
            <a:spLocks noGrp="1"/>
          </p:cNvSpPr>
          <p:nvPr>
            <p:ph type="subTitle" idx="7"/>
          </p:nvPr>
        </p:nvSpPr>
        <p:spPr>
          <a:xfrm>
            <a:off x="963167" y="2254468"/>
            <a:ext cx="30760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subTitle" idx="8"/>
          </p:nvPr>
        </p:nvSpPr>
        <p:spPr>
          <a:xfrm>
            <a:off x="4558067" y="2254468"/>
            <a:ext cx="30760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6" name="Google Shape;456;p20"/>
          <p:cNvSpPr txBox="1">
            <a:spLocks noGrp="1"/>
          </p:cNvSpPr>
          <p:nvPr>
            <p:ph type="subTitle" idx="9"/>
          </p:nvPr>
        </p:nvSpPr>
        <p:spPr>
          <a:xfrm>
            <a:off x="8152967" y="2254468"/>
            <a:ext cx="30760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7" name="Google Shape;457;p20"/>
          <p:cNvSpPr txBox="1">
            <a:spLocks noGrp="1"/>
          </p:cNvSpPr>
          <p:nvPr>
            <p:ph type="subTitle" idx="13"/>
          </p:nvPr>
        </p:nvSpPr>
        <p:spPr>
          <a:xfrm>
            <a:off x="963167" y="1893267"/>
            <a:ext cx="3076000" cy="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8" name="Google Shape;458;p20"/>
          <p:cNvSpPr txBox="1">
            <a:spLocks noGrp="1"/>
          </p:cNvSpPr>
          <p:nvPr>
            <p:ph type="subTitle" idx="14"/>
          </p:nvPr>
        </p:nvSpPr>
        <p:spPr>
          <a:xfrm>
            <a:off x="4558064" y="1893267"/>
            <a:ext cx="3076000" cy="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9" name="Google Shape;459;p20"/>
          <p:cNvSpPr txBox="1">
            <a:spLocks noGrp="1"/>
          </p:cNvSpPr>
          <p:nvPr>
            <p:ph type="subTitle" idx="15"/>
          </p:nvPr>
        </p:nvSpPr>
        <p:spPr>
          <a:xfrm>
            <a:off x="8152961" y="1893267"/>
            <a:ext cx="3076000" cy="4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None/>
              <a:defRPr sz="24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460" name="Google Shape;460;p20"/>
          <p:cNvGrpSpPr/>
          <p:nvPr/>
        </p:nvGrpSpPr>
        <p:grpSpPr>
          <a:xfrm>
            <a:off x="457214" y="101605"/>
            <a:ext cx="12450805" cy="7463825"/>
            <a:chOff x="342910" y="76203"/>
            <a:chExt cx="9338104" cy="5597869"/>
          </a:xfrm>
        </p:grpSpPr>
        <p:grpSp>
          <p:nvGrpSpPr>
            <p:cNvPr id="461" name="Google Shape;461;p20"/>
            <p:cNvGrpSpPr/>
            <p:nvPr/>
          </p:nvGrpSpPr>
          <p:grpSpPr>
            <a:xfrm>
              <a:off x="8601914" y="4594972"/>
              <a:ext cx="1079100" cy="1079100"/>
              <a:chOff x="8359400" y="1569464"/>
              <a:chExt cx="1079100" cy="1079100"/>
            </a:xfrm>
          </p:grpSpPr>
          <p:sp>
            <p:nvSpPr>
              <p:cNvPr id="462" name="Google Shape;462;p20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472" name="Google Shape;472;p20"/>
            <p:cNvGrpSpPr/>
            <p:nvPr/>
          </p:nvGrpSpPr>
          <p:grpSpPr>
            <a:xfrm>
              <a:off x="8421572" y="76203"/>
              <a:ext cx="633676" cy="822037"/>
              <a:chOff x="6758847" y="2443353"/>
              <a:chExt cx="633676" cy="822037"/>
            </a:xfrm>
          </p:grpSpPr>
          <p:sp>
            <p:nvSpPr>
              <p:cNvPr id="473" name="Google Shape;473;p20"/>
              <p:cNvSpPr/>
              <p:nvPr/>
            </p:nvSpPr>
            <p:spPr>
              <a:xfrm>
                <a:off x="6758847" y="2443353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6758847" y="2818742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20"/>
            <p:cNvGrpSpPr/>
            <p:nvPr/>
          </p:nvGrpSpPr>
          <p:grpSpPr>
            <a:xfrm>
              <a:off x="342910" y="4704238"/>
              <a:ext cx="2095205" cy="350538"/>
              <a:chOff x="1550610" y="4704238"/>
              <a:chExt cx="2095205" cy="350538"/>
            </a:xfrm>
          </p:grpSpPr>
          <p:grpSp>
            <p:nvGrpSpPr>
              <p:cNvPr id="476" name="Google Shape;476;p20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77" name="Google Shape;477;p20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78" name="Google Shape;478;p20"/>
                <p:cNvCxnSpPr>
                  <a:stCxn id="477" idx="6"/>
                  <a:endCxn id="47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79" name="Google Shape;479;p20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480" name="Google Shape;480;p20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81" name="Google Shape;481;p20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82" name="Google Shape;482;p20"/>
                <p:cNvCxnSpPr>
                  <a:stCxn id="481" idx="6"/>
                  <a:endCxn id="48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83" name="Google Shape;483;p20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47325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umbers and text">
  <p:cSld name="Numbers and tex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"/>
          <p:cNvSpPr/>
          <p:nvPr/>
        </p:nvSpPr>
        <p:spPr>
          <a:xfrm>
            <a:off x="316532" y="307233"/>
            <a:ext cx="11534400" cy="624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86" name="Google Shape;486;p21"/>
          <p:cNvSpPr txBox="1">
            <a:spLocks noGrp="1"/>
          </p:cNvSpPr>
          <p:nvPr>
            <p:ph type="subTitle" idx="1"/>
          </p:nvPr>
        </p:nvSpPr>
        <p:spPr>
          <a:xfrm>
            <a:off x="3244800" y="1805975"/>
            <a:ext cx="57024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title" hasCustomPrompt="1"/>
          </p:nvPr>
        </p:nvSpPr>
        <p:spPr>
          <a:xfrm>
            <a:off x="4353136" y="888229"/>
            <a:ext cx="3486400" cy="8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88" name="Google Shape;488;p21"/>
          <p:cNvSpPr txBox="1">
            <a:spLocks noGrp="1"/>
          </p:cNvSpPr>
          <p:nvPr>
            <p:ph type="subTitle" idx="2"/>
          </p:nvPr>
        </p:nvSpPr>
        <p:spPr>
          <a:xfrm>
            <a:off x="3244800" y="3672644"/>
            <a:ext cx="57024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89" name="Google Shape;489;p21"/>
          <p:cNvSpPr txBox="1">
            <a:spLocks noGrp="1"/>
          </p:cNvSpPr>
          <p:nvPr>
            <p:ph type="title" idx="3" hasCustomPrompt="1"/>
          </p:nvPr>
        </p:nvSpPr>
        <p:spPr>
          <a:xfrm>
            <a:off x="4353136" y="2754964"/>
            <a:ext cx="3486400" cy="8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0" name="Google Shape;490;p21"/>
          <p:cNvSpPr txBox="1">
            <a:spLocks noGrp="1"/>
          </p:cNvSpPr>
          <p:nvPr>
            <p:ph type="subTitle" idx="4"/>
          </p:nvPr>
        </p:nvSpPr>
        <p:spPr>
          <a:xfrm>
            <a:off x="3244800" y="5539313"/>
            <a:ext cx="5702400" cy="4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91" name="Google Shape;491;p21"/>
          <p:cNvSpPr txBox="1">
            <a:spLocks noGrp="1"/>
          </p:cNvSpPr>
          <p:nvPr>
            <p:ph type="title" idx="5" hasCustomPrompt="1"/>
          </p:nvPr>
        </p:nvSpPr>
        <p:spPr>
          <a:xfrm>
            <a:off x="4353136" y="4621697"/>
            <a:ext cx="3486400" cy="8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492" name="Google Shape;492;p21"/>
          <p:cNvGrpSpPr/>
          <p:nvPr/>
        </p:nvGrpSpPr>
        <p:grpSpPr>
          <a:xfrm>
            <a:off x="457208" y="344020"/>
            <a:ext cx="11734800" cy="6513987"/>
            <a:chOff x="342906" y="258015"/>
            <a:chExt cx="8801100" cy="4885490"/>
          </a:xfrm>
        </p:grpSpPr>
        <p:grpSp>
          <p:nvGrpSpPr>
            <p:cNvPr id="493" name="Google Shape;493;p21"/>
            <p:cNvGrpSpPr/>
            <p:nvPr/>
          </p:nvGrpSpPr>
          <p:grpSpPr>
            <a:xfrm>
              <a:off x="8707303" y="4220279"/>
              <a:ext cx="436703" cy="923225"/>
              <a:chOff x="4794250" y="3765054"/>
              <a:chExt cx="436703" cy="923225"/>
            </a:xfrm>
          </p:grpSpPr>
          <p:sp>
            <p:nvSpPr>
              <p:cNvPr id="494" name="Google Shape;494;p21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1" name="Google Shape;501;p21"/>
            <p:cNvGrpSpPr/>
            <p:nvPr/>
          </p:nvGrpSpPr>
          <p:grpSpPr>
            <a:xfrm>
              <a:off x="342906" y="258015"/>
              <a:ext cx="264435" cy="665216"/>
              <a:chOff x="8625081" y="258015"/>
              <a:chExt cx="264435" cy="665216"/>
            </a:xfrm>
          </p:grpSpPr>
          <p:sp>
            <p:nvSpPr>
              <p:cNvPr id="502" name="Google Shape;502;p21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4" name="Google Shape;504;p21"/>
          <p:cNvGrpSpPr/>
          <p:nvPr/>
        </p:nvGrpSpPr>
        <p:grpSpPr>
          <a:xfrm>
            <a:off x="519740" y="126017"/>
            <a:ext cx="9977813" cy="6212048"/>
            <a:chOff x="389805" y="94513"/>
            <a:chExt cx="7483360" cy="4659036"/>
          </a:xfrm>
        </p:grpSpPr>
        <p:grpSp>
          <p:nvGrpSpPr>
            <p:cNvPr id="505" name="Google Shape;505;p21"/>
            <p:cNvGrpSpPr/>
            <p:nvPr/>
          </p:nvGrpSpPr>
          <p:grpSpPr>
            <a:xfrm>
              <a:off x="5777960" y="94513"/>
              <a:ext cx="2095205" cy="350538"/>
              <a:chOff x="1550610" y="4704238"/>
              <a:chExt cx="2095205" cy="350538"/>
            </a:xfrm>
          </p:grpSpPr>
          <p:grpSp>
            <p:nvGrpSpPr>
              <p:cNvPr id="506" name="Google Shape;506;p21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507" name="Google Shape;507;p21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508" name="Google Shape;508;p21"/>
                <p:cNvCxnSpPr>
                  <a:stCxn id="507" idx="6"/>
                  <a:endCxn id="50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9" name="Google Shape;509;p21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510" name="Google Shape;510;p21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511" name="Google Shape;511;p21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512" name="Google Shape;512;p21"/>
                <p:cNvCxnSpPr>
                  <a:stCxn id="511" idx="6"/>
                  <a:endCxn id="51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3" name="Google Shape;513;p21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  <p:grpSp>
          <p:nvGrpSpPr>
            <p:cNvPr id="514" name="Google Shape;514;p21"/>
            <p:cNvGrpSpPr/>
            <p:nvPr/>
          </p:nvGrpSpPr>
          <p:grpSpPr>
            <a:xfrm>
              <a:off x="389805" y="4305433"/>
              <a:ext cx="469058" cy="448115"/>
              <a:chOff x="5348931" y="2165350"/>
              <a:chExt cx="962763" cy="919776"/>
            </a:xfrm>
          </p:grpSpPr>
          <p:sp>
            <p:nvSpPr>
              <p:cNvPr id="515" name="Google Shape;515;p21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6206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s">
  <p:cSld name="Thank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2"/>
          <p:cNvSpPr/>
          <p:nvPr/>
        </p:nvSpPr>
        <p:spPr>
          <a:xfrm>
            <a:off x="316532" y="307233"/>
            <a:ext cx="11534400" cy="624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547" name="Google Shape;547;p22"/>
          <p:cNvSpPr txBox="1">
            <a:spLocks noGrp="1"/>
          </p:cNvSpPr>
          <p:nvPr>
            <p:ph type="ctrTitle"/>
          </p:nvPr>
        </p:nvSpPr>
        <p:spPr>
          <a:xfrm>
            <a:off x="4177500" y="1063017"/>
            <a:ext cx="3836800" cy="11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48" name="Google Shape;548;p22"/>
          <p:cNvSpPr txBox="1">
            <a:spLocks noGrp="1"/>
          </p:cNvSpPr>
          <p:nvPr>
            <p:ph type="subTitle" idx="1"/>
          </p:nvPr>
        </p:nvSpPr>
        <p:spPr>
          <a:xfrm>
            <a:off x="4177500" y="2104684"/>
            <a:ext cx="3836800" cy="1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49" name="Google Shape;549;p22"/>
          <p:cNvSpPr txBox="1"/>
          <p:nvPr/>
        </p:nvSpPr>
        <p:spPr>
          <a:xfrm>
            <a:off x="4177684" y="4493745"/>
            <a:ext cx="3836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Inter Tight"/>
                <a:ea typeface="Inter Tight"/>
                <a:cs typeface="Inter Tight"/>
                <a:sym typeface="Inter T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b="1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r>
              <a:rPr lang="en" sz="1333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Inter Tight"/>
                <a:ea typeface="Inter Tight"/>
                <a:cs typeface="Inter Tight"/>
                <a:sym typeface="Inter T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550" name="Google Shape;550;p22"/>
          <p:cNvGrpSpPr/>
          <p:nvPr/>
        </p:nvGrpSpPr>
        <p:grpSpPr>
          <a:xfrm>
            <a:off x="5577947" y="6138652"/>
            <a:ext cx="7357596" cy="1438800"/>
            <a:chOff x="4183460" y="4603989"/>
            <a:chExt cx="5518197" cy="1079100"/>
          </a:xfrm>
        </p:grpSpPr>
        <p:grpSp>
          <p:nvGrpSpPr>
            <p:cNvPr id="551" name="Google Shape;551;p22"/>
            <p:cNvGrpSpPr/>
            <p:nvPr/>
          </p:nvGrpSpPr>
          <p:grpSpPr>
            <a:xfrm>
              <a:off x="4183460" y="4704200"/>
              <a:ext cx="2095205" cy="350538"/>
              <a:chOff x="1550610" y="4704238"/>
              <a:chExt cx="2095205" cy="350538"/>
            </a:xfrm>
          </p:grpSpPr>
          <p:grpSp>
            <p:nvGrpSpPr>
              <p:cNvPr id="552" name="Google Shape;552;p22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553" name="Google Shape;553;p2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554" name="Google Shape;554;p22"/>
                <p:cNvCxnSpPr>
                  <a:stCxn id="553" idx="6"/>
                  <a:endCxn id="555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55" name="Google Shape;555;p2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556" name="Google Shape;556;p22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557" name="Google Shape;557;p2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558" name="Google Shape;558;p22"/>
                <p:cNvCxnSpPr>
                  <a:stCxn id="557" idx="6"/>
                  <a:endCxn id="55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59" name="Google Shape;559;p2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  <p:grpSp>
          <p:nvGrpSpPr>
            <p:cNvPr id="560" name="Google Shape;560;p22"/>
            <p:cNvGrpSpPr/>
            <p:nvPr/>
          </p:nvGrpSpPr>
          <p:grpSpPr>
            <a:xfrm>
              <a:off x="8622558" y="4603989"/>
              <a:ext cx="1079100" cy="1079100"/>
              <a:chOff x="8359400" y="1569464"/>
              <a:chExt cx="1079100" cy="1079100"/>
            </a:xfrm>
          </p:grpSpPr>
          <p:sp>
            <p:nvSpPr>
              <p:cNvPr id="561" name="Google Shape;561;p22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7" name="Google Shape;567;p22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8" name="Google Shape;568;p22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69" name="Google Shape;569;p22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70" name="Google Shape;570;p22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571" name="Google Shape;571;p22"/>
          <p:cNvGrpSpPr/>
          <p:nvPr/>
        </p:nvGrpSpPr>
        <p:grpSpPr>
          <a:xfrm>
            <a:off x="15" y="264318"/>
            <a:ext cx="2491285" cy="6593689"/>
            <a:chOff x="11" y="198238"/>
            <a:chExt cx="1868464" cy="4945267"/>
          </a:xfrm>
        </p:grpSpPr>
        <p:grpSp>
          <p:nvGrpSpPr>
            <p:cNvPr id="572" name="Google Shape;572;p22"/>
            <p:cNvGrpSpPr/>
            <p:nvPr/>
          </p:nvGrpSpPr>
          <p:grpSpPr>
            <a:xfrm>
              <a:off x="1399375" y="198238"/>
              <a:ext cx="469100" cy="125100"/>
              <a:chOff x="4540000" y="294675"/>
              <a:chExt cx="469100" cy="125100"/>
            </a:xfrm>
          </p:grpSpPr>
          <p:sp>
            <p:nvSpPr>
              <p:cNvPr id="573" name="Google Shape;573;p22"/>
              <p:cNvSpPr/>
              <p:nvPr/>
            </p:nvSpPr>
            <p:spPr>
              <a:xfrm rot="-5400000">
                <a:off x="45316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 rot="-5400000">
                <a:off x="47120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 rot="-5400000">
                <a:off x="48924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576" name="Google Shape;576;p22"/>
            <p:cNvGrpSpPr/>
            <p:nvPr/>
          </p:nvGrpSpPr>
          <p:grpSpPr>
            <a:xfrm flipH="1">
              <a:off x="11" y="4220279"/>
              <a:ext cx="436703" cy="923225"/>
              <a:chOff x="4794250" y="3765054"/>
              <a:chExt cx="436703" cy="923225"/>
            </a:xfrm>
          </p:grpSpPr>
          <p:sp>
            <p:nvSpPr>
              <p:cNvPr id="577" name="Google Shape;577;p22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09929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Background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3"/>
          <p:cNvSpPr/>
          <p:nvPr/>
        </p:nvSpPr>
        <p:spPr>
          <a:xfrm>
            <a:off x="316532" y="307233"/>
            <a:ext cx="11534400" cy="624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  <p:extLst>
      <p:ext uri="{BB962C8B-B14F-4D97-AF65-F5344CB8AC3E}">
        <p14:creationId xmlns:p14="http://schemas.microsoft.com/office/powerpoint/2010/main" val="160876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6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6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92716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Background 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4"/>
          <p:cNvSpPr/>
          <p:nvPr/>
        </p:nvSpPr>
        <p:spPr>
          <a:xfrm>
            <a:off x="316532" y="307233"/>
            <a:ext cx="11534400" cy="624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588" name="Google Shape;588;p24"/>
          <p:cNvGrpSpPr/>
          <p:nvPr/>
        </p:nvGrpSpPr>
        <p:grpSpPr>
          <a:xfrm>
            <a:off x="463642" y="6"/>
            <a:ext cx="11728367" cy="6344036"/>
            <a:chOff x="347731" y="4"/>
            <a:chExt cx="8796275" cy="4758027"/>
          </a:xfrm>
        </p:grpSpPr>
        <p:grpSp>
          <p:nvGrpSpPr>
            <p:cNvPr id="589" name="Google Shape;589;p24"/>
            <p:cNvGrpSpPr/>
            <p:nvPr/>
          </p:nvGrpSpPr>
          <p:grpSpPr>
            <a:xfrm rot="10800000" flipH="1">
              <a:off x="8707303" y="4"/>
              <a:ext cx="436703" cy="923225"/>
              <a:chOff x="4794250" y="3765054"/>
              <a:chExt cx="436703" cy="923225"/>
            </a:xfrm>
          </p:grpSpPr>
          <p:sp>
            <p:nvSpPr>
              <p:cNvPr id="590" name="Google Shape;590;p24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4"/>
            <p:cNvGrpSpPr/>
            <p:nvPr/>
          </p:nvGrpSpPr>
          <p:grpSpPr>
            <a:xfrm>
              <a:off x="347731" y="4092815"/>
              <a:ext cx="264435" cy="665216"/>
              <a:chOff x="8625081" y="258015"/>
              <a:chExt cx="264435" cy="665216"/>
            </a:xfrm>
          </p:grpSpPr>
          <p:sp>
            <p:nvSpPr>
              <p:cNvPr id="598" name="Google Shape;598;p24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0" name="Google Shape;600;p24"/>
          <p:cNvGrpSpPr/>
          <p:nvPr/>
        </p:nvGrpSpPr>
        <p:grpSpPr>
          <a:xfrm>
            <a:off x="890781" y="126018"/>
            <a:ext cx="10760271" cy="6218015"/>
            <a:chOff x="668085" y="94513"/>
            <a:chExt cx="8070203" cy="4663511"/>
          </a:xfrm>
        </p:grpSpPr>
        <p:grpSp>
          <p:nvGrpSpPr>
            <p:cNvPr id="601" name="Google Shape;601;p24"/>
            <p:cNvGrpSpPr/>
            <p:nvPr/>
          </p:nvGrpSpPr>
          <p:grpSpPr>
            <a:xfrm>
              <a:off x="8269230" y="4309908"/>
              <a:ext cx="469058" cy="448115"/>
              <a:chOff x="5348931" y="2165350"/>
              <a:chExt cx="962763" cy="919776"/>
            </a:xfrm>
          </p:grpSpPr>
          <p:sp>
            <p:nvSpPr>
              <p:cNvPr id="602" name="Google Shape;602;p24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24"/>
            <p:cNvGrpSpPr/>
            <p:nvPr/>
          </p:nvGrpSpPr>
          <p:grpSpPr>
            <a:xfrm>
              <a:off x="668085" y="94513"/>
              <a:ext cx="2095205" cy="350538"/>
              <a:chOff x="1550610" y="4704238"/>
              <a:chExt cx="2095205" cy="350538"/>
            </a:xfrm>
          </p:grpSpPr>
          <p:grpSp>
            <p:nvGrpSpPr>
              <p:cNvPr id="633" name="Google Shape;633;p24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34" name="Google Shape;634;p24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35" name="Google Shape;635;p24"/>
                <p:cNvCxnSpPr>
                  <a:stCxn id="634" idx="6"/>
                  <a:endCxn id="636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36" name="Google Shape;636;p24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637" name="Google Shape;637;p24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38" name="Google Shape;638;p24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39" name="Google Shape;639;p24"/>
                <p:cNvCxnSpPr>
                  <a:stCxn id="638" idx="6"/>
                  <a:endCxn id="640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40" name="Google Shape;640;p24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1947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05316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02797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87119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" type="blank" preserve="1">
  <p:cSld name="Blank slide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3021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preserve="1">
  <p:cSld name="Title only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767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 column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8" name="Google Shape;108;p7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2232667" y="3648733"/>
            <a:ext cx="48368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539033" y="1516933"/>
            <a:ext cx="5293200" cy="18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40184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 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564467" y="1592200"/>
            <a:ext cx="5708400" cy="21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74476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508667" y="828333"/>
            <a:ext cx="5393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124467" y="2099267"/>
            <a:ext cx="7385600" cy="1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1867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01576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946833" y="723433"/>
            <a:ext cx="5149200" cy="1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81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8">
            <a:alphaModFix amt="6000"/>
            <a:lum/>
          </a:blip>
          <a:srcRect/>
          <a:stretch>
            <a:fillRect l="-7000" t="-4000" r="-7000" b="-24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931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  <p:sldLayoutId id="2147483929" r:id="rId18"/>
    <p:sldLayoutId id="2147483930" r:id="rId19"/>
    <p:sldLayoutId id="2147483931" r:id="rId20"/>
    <p:sldLayoutId id="2147483932" r:id="rId21"/>
    <p:sldLayoutId id="2147483933" r:id="rId22"/>
    <p:sldLayoutId id="2147483934" r:id="rId23"/>
    <p:sldLayoutId id="2147483935" r:id="rId24"/>
    <p:sldLayoutId id="2147483936" r:id="rId25"/>
    <p:sldLayoutId id="2147483937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6000"/>
            <a:lum/>
          </a:blip>
          <a:srcRect/>
          <a:stretch>
            <a:fillRect l="-7000" t="-4000" r="-7000" b="-24000"/>
          </a:stretch>
        </a:blip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8677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3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8">
            <a:alphaModFix amt="6000"/>
            <a:lum/>
          </a:blip>
          <a:srcRect/>
          <a:stretch>
            <a:fillRect l="-7000" t="-4000" r="-7000" b="-24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3167" y="719333"/>
            <a:ext cx="1026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3167" y="1583467"/>
            <a:ext cx="10265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076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  <p:sldLayoutId id="2147483958" r:id="rId18"/>
    <p:sldLayoutId id="2147483959" r:id="rId19"/>
    <p:sldLayoutId id="2147483960" r:id="rId20"/>
    <p:sldLayoutId id="2147483961" r:id="rId21"/>
    <p:sldLayoutId id="2147483962" r:id="rId22"/>
    <p:sldLayoutId id="2147483963" r:id="rId23"/>
    <p:sldLayoutId id="2147483964" r:id="rId24"/>
    <p:sldLayoutId id="2147483965" r:id="rId25"/>
    <p:sldLayoutId id="2147483966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alphaModFix amt="6000"/>
            <a:lum/>
          </a:blip>
          <a:srcRect/>
          <a:stretch>
            <a:fillRect l="-7000" t="-4000" r="-7000" b="-24000"/>
          </a:stretch>
        </a:blip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1523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68" r:id="rId1"/>
    <p:sldLayoutId id="214748396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F57D0569-56C3-1AF3-1F6C-C774B4392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33400"/>
            <a:ext cx="10363200" cy="1661993"/>
          </a:xfrm>
        </p:spPr>
        <p:txBody>
          <a:bodyPr/>
          <a:lstStyle/>
          <a:p>
            <a:pPr algn="ctr"/>
            <a:r>
              <a:rPr lang="es-MX" sz="5400" spc="-300" dirty="0">
                <a:solidFill>
                  <a:srgbClr val="676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</a:t>
            </a:r>
            <a:r>
              <a:rPr lang="es-MX" sz="5400" dirty="0">
                <a:solidFill>
                  <a:srgbClr val="676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 HUB</a:t>
            </a:r>
            <a:br>
              <a:rPr lang="es-MX" sz="5400" b="0" dirty="0"/>
            </a:br>
            <a:endParaRPr lang="es-PE" sz="5400" dirty="0"/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A22001E2-1E35-BDF8-4CDE-B22B5DE7E38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1981200"/>
            <a:ext cx="8534400" cy="415895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 Proyecto del sitio web </a:t>
            </a:r>
            <a:r>
              <a:rPr lang="es-ES" sz="1800" b="1" dirty="0">
                <a:solidFill>
                  <a:srgbClr val="676D7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“</a:t>
            </a:r>
            <a:r>
              <a:rPr lang="es-ES" sz="1800" b="1" dirty="0" err="1">
                <a:solidFill>
                  <a:srgbClr val="676D7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Tec</a:t>
            </a:r>
            <a:r>
              <a:rPr lang="es-ES" sz="1800" b="1" dirty="0">
                <a:solidFill>
                  <a:srgbClr val="676D7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Hub - Tienda de computadoras”</a:t>
            </a:r>
            <a:endParaRPr lang="es-ES" sz="1800" dirty="0">
              <a:solidFill>
                <a:srgbClr val="676D7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152400" indent="0">
              <a:lnSpc>
                <a:spcPct val="150000"/>
              </a:lnSpc>
              <a:buNone/>
              <a:tabLst>
                <a:tab pos="209550" algn="l"/>
                <a:tab pos="2571750" algn="l"/>
                <a:tab pos="2879725" algn="ctr"/>
              </a:tabLst>
            </a:pPr>
            <a:r>
              <a:rPr lang="es-ES" sz="1800" b="1" spc="-10" dirty="0">
                <a:solidFill>
                  <a:srgbClr val="676D7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Coordinador:</a:t>
            </a:r>
            <a:r>
              <a:rPr lang="es-ES" sz="1800" b="1" spc="-1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152400" indent="0">
              <a:lnSpc>
                <a:spcPct val="150000"/>
              </a:lnSpc>
              <a:buNone/>
              <a:tabLst>
                <a:tab pos="2571750" algn="l"/>
              </a:tabLst>
            </a:pPr>
            <a:r>
              <a:rPr lang="es-ES" sz="1800" b="0" spc="-1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Diego Alonso Ruiz Linares.</a:t>
            </a:r>
          </a:p>
          <a:p>
            <a:pPr marL="152400" indent="0">
              <a:buNone/>
              <a:tabLst>
                <a:tab pos="2571750" algn="l"/>
              </a:tabLst>
            </a:pPr>
            <a:endParaRPr lang="es-ES" sz="1800" b="1" spc="-1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>
              <a:lnSpc>
                <a:spcPct val="150000"/>
              </a:lnSpc>
              <a:buNone/>
              <a:tabLst>
                <a:tab pos="209550" algn="l"/>
                <a:tab pos="2571750" algn="l"/>
                <a:tab pos="2879725" algn="ctr"/>
              </a:tabLst>
            </a:pPr>
            <a:r>
              <a:rPr lang="es-ES" sz="1800" b="1" spc="-10" dirty="0">
                <a:solidFill>
                  <a:srgbClr val="676D7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Integrantes: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Juan Pablo Ganoza Hurtado.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Oscar Antonio </a:t>
            </a:r>
            <a:r>
              <a:rPr lang="es-E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Hernandez</a:t>
            </a: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Montiel.</a:t>
            </a:r>
          </a:p>
          <a:p>
            <a:pPr marL="152400" indent="0">
              <a:buNone/>
            </a:pPr>
            <a:endParaRPr lang="es-E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152400" indent="0">
              <a:spcAft>
                <a:spcPts val="800"/>
              </a:spcAft>
              <a:buNone/>
            </a:pPr>
            <a:r>
              <a:rPr lang="es-ES" sz="1800" b="1" dirty="0">
                <a:solidFill>
                  <a:srgbClr val="676D7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Profesor:</a:t>
            </a:r>
          </a:p>
          <a:p>
            <a:pPr marL="152400" indent="0">
              <a:spcAft>
                <a:spcPts val="800"/>
              </a:spcAft>
              <a:buNone/>
            </a:pPr>
            <a:r>
              <a:rPr lang="es-ES" sz="18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Erick Pariona </a:t>
            </a:r>
            <a:r>
              <a:rPr lang="es-ES" sz="1800" dirty="0" err="1">
                <a:solidFill>
                  <a:srgbClr val="26262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Yauricasa</a:t>
            </a:r>
            <a:endParaRPr lang="es-E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endParaRPr lang="es-PE" b="1" dirty="0"/>
          </a:p>
        </p:txBody>
      </p:sp>
      <p:pic>
        <p:nvPicPr>
          <p:cNvPr id="5" name="Imagen 4" descr="Imagen que contiene plato, alimentos, firmar, dibujo&#10;&#10;Descripción generada automáticamente">
            <a:extLst>
              <a:ext uri="{FF2B5EF4-FFF2-40B4-BE49-F238E27FC236}">
                <a16:creationId xmlns:a16="http://schemas.microsoft.com/office/drawing/2014/main" id="{16B85B1C-D6F1-DCF5-E051-99EC58E1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43200"/>
            <a:ext cx="6480357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3">
            <a:extLst>
              <a:ext uri="{FF2B5EF4-FFF2-40B4-BE49-F238E27FC236}">
                <a16:creationId xmlns:a16="http://schemas.microsoft.com/office/drawing/2014/main" id="{F80DE088-B41B-C3A6-6BF1-AEABA57861C3}"/>
              </a:ext>
            </a:extLst>
          </p:cNvPr>
          <p:cNvSpPr txBox="1">
            <a:spLocks/>
          </p:cNvSpPr>
          <p:nvPr/>
        </p:nvSpPr>
        <p:spPr>
          <a:xfrm>
            <a:off x="914400" y="441325"/>
            <a:ext cx="10363200" cy="8839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400" b="1" spc="-300" dirty="0">
                <a:solidFill>
                  <a:srgbClr val="676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RECOMENDACIONES</a:t>
            </a:r>
            <a:br>
              <a:rPr lang="es-MX" sz="5400" spc="-300" dirty="0"/>
            </a:br>
            <a:endParaRPr lang="es-PE" sz="5400" spc="-3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E96AA8-546C-C7DA-9C8E-2DF6F3646B41}"/>
              </a:ext>
            </a:extLst>
          </p:cNvPr>
          <p:cNvSpPr txBox="1"/>
          <p:nvPr/>
        </p:nvSpPr>
        <p:spPr>
          <a:xfrm>
            <a:off x="990600" y="1310005"/>
            <a:ext cx="10210800" cy="2429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30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Contenedor de cajas</a:t>
            </a:r>
          </a:p>
          <a:p>
            <a:pPr marL="342900" lvl="0" indent="-342900">
              <a:lnSpc>
                <a:spcPct val="30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Diseño de carro de compras</a:t>
            </a:r>
          </a:p>
          <a:p>
            <a:pPr marL="342900" lvl="0" indent="-342900">
              <a:lnSpc>
                <a:spcPct val="30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Uso del hipervínculo para íconos</a:t>
            </a:r>
          </a:p>
        </p:txBody>
      </p:sp>
      <p:pic>
        <p:nvPicPr>
          <p:cNvPr id="6" name="Imagen 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E4861547-DD27-734A-D004-888ABDE1D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55" t="-657" r="-1896" b="76212"/>
          <a:stretch/>
        </p:blipFill>
        <p:spPr>
          <a:xfrm>
            <a:off x="-228600" y="5840059"/>
            <a:ext cx="1295400" cy="10179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dibujo de un animal&#10;&#10;Descripción generada automáticamente con confianza media">
            <a:extLst>
              <a:ext uri="{FF2B5EF4-FFF2-40B4-BE49-F238E27FC236}">
                <a16:creationId xmlns:a16="http://schemas.microsoft.com/office/drawing/2014/main" id="{F2DFD3DA-0435-6C4C-30AF-8F44F4A7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95400"/>
            <a:ext cx="7467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2256628"/>
            <a:ext cx="10744200" cy="240014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065" marR="5080" algn="just">
              <a:lnSpc>
                <a:spcPct val="89800"/>
              </a:lnSpc>
              <a:spcBef>
                <a:spcPts val="320"/>
              </a:spcBef>
              <a:buClr>
                <a:srgbClr val="9E3611"/>
              </a:buClr>
              <a:buSzPct val="83333"/>
              <a:tabLst>
                <a:tab pos="194945" algn="l"/>
              </a:tabLst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Hoy en día, la tecnología actúa de forma esencial en la rutina de gente y empresas. El deseo de aparatos, piezas y cosas tecnológicas ha aumentado considerablemente, con esto se urge la necesidad de tener sitios e-</a:t>
            </a:r>
            <a:r>
              <a:rPr lang="es-E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commerce</a:t>
            </a: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  <a:p>
            <a:pPr marL="12065" marR="5080" algn="just">
              <a:lnSpc>
                <a:spcPct val="89800"/>
              </a:lnSpc>
              <a:spcBef>
                <a:spcPts val="320"/>
              </a:spcBef>
              <a:buClr>
                <a:srgbClr val="9E3611"/>
              </a:buClr>
              <a:buSzPct val="83333"/>
              <a:tabLst>
                <a:tab pos="194945" algn="l"/>
              </a:tabLst>
            </a:pPr>
            <a:br>
              <a:rPr lang="es-ES" sz="1800" dirty="0">
                <a:solidFill>
                  <a:srgbClr val="10101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El plan “Tienda de Computadoras” busca crear un sitio web útil y fácil de usar, permitiendo a la gente observar computadoras, repuestos, precios, información técnica y comprar de forma segura.</a:t>
            </a:r>
          </a:p>
          <a:p>
            <a:pPr marL="12065" marR="5080" algn="just">
              <a:lnSpc>
                <a:spcPct val="89800"/>
              </a:lnSpc>
              <a:spcBef>
                <a:spcPts val="320"/>
              </a:spcBef>
              <a:buClr>
                <a:srgbClr val="9E3611"/>
              </a:buClr>
              <a:buSzPct val="83333"/>
              <a:tabLst>
                <a:tab pos="194945" algn="l"/>
              </a:tabLst>
            </a:pPr>
            <a:endParaRPr lang="es-ES" sz="18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12065" marR="5080" algn="just">
              <a:lnSpc>
                <a:spcPct val="89800"/>
              </a:lnSpc>
              <a:spcBef>
                <a:spcPts val="320"/>
              </a:spcBef>
              <a:buClr>
                <a:srgbClr val="9E3611"/>
              </a:buClr>
              <a:buSzPct val="83333"/>
              <a:tabLst>
                <a:tab pos="194945" algn="l"/>
              </a:tabLst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Este plan no sólo busca dar gusto a las personas que lo requiera, sino también dar a conocer a empresas un modo digital para impulsar su imagen en el mercado</a:t>
            </a:r>
          </a:p>
        </p:txBody>
      </p:sp>
      <p:sp>
        <p:nvSpPr>
          <p:cNvPr id="5" name="Título 13">
            <a:extLst>
              <a:ext uri="{FF2B5EF4-FFF2-40B4-BE49-F238E27FC236}">
                <a16:creationId xmlns:a16="http://schemas.microsoft.com/office/drawing/2014/main" id="{887BC68D-B924-F396-7006-83F8AEF9446D}"/>
              </a:ext>
            </a:extLst>
          </p:cNvPr>
          <p:cNvSpPr txBox="1">
            <a:spLocks/>
          </p:cNvSpPr>
          <p:nvPr/>
        </p:nvSpPr>
        <p:spPr>
          <a:xfrm>
            <a:off x="609600" y="1066800"/>
            <a:ext cx="10363200" cy="1066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400" b="1" spc="-300" dirty="0">
                <a:solidFill>
                  <a:srgbClr val="676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br>
              <a:rPr lang="es-MX" sz="5400" spc="-300" dirty="0"/>
            </a:br>
            <a:endParaRPr lang="es-PE" sz="5400" spc="-300" dirty="0"/>
          </a:p>
        </p:txBody>
      </p:sp>
      <p:pic>
        <p:nvPicPr>
          <p:cNvPr id="7" name="Imagen 6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E48CA97-3DCA-32E9-7B84-188008C1E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3159" b="75556"/>
          <a:stretch/>
        </p:blipFill>
        <p:spPr>
          <a:xfrm>
            <a:off x="-228600" y="5840059"/>
            <a:ext cx="1295400" cy="10179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990600"/>
            <a:ext cx="9982200" cy="2903936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lvl="0" algn="just">
              <a:lnSpc>
                <a:spcPct val="150000"/>
              </a:lnSpc>
            </a:pPr>
            <a:endParaRPr lang="es-E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 un mundo cada vez más digitalizado, el acceso a la tecnología informática esto se ha convertido en un elemento clave para el desarrollo educativo, profesional y empresarial.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</a:t>
            </a:r>
            <a:r>
              <a:rPr lang="es-P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hub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” surge como respuesta a este necesidad, con el objetivo de convertirse en un centro de referencia a la venta, reparación y asesoría de equipos de computo.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P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Tec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hub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busca cubrir este vacío, aportando valor tanto al cliente final como al entorno económico local mediante innovación, servicio y compromiso tecnológico.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ítulo 13">
            <a:extLst>
              <a:ext uri="{FF2B5EF4-FFF2-40B4-BE49-F238E27FC236}">
                <a16:creationId xmlns:a16="http://schemas.microsoft.com/office/drawing/2014/main" id="{B0077A50-680B-047B-0987-4208ADDC85B2}"/>
              </a:ext>
            </a:extLst>
          </p:cNvPr>
          <p:cNvSpPr txBox="1">
            <a:spLocks/>
          </p:cNvSpPr>
          <p:nvPr/>
        </p:nvSpPr>
        <p:spPr>
          <a:xfrm>
            <a:off x="723900" y="304800"/>
            <a:ext cx="10363200" cy="1066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400" b="1" spc="-300" dirty="0">
                <a:solidFill>
                  <a:srgbClr val="676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</a:t>
            </a:r>
            <a:br>
              <a:rPr lang="es-MX" sz="5400" spc="-300" dirty="0"/>
            </a:br>
            <a:endParaRPr lang="es-PE" sz="5400" spc="-3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EEF722-3D1F-8690-0762-88236A2A5A9C}"/>
              </a:ext>
            </a:extLst>
          </p:cNvPr>
          <p:cNvSpPr txBox="1"/>
          <p:nvPr/>
        </p:nvSpPr>
        <p:spPr>
          <a:xfrm>
            <a:off x="1524000" y="4046936"/>
            <a:ext cx="4037076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Beneficiarios directos: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F1ED84-6F38-8827-BAAD-317C9B5EB631}"/>
              </a:ext>
            </a:extLst>
          </p:cNvPr>
          <p:cNvSpPr txBox="1"/>
          <p:nvPr/>
        </p:nvSpPr>
        <p:spPr>
          <a:xfrm>
            <a:off x="7162800" y="4191000"/>
            <a:ext cx="3160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</a:t>
            </a:r>
            <a:r>
              <a:rPr lang="es-E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eneficiarios indirectos: </a:t>
            </a:r>
            <a:endParaRPr lang="es-E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Imagen 10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C851260E-2E87-B388-BDF6-F2D7AE22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8" r="63159" b="49937"/>
          <a:stretch/>
        </p:blipFill>
        <p:spPr>
          <a:xfrm>
            <a:off x="-228600" y="5867400"/>
            <a:ext cx="1295400" cy="1017941"/>
          </a:xfrm>
          <a:prstGeom prst="rect">
            <a:avLst/>
          </a:prstGeom>
        </p:spPr>
      </p:pic>
      <p:pic>
        <p:nvPicPr>
          <p:cNvPr id="13" name="Imagen 12" descr="Una mujer sentada frente a una mesa con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E04A1759-021F-E13E-1CFE-1673C519B4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5" r="6339"/>
          <a:stretch/>
        </p:blipFill>
        <p:spPr>
          <a:xfrm>
            <a:off x="1981200" y="4571136"/>
            <a:ext cx="3429000" cy="2085790"/>
          </a:xfrm>
          <a:prstGeom prst="rect">
            <a:avLst/>
          </a:prstGeom>
        </p:spPr>
      </p:pic>
      <p:pic>
        <p:nvPicPr>
          <p:cNvPr id="15" name="Imagen 14" descr="Imagen que contiene persona, interior, mujer, parado&#10;&#10;Descripción generada automáticamente">
            <a:extLst>
              <a:ext uri="{FF2B5EF4-FFF2-40B4-BE49-F238E27FC236}">
                <a16:creationId xmlns:a16="http://schemas.microsoft.com/office/drawing/2014/main" id="{A7B7A4ED-AF8A-7A47-256A-E79142603B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151" y="4571136"/>
            <a:ext cx="3429000" cy="21133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3">
            <a:extLst>
              <a:ext uri="{FF2B5EF4-FFF2-40B4-BE49-F238E27FC236}">
                <a16:creationId xmlns:a16="http://schemas.microsoft.com/office/drawing/2014/main" id="{12A41BBA-059F-9B51-5032-27D7773010ED}"/>
              </a:ext>
            </a:extLst>
          </p:cNvPr>
          <p:cNvSpPr txBox="1">
            <a:spLocks/>
          </p:cNvSpPr>
          <p:nvPr/>
        </p:nvSpPr>
        <p:spPr>
          <a:xfrm>
            <a:off x="2743200" y="507271"/>
            <a:ext cx="10363200" cy="1066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400" b="1" spc="-300" dirty="0">
                <a:solidFill>
                  <a:srgbClr val="676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SMART</a:t>
            </a:r>
            <a:br>
              <a:rPr lang="es-MX" sz="5400" spc="-300" dirty="0"/>
            </a:br>
            <a:endParaRPr lang="es-PE" sz="5400" spc="-3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E6ABCE7-5ACC-307F-4264-BA23532FBE3C}"/>
              </a:ext>
            </a:extLst>
          </p:cNvPr>
          <p:cNvSpPr txBox="1"/>
          <p:nvPr/>
        </p:nvSpPr>
        <p:spPr>
          <a:xfrm>
            <a:off x="533400" y="1554764"/>
            <a:ext cx="5334000" cy="15635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lvl="0" algn="just">
              <a:lnSpc>
                <a:spcPct val="150000"/>
              </a:lnSpc>
            </a:pPr>
            <a:endParaRPr lang="es-E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</a:pPr>
            <a:r>
              <a:rPr lang="es-ES" sz="1800" b="1" spc="3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OBJETIVO 1:</a:t>
            </a:r>
          </a:p>
          <a:p>
            <a:pPr lvl="0" algn="ctr">
              <a:lnSpc>
                <a:spcPct val="150000"/>
              </a:lnSpc>
            </a:pPr>
            <a:r>
              <a:rPr lang="es-ES" sz="1800" spc="3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AMPLIAR NUESTRO ENFOQUE DE CLIENTES</a:t>
            </a:r>
            <a:endParaRPr lang="es-PE" sz="1800" spc="3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C0CD469-E3C4-2497-AC26-04949431A07C}"/>
              </a:ext>
            </a:extLst>
          </p:cNvPr>
          <p:cNvSpPr txBox="1"/>
          <p:nvPr/>
        </p:nvSpPr>
        <p:spPr>
          <a:xfrm>
            <a:off x="6705600" y="1761744"/>
            <a:ext cx="5334000" cy="11496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lvl="0" algn="just">
              <a:lnSpc>
                <a:spcPct val="150000"/>
              </a:lnSpc>
            </a:pPr>
            <a:endParaRPr lang="es-E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</a:pPr>
            <a:r>
              <a:rPr lang="es-ES" sz="1800" b="1" spc="3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OBJETIVO 2:</a:t>
            </a:r>
          </a:p>
          <a:p>
            <a:pPr lvl="0" algn="ctr">
              <a:lnSpc>
                <a:spcPct val="150000"/>
              </a:lnSpc>
            </a:pPr>
            <a:r>
              <a:rPr lang="es-ES" sz="1800" spc="3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INCREMENTAR LAS VENTAS</a:t>
            </a:r>
            <a:endParaRPr lang="es-PE" sz="1800" spc="3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pic>
        <p:nvPicPr>
          <p:cNvPr id="9" name="Imagen 8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08F73520-3FEB-6144-91FE-20001911B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50" r="63159" b="26805"/>
          <a:stretch/>
        </p:blipFill>
        <p:spPr>
          <a:xfrm>
            <a:off x="-228600" y="5840059"/>
            <a:ext cx="1295400" cy="1017941"/>
          </a:xfrm>
          <a:prstGeom prst="rect">
            <a:avLst/>
          </a:prstGeom>
        </p:spPr>
      </p:pic>
      <p:pic>
        <p:nvPicPr>
          <p:cNvPr id="11" name="Imagen 10" descr="Imagen que contiene lego, juguete, papel, colorido&#10;&#10;Descripción generada automáticamente">
            <a:extLst>
              <a:ext uri="{FF2B5EF4-FFF2-40B4-BE49-F238E27FC236}">
                <a16:creationId xmlns:a16="http://schemas.microsoft.com/office/drawing/2014/main" id="{45CCD044-6484-DA05-3103-71562EE72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92" y="3306941"/>
            <a:ext cx="3126015" cy="23445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DC7B4E8-3E02-1281-1EB4-0DA4F850F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592" y="3308302"/>
            <a:ext cx="312601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3000" y="1524000"/>
            <a:ext cx="9753600" cy="4338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9E3611"/>
              </a:buClr>
              <a:buSzPct val="83333"/>
              <a:tabLst>
                <a:tab pos="194945" algn="l"/>
              </a:tabLst>
            </a:pP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Funcionamiento</a:t>
            </a:r>
            <a:r>
              <a:rPr sz="1800" b="1" spc="-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sz="1800" b="1" spc="-2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800" b="1" spc="-10" dirty="0" err="1">
                <a:latin typeface="Segoe UI" panose="020B0502040204020203" pitchFamily="34" charset="0"/>
                <a:cs typeface="Segoe UI" panose="020B0502040204020203" pitchFamily="34" charset="0"/>
              </a:rPr>
              <a:t>Lógica</a:t>
            </a:r>
            <a:r>
              <a:rPr lang="es-ES" sz="1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8450" marR="5080" indent="-285750">
              <a:lnSpc>
                <a:spcPts val="1880"/>
              </a:lnSpc>
              <a:spcBef>
                <a:spcPts val="129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355600" algn="l"/>
                <a:tab pos="1057910" algn="l"/>
                <a:tab pos="1301750" algn="l"/>
                <a:tab pos="2260600" algn="l"/>
                <a:tab pos="2644775" algn="l"/>
                <a:tab pos="3464560" algn="l"/>
                <a:tab pos="4011929" algn="l"/>
                <a:tab pos="5045075" algn="l"/>
                <a:tab pos="5353050" algn="l"/>
                <a:tab pos="6057265" algn="l"/>
                <a:tab pos="6493510" algn="l"/>
                <a:tab pos="7843520" algn="l"/>
                <a:tab pos="9065895" algn="l"/>
                <a:tab pos="9934575" algn="l"/>
                <a:tab pos="10178415" algn="l"/>
              </a:tabLst>
            </a:pPr>
            <a:r>
              <a:rPr lang="es-ES" sz="1800" spc="-20" dirty="0">
                <a:latin typeface="Segoe UI" panose="020B0502040204020203" pitchFamily="34" charset="0"/>
                <a:cs typeface="Segoe UI" panose="020B0502040204020203" pitchFamily="34" charset="0"/>
              </a:rPr>
              <a:t>Categoría y catálogo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8450" indent="-285750">
              <a:lnSpc>
                <a:spcPts val="2025"/>
              </a:lnSpc>
              <a:spcBef>
                <a:spcPts val="103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354965" algn="l"/>
                <a:tab pos="1362710" algn="l"/>
                <a:tab pos="2309495" algn="l"/>
                <a:tab pos="2847340" algn="l"/>
                <a:tab pos="3792220" algn="l"/>
                <a:tab pos="4673600" algn="l"/>
                <a:tab pos="5998210" algn="l"/>
                <a:tab pos="6461125" algn="l"/>
                <a:tab pos="7633334" algn="l"/>
                <a:tab pos="8186420" algn="l"/>
                <a:tab pos="9103995" algn="l"/>
                <a:tab pos="10064115" algn="l"/>
                <a:tab pos="10346055" algn="l"/>
              </a:tabLst>
            </a:pPr>
            <a:r>
              <a:rPr lang="es-ES"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Carro de Compra</a:t>
            </a:r>
            <a:endParaRPr lang="es-E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985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ES" sz="1800" spc="-10" dirty="0">
                <a:latin typeface="Segoe UI" panose="020B0502040204020203" pitchFamily="34" charset="0"/>
                <a:cs typeface="Segoe UI" panose="020B0502040204020203" pitchFamily="34" charset="0"/>
              </a:rPr>
              <a:t>Diseño</a:t>
            </a:r>
            <a:endParaRPr lang="es-E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buClr>
                <a:srgbClr val="9E3611"/>
              </a:buClr>
              <a:buSzPct val="83333"/>
              <a:tabLst>
                <a:tab pos="194945" algn="l"/>
              </a:tabLst>
            </a:pPr>
            <a:r>
              <a:rPr sz="1800" b="1" spc="-10" dirty="0" err="1">
                <a:latin typeface="Segoe UI" panose="020B0502040204020203" pitchFamily="34" charset="0"/>
                <a:cs typeface="Segoe UI" panose="020B0502040204020203" pitchFamily="34" charset="0"/>
              </a:rPr>
              <a:t>Alcance</a:t>
            </a:r>
            <a:r>
              <a:rPr lang="es-ES" sz="18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Desarrollo de una pagina web segura y escalable para la tienda de computadoras.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Creación de interfaz de los productos, sistema de gestión de pedidos y entrega eficiente para el área de tecnología.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Lenguajes Usados en el proyecto: HTML, CSS y JavaScript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Diseño y construcción de la web: Visual Studio </a:t>
            </a:r>
            <a:r>
              <a:rPr lang="es-E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Code</a:t>
            </a: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(VS </a:t>
            </a:r>
            <a:r>
              <a:rPr lang="es-ES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code</a:t>
            </a: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Páginas para </a:t>
            </a: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wireframes</a:t>
            </a:r>
            <a:r>
              <a:rPr lang="pt-BR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 </a:t>
            </a:r>
            <a:r>
              <a:rPr lang="pt-BR" sz="18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Moqups</a:t>
            </a:r>
            <a:endParaRPr lang="es-ES" sz="18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5" name="Título 13">
            <a:extLst>
              <a:ext uri="{FF2B5EF4-FFF2-40B4-BE49-F238E27FC236}">
                <a16:creationId xmlns:a16="http://schemas.microsoft.com/office/drawing/2014/main" id="{1EA85057-8B9C-F3A0-9C19-C5B15F240EDB}"/>
              </a:ext>
            </a:extLst>
          </p:cNvPr>
          <p:cNvSpPr txBox="1">
            <a:spLocks/>
          </p:cNvSpPr>
          <p:nvPr/>
        </p:nvSpPr>
        <p:spPr>
          <a:xfrm>
            <a:off x="914400" y="487680"/>
            <a:ext cx="10363200" cy="8839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400" b="1" spc="-300" dirty="0">
                <a:solidFill>
                  <a:srgbClr val="676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Y ALCANCE</a:t>
            </a:r>
            <a:br>
              <a:rPr lang="es-MX" sz="5400" spc="-300" dirty="0"/>
            </a:br>
            <a:endParaRPr lang="es-PE" sz="5400" spc="-300" dirty="0"/>
          </a:p>
        </p:txBody>
      </p:sp>
      <p:pic>
        <p:nvPicPr>
          <p:cNvPr id="6" name="Imagen 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06A65A1D-4456-42DA-D7DF-A48DE0F4D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40" r="63159" b="3015"/>
          <a:stretch/>
        </p:blipFill>
        <p:spPr>
          <a:xfrm>
            <a:off x="-228600" y="5840059"/>
            <a:ext cx="1295400" cy="10179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2600" y="2590800"/>
            <a:ext cx="4190998" cy="13452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210"/>
              </a:spcBef>
            </a:pP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Mapa</a:t>
            </a:r>
            <a:r>
              <a:rPr sz="2800" spc="-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r>
              <a:rPr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Sitio</a:t>
            </a:r>
            <a:r>
              <a:rPr sz="2800"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spc="-25" dirty="0">
                <a:latin typeface="Segoe UI" panose="020B0502040204020203" pitchFamily="34" charset="0"/>
                <a:cs typeface="Segoe UI" panose="020B0502040204020203" pitchFamily="34" charset="0"/>
              </a:rPr>
              <a:t>del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Proyecto</a:t>
            </a:r>
            <a:r>
              <a:rPr sz="2800" spc="-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–</a:t>
            </a:r>
            <a:r>
              <a:rPr sz="2800" spc="-4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PE" sz="2800" spc="-40" dirty="0">
                <a:latin typeface="Segoe UI" panose="020B0502040204020203" pitchFamily="34" charset="0"/>
                <a:cs typeface="Segoe UI" panose="020B0502040204020203" pitchFamily="34" charset="0"/>
              </a:rPr>
              <a:t>TECHUB</a:t>
            </a:r>
            <a:endParaRPr sz="2800" spc="-4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3BCA03-9AC2-440A-A013-2DC897FB5169}"/>
              </a:ext>
            </a:extLst>
          </p:cNvPr>
          <p:cNvPicPr/>
          <p:nvPr/>
        </p:nvPicPr>
        <p:blipFill rotWithShape="1">
          <a:blip r:embed="rId2"/>
          <a:srcRect l="22078" r="25972"/>
          <a:stretch/>
        </p:blipFill>
        <p:spPr>
          <a:xfrm>
            <a:off x="5943598" y="1371600"/>
            <a:ext cx="5151120" cy="4909436"/>
          </a:xfrm>
          <a:prstGeom prst="rect">
            <a:avLst/>
          </a:prstGeom>
        </p:spPr>
      </p:pic>
      <p:sp>
        <p:nvSpPr>
          <p:cNvPr id="3" name="Título 13">
            <a:extLst>
              <a:ext uri="{FF2B5EF4-FFF2-40B4-BE49-F238E27FC236}">
                <a16:creationId xmlns:a16="http://schemas.microsoft.com/office/drawing/2014/main" id="{0158A07B-938D-731C-EDF2-6D76EBFEF6D7}"/>
              </a:ext>
            </a:extLst>
          </p:cNvPr>
          <p:cNvSpPr txBox="1">
            <a:spLocks/>
          </p:cNvSpPr>
          <p:nvPr/>
        </p:nvSpPr>
        <p:spPr>
          <a:xfrm>
            <a:off x="381000" y="347472"/>
            <a:ext cx="10363200" cy="8839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400" b="1" spc="-300" dirty="0">
                <a:solidFill>
                  <a:srgbClr val="676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PRODUCTOS ENTREGABLES</a:t>
            </a:r>
            <a:br>
              <a:rPr lang="es-MX" sz="5400" spc="-300" dirty="0"/>
            </a:br>
            <a:endParaRPr lang="es-PE" sz="5400" spc="-300" dirty="0"/>
          </a:p>
        </p:txBody>
      </p:sp>
      <p:pic>
        <p:nvPicPr>
          <p:cNvPr id="6" name="Imagen 5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82E8F112-7726-7E2C-27D6-0F0CD6E61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1" t="-657" r="28558" b="76212"/>
          <a:stretch/>
        </p:blipFill>
        <p:spPr>
          <a:xfrm>
            <a:off x="-228600" y="5840059"/>
            <a:ext cx="1295400" cy="10179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6B4F3E8-2E4D-4573-823B-8E2D315B57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1188720"/>
            <a:ext cx="5334000" cy="5288280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1AD1B852-0FE8-A62A-6458-2151A4D9E26C}"/>
              </a:ext>
            </a:extLst>
          </p:cNvPr>
          <p:cNvSpPr txBox="1">
            <a:spLocks/>
          </p:cNvSpPr>
          <p:nvPr/>
        </p:nvSpPr>
        <p:spPr>
          <a:xfrm>
            <a:off x="1371602" y="2756380"/>
            <a:ext cx="4190998" cy="13452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667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1800" b="1" i="0" u="none" strike="noStrike" cap="none">
                <a:solidFill>
                  <a:schemeClr val="tx1"/>
                </a:solidFill>
                <a:latin typeface="Arial"/>
                <a:ea typeface="Plus Jakarta Sans"/>
                <a:cs typeface="Arial"/>
                <a:sym typeface="Plus Jakarta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pPr marL="12700" marR="5080">
              <a:lnSpc>
                <a:spcPct val="150000"/>
              </a:lnSpc>
              <a:spcBef>
                <a:spcPts val="210"/>
              </a:spcBef>
            </a:pPr>
            <a:r>
              <a:rPr lang="es-E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Wireframe</a:t>
            </a:r>
            <a:r>
              <a:rPr lang="es-ES" sz="2800" spc="-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800" dirty="0"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r>
              <a:rPr lang="es-ES" sz="2800" spc="-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800" spc="-20" dirty="0">
                <a:latin typeface="Segoe UI" panose="020B0502040204020203" pitchFamily="34" charset="0"/>
                <a:cs typeface="Segoe UI" panose="020B0502040204020203" pitchFamily="34" charset="0"/>
              </a:rPr>
              <a:t>baja </a:t>
            </a:r>
            <a:r>
              <a:rPr lang="es-ES" sz="2800" dirty="0">
                <a:latin typeface="Segoe UI" panose="020B0502040204020203" pitchFamily="34" charset="0"/>
                <a:cs typeface="Segoe UI" panose="020B0502040204020203" pitchFamily="34" charset="0"/>
              </a:rPr>
              <a:t>fidelidad</a:t>
            </a:r>
            <a:r>
              <a:rPr lang="es-ES" sz="2800"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8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s-ES"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 TECHUB</a:t>
            </a:r>
            <a:endParaRPr lang="es-ES" sz="2800" spc="-4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ítulo 13">
            <a:extLst>
              <a:ext uri="{FF2B5EF4-FFF2-40B4-BE49-F238E27FC236}">
                <a16:creationId xmlns:a16="http://schemas.microsoft.com/office/drawing/2014/main" id="{E0B1EED0-5DD2-F30E-4534-52D489DFF2BB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10363200" cy="8839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400" b="1" spc="-300" dirty="0">
                <a:solidFill>
                  <a:srgbClr val="676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PRODUCTOS ENTREGABLES</a:t>
            </a:r>
            <a:br>
              <a:rPr lang="es-MX" sz="5400" spc="-300" dirty="0"/>
            </a:br>
            <a:endParaRPr lang="es-PE" sz="5400" spc="-300" dirty="0"/>
          </a:p>
        </p:txBody>
      </p:sp>
      <p:pic>
        <p:nvPicPr>
          <p:cNvPr id="9" name="Imagen 8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2DB339BB-C216-6AEC-A1CC-51D1133B4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9" t="25555" r="28485" b="50000"/>
          <a:stretch/>
        </p:blipFill>
        <p:spPr>
          <a:xfrm>
            <a:off x="-76200" y="5840059"/>
            <a:ext cx="1143000" cy="10179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C594056C-58A4-4A65-ACD7-D9CFF8DDD1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246632"/>
            <a:ext cx="5181600" cy="5004166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46229CBE-E588-9A00-3A50-0508C107457E}"/>
              </a:ext>
            </a:extLst>
          </p:cNvPr>
          <p:cNvSpPr txBox="1">
            <a:spLocks/>
          </p:cNvSpPr>
          <p:nvPr/>
        </p:nvSpPr>
        <p:spPr>
          <a:xfrm>
            <a:off x="1447800" y="2756380"/>
            <a:ext cx="4190998" cy="13452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6670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1800" b="1" i="0" u="none" strike="noStrike" cap="none">
                <a:solidFill>
                  <a:schemeClr val="tx1"/>
                </a:solidFill>
                <a:latin typeface="Arial"/>
                <a:ea typeface="Plus Jakarta Sans"/>
                <a:cs typeface="Arial"/>
                <a:sym typeface="Plus Jakarta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pPr marL="12700" marR="5080">
              <a:lnSpc>
                <a:spcPct val="150000"/>
              </a:lnSpc>
              <a:spcBef>
                <a:spcPts val="210"/>
              </a:spcBef>
            </a:pPr>
            <a:r>
              <a:rPr lang="es-E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Wireframe</a:t>
            </a:r>
            <a:r>
              <a:rPr lang="es-ES" sz="2800" spc="-3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800" dirty="0"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r>
              <a:rPr lang="es-ES" sz="2800" spc="-5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800" spc="-20" dirty="0">
                <a:latin typeface="Segoe UI" panose="020B0502040204020203" pitchFamily="34" charset="0"/>
                <a:cs typeface="Segoe UI" panose="020B0502040204020203" pitchFamily="34" charset="0"/>
              </a:rPr>
              <a:t>alta </a:t>
            </a:r>
            <a:r>
              <a:rPr lang="es-ES" sz="2800" dirty="0">
                <a:latin typeface="Segoe UI" panose="020B0502040204020203" pitchFamily="34" charset="0"/>
                <a:cs typeface="Segoe UI" panose="020B0502040204020203" pitchFamily="34" charset="0"/>
              </a:rPr>
              <a:t>fidelidad</a:t>
            </a:r>
            <a:r>
              <a:rPr lang="es-ES" sz="2800"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ES" sz="28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s-ES" sz="2800" spc="-10" dirty="0">
                <a:latin typeface="Segoe UI" panose="020B0502040204020203" pitchFamily="34" charset="0"/>
                <a:cs typeface="Segoe UI" panose="020B0502040204020203" pitchFamily="34" charset="0"/>
              </a:rPr>
              <a:t> TECHUB</a:t>
            </a:r>
            <a:endParaRPr lang="es-ES" sz="2800" spc="-4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ítulo 13">
            <a:extLst>
              <a:ext uri="{FF2B5EF4-FFF2-40B4-BE49-F238E27FC236}">
                <a16:creationId xmlns:a16="http://schemas.microsoft.com/office/drawing/2014/main" id="{51E5FEAD-0F75-CEAD-BFAD-CEF909EB24B5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10363200" cy="8839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400" b="1" spc="-300" dirty="0">
                <a:solidFill>
                  <a:srgbClr val="676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PRODUCTOS ENTREGABLES</a:t>
            </a:r>
            <a:br>
              <a:rPr lang="es-MX" sz="5400" spc="-300" dirty="0"/>
            </a:br>
            <a:endParaRPr lang="es-PE" sz="5400" spc="-300" dirty="0"/>
          </a:p>
        </p:txBody>
      </p:sp>
      <p:pic>
        <p:nvPicPr>
          <p:cNvPr id="7" name="Imagen 6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411E0500-174E-94E8-7F1E-56C676180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4" t="49307" r="28485" b="26248"/>
          <a:stretch/>
        </p:blipFill>
        <p:spPr>
          <a:xfrm>
            <a:off x="-228600" y="5840059"/>
            <a:ext cx="1295400" cy="10179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3">
            <a:extLst>
              <a:ext uri="{FF2B5EF4-FFF2-40B4-BE49-F238E27FC236}">
                <a16:creationId xmlns:a16="http://schemas.microsoft.com/office/drawing/2014/main" id="{4C0EE1FA-2C4F-1CA5-2A5F-B663AB820CA1}"/>
              </a:ext>
            </a:extLst>
          </p:cNvPr>
          <p:cNvSpPr txBox="1">
            <a:spLocks/>
          </p:cNvSpPr>
          <p:nvPr/>
        </p:nvSpPr>
        <p:spPr>
          <a:xfrm>
            <a:off x="990600" y="533400"/>
            <a:ext cx="10363200" cy="8839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5400" b="1" spc="-300" dirty="0">
                <a:solidFill>
                  <a:srgbClr val="676D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br>
              <a:rPr lang="es-MX" sz="5400" spc="-300" dirty="0"/>
            </a:br>
            <a:endParaRPr lang="es-PE" sz="5400" spc="-3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789B75-D66D-A854-DFFD-FC74BD2B14E1}"/>
              </a:ext>
            </a:extLst>
          </p:cNvPr>
          <p:cNvSpPr txBox="1"/>
          <p:nvPr/>
        </p:nvSpPr>
        <p:spPr>
          <a:xfrm>
            <a:off x="990600" y="1600200"/>
            <a:ext cx="10210800" cy="336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Entendemos que el avance tecnológico no es un fin, sino un medio para mejorar la calidad de vida de las personas, reducir brechas y generar oportunidades para la sociedad en general.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Las ventas de computadoras facilitarían el acceso a herramientas que mejoran su productividad, comunicación y educación; ayudando a personas, empresas e instituciones a integrarse al mundo digital.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Estamos comprometidos con la actualización y anticipación hacia los nuevos lanzamientos tecnológicos; suponiendo no sólo ampliar nuestro repertorio de productos electrónicos para la tienda, sino también brindar asesoramiento pensando en las futuras generaciones.</a:t>
            </a:r>
          </a:p>
        </p:txBody>
      </p:sp>
      <p:pic>
        <p:nvPicPr>
          <p:cNvPr id="7" name="Imagen 6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D9187F66-FA46-E974-6ABA-94E67D96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4" t="72540" r="28485" b="3015"/>
          <a:stretch/>
        </p:blipFill>
        <p:spPr>
          <a:xfrm>
            <a:off x="-228600" y="5840059"/>
            <a:ext cx="1295400" cy="10179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cal Advances in DNA by Slidesgo">
  <a:themeElements>
    <a:clrScheme name="Simple Light">
      <a:dk1>
        <a:srgbClr val="000000"/>
      </a:dk1>
      <a:lt1>
        <a:srgbClr val="FFFFFF"/>
      </a:lt1>
      <a:dk2>
        <a:srgbClr val="F0F2F6"/>
      </a:dk2>
      <a:lt2>
        <a:srgbClr val="D9DB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Language Workshop for Beginners by Slidesgo</Template>
  <TotalTime>183</TotalTime>
  <Words>498</Words>
  <Application>Microsoft Office PowerPoint</Application>
  <PresentationFormat>Panorámica</PresentationFormat>
  <Paragraphs>55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11</vt:i4>
      </vt:variant>
    </vt:vector>
  </HeadingPairs>
  <TitlesOfParts>
    <vt:vector size="26" baseType="lpstr">
      <vt:lpstr>Arial</vt:lpstr>
      <vt:lpstr>Calibri</vt:lpstr>
      <vt:lpstr>Fira Code</vt:lpstr>
      <vt:lpstr>Inter Tight</vt:lpstr>
      <vt:lpstr>Montserrat</vt:lpstr>
      <vt:lpstr>Plus Jakarta Sans</vt:lpstr>
      <vt:lpstr>Proxima Nova</vt:lpstr>
      <vt:lpstr>Proxima Nova Semibold</vt:lpstr>
      <vt:lpstr>Segoe UI</vt:lpstr>
      <vt:lpstr>Symbol</vt:lpstr>
      <vt:lpstr>Times New Roman</vt:lpstr>
      <vt:lpstr>Programming Language Workshop for Beginners by Slidesgo</vt:lpstr>
      <vt:lpstr>Slidesgo Final Pages</vt:lpstr>
      <vt:lpstr>Medical Advances in DNA by Slidesgo</vt:lpstr>
      <vt:lpstr>1_Slidesgo Final Pages</vt:lpstr>
      <vt:lpstr>PROYECTO TEC HUB </vt:lpstr>
      <vt:lpstr>Presentación de PowerPoint</vt:lpstr>
      <vt:lpstr>Presentación de PowerPoint</vt:lpstr>
      <vt:lpstr>Presentación de PowerPoint</vt:lpstr>
      <vt:lpstr>Presentación de PowerPoint</vt:lpstr>
      <vt:lpstr>Mapa de Sitio del Proyecto – TECHUB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ENTORNOS WEB</dc:title>
  <dc:creator>I201320389 (Pariona Yauricasa, Erick)</dc:creator>
  <cp:lastModifiedBy>Luis Ruiz</cp:lastModifiedBy>
  <cp:revision>11</cp:revision>
  <dcterms:created xsi:type="dcterms:W3CDTF">2025-06-30T03:00:02Z</dcterms:created>
  <dcterms:modified xsi:type="dcterms:W3CDTF">2025-07-03T12:07:35Z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2025-06-30T00:00:00Z</vt:filetime>
  </property>
  <property fmtid="{D5CDD505-2E9C-101B-9397-08002B2CF9AE}" pid="5" name="Producer">
    <vt:lpwstr>Microsoft® PowerPoint® para Microsoft 365</vt:lpwstr>
  </property>
</Properties>
</file>