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5" d="100"/>
          <a:sy n="85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EA3ED-F9FA-3D39-B56B-6E1FE560F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246B19-0F1E-79D5-6BFD-6F5C80D82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4B8546-9989-92DC-FAA1-5B6F1DF5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F3D9-2E85-491B-B33C-545BC28AE114}" type="datetimeFigureOut">
              <a:rPr lang="es-CL" smtClean="0"/>
              <a:t>2022-10-24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5EB3C9-5F35-0E06-4F93-4E39098D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2EAEBA-9D04-1993-F0AB-879ECA92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1EBC-7522-429B-8E3D-19F7980A285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224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6B814-3767-3D1D-EE19-23AF6DC6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C55833-C671-9E28-06C4-6FE04B3CD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BC8BB4-F2D7-7E1A-7780-69055B43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F3D9-2E85-491B-B33C-545BC28AE114}" type="datetimeFigureOut">
              <a:rPr lang="es-CL" smtClean="0"/>
              <a:t>2022-10-24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0BFF3A-A4C4-0AC9-402A-6DF6EA2B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D3B066-1B97-87E9-BB30-349E3249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1EBC-7522-429B-8E3D-19F7980A285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593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6253CC-1317-91D6-7EA1-75D104FB2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873E24-5EEE-25FB-B6AB-85E7C6C0B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099EFB-227B-8727-F9C9-33D84FFE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F3D9-2E85-491B-B33C-545BC28AE114}" type="datetimeFigureOut">
              <a:rPr lang="es-CL" smtClean="0"/>
              <a:t>2022-10-24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C5BD36-3E67-A9DC-C8CC-75101B02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7EA5AE-0B24-7648-99AC-5D607BE1A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1EBC-7522-429B-8E3D-19F7980A285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68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77689-5A96-83CF-374F-0B5B53A37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F64D50-F4D1-14D2-BB03-57E2AEBDF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522155-4ECA-D20E-09F1-F13BAC430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F3D9-2E85-491B-B33C-545BC28AE114}" type="datetimeFigureOut">
              <a:rPr lang="es-CL" smtClean="0"/>
              <a:t>2022-10-24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AF79AC-0DCF-E3B1-59E9-7F032F6C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B8ED40-56D5-0FF6-3BEA-CA8900B0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1EBC-7522-429B-8E3D-19F7980A285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264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7A2A2-0477-9A41-5A4A-1BC973FEC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EE84E0-EE11-FDEC-9C77-B8E19C900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C35A21-C911-2F18-09B8-18F1956A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F3D9-2E85-491B-B33C-545BC28AE114}" type="datetimeFigureOut">
              <a:rPr lang="es-CL" smtClean="0"/>
              <a:t>2022-10-24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78A3E0-5CBC-7918-0549-7C564D3D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3B3110-805D-69B7-D186-219D8F91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1EBC-7522-429B-8E3D-19F7980A285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6268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20BB8-0BF2-4772-E864-34AC3491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5EFFD0-1569-1400-70BA-9BC047FC5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706607-A0ED-72C6-E9D8-DBBDC78DB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95FBAC-98A9-2F04-9275-240800B3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F3D9-2E85-491B-B33C-545BC28AE114}" type="datetimeFigureOut">
              <a:rPr lang="es-CL" smtClean="0"/>
              <a:t>2022-10-24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50DC64-7E01-4BFD-7EC0-E4509C6F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17FFBD-EC76-6741-275E-4A3AE13E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1EBC-7522-429B-8E3D-19F7980A285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496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CD3CD-1369-8E7D-4AF1-3A527C9C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04E591-CEF0-1BB2-DB7C-BA2B37E7E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32A343-1E0A-71FB-3EEA-90558B2FA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5F9F47-6D19-D4E4-FDEE-4451FDCDC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CFE06B8-4568-C134-F4ED-DB72BEB1D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B9B216-68D7-4840-F013-200011C42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F3D9-2E85-491B-B33C-545BC28AE114}" type="datetimeFigureOut">
              <a:rPr lang="es-CL" smtClean="0"/>
              <a:t>2022-10-24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164B266-7C18-3413-A18B-07FC241E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4D3C5D8-6EC0-E189-163D-201ACBE6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1EBC-7522-429B-8E3D-19F7980A285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475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1D2D5-9F92-222C-F002-4448DB2F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BDE9F22-76B6-CB9E-160F-0844488A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F3D9-2E85-491B-B33C-545BC28AE114}" type="datetimeFigureOut">
              <a:rPr lang="es-CL" smtClean="0"/>
              <a:t>2022-10-24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3EE35D-A01F-FA48-9780-20E64E1C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F49FD5-F1FC-8AF7-A208-F7E5BCDC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1EBC-7522-429B-8E3D-19F7980A285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901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5D15E4-4F4E-CEFE-86CC-E1AB165F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F3D9-2E85-491B-B33C-545BC28AE114}" type="datetimeFigureOut">
              <a:rPr lang="es-CL" smtClean="0"/>
              <a:t>2022-10-24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201A66-70A4-24CC-FA74-37E0E089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CC0547-22D5-E4B7-774B-07B3322D1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1EBC-7522-429B-8E3D-19F7980A285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64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3B2F8-D809-AD3D-0D3D-7FC02AB8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33A2CC-14E9-69BF-D168-158E4A7B6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9D63F3-ECD6-8CB2-5114-C48BFDACD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354B3F-2F4E-54AF-A851-837C1A30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F3D9-2E85-491B-B33C-545BC28AE114}" type="datetimeFigureOut">
              <a:rPr lang="es-CL" smtClean="0"/>
              <a:t>2022-10-24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9B255D-60F7-AFEC-4B13-E92DD180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7F0CB8-A966-5F34-6EAF-639D968B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1EBC-7522-429B-8E3D-19F7980A285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581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FA30D-7342-FC4A-31BA-500D39A9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38352FE-6E2F-BB36-D188-A3625F1B7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C3C2A2-36C6-ECD4-7246-ECE930CDB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4225AF-5268-021C-49A4-81E68E30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F3D9-2E85-491B-B33C-545BC28AE114}" type="datetimeFigureOut">
              <a:rPr lang="es-CL" smtClean="0"/>
              <a:t>2022-10-24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94652E-A119-857F-BA97-B567E39B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1B273D-69C9-6438-840B-E935A212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1EBC-7522-429B-8E3D-19F7980A285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000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5C2291E-B3F5-583E-78F3-20ED9037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618CC8-8FB1-B3AE-81F1-A81A5692A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AF38CD-4A6F-9781-C965-7CEF27024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8F3D9-2E85-491B-B33C-545BC28AE114}" type="datetimeFigureOut">
              <a:rPr lang="es-CL" smtClean="0"/>
              <a:t>2022-10-24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677696-5B14-C9E5-9F36-F23F8A8D4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951F13-D6EA-187B-E8AF-FEBD0B63C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31EBC-7522-429B-8E3D-19F7980A285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7114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h/mswymepps2rkvqk/AABv4lgr33QYMyu0bqe27WSNa?dl=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6861989-C0CF-054B-149C-90BB4D50A17B}"/>
              </a:ext>
            </a:extLst>
          </p:cNvPr>
          <p:cNvSpPr txBox="1"/>
          <p:nvPr/>
        </p:nvSpPr>
        <p:spPr>
          <a:xfrm>
            <a:off x="605933" y="114860"/>
            <a:ext cx="7669387" cy="478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s-CL" sz="2400" dirty="0">
                <a:latin typeface="Franklin Gothic Book"/>
                <a:cs typeface="Franklin Gothic Book"/>
              </a:rPr>
              <a:t>TAREA MÓDULO GEOANÁLISIS</a:t>
            </a:r>
            <a:endParaRPr lang="es-CL" sz="2000" b="1" dirty="0">
              <a:solidFill>
                <a:srgbClr val="0070C0"/>
              </a:solidFill>
              <a:latin typeface="Franklin Gothic Book"/>
              <a:cs typeface="Franklin Gothic Book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4DB10B4-B523-7266-D710-4D82A5E73782}"/>
              </a:ext>
            </a:extLst>
          </p:cNvPr>
          <p:cNvSpPr txBox="1"/>
          <p:nvPr/>
        </p:nvSpPr>
        <p:spPr>
          <a:xfrm>
            <a:off x="605932" y="652049"/>
            <a:ext cx="11047803" cy="6274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s-CL" b="1" dirty="0">
                <a:solidFill>
                  <a:srgbClr val="0070C0"/>
                </a:solidFill>
              </a:rPr>
              <a:t>Análisis de precios de viviendas en Iquique. </a:t>
            </a:r>
          </a:p>
          <a:p>
            <a:pPr>
              <a:lnSpc>
                <a:spcPct val="120000"/>
              </a:lnSpc>
            </a:pPr>
            <a:r>
              <a:rPr lang="es-CL" b="1" dirty="0">
                <a:solidFill>
                  <a:srgbClr val="0070C0"/>
                </a:solidFill>
              </a:rPr>
              <a:t>Datos</a:t>
            </a:r>
            <a:r>
              <a:rPr lang="es-CL" dirty="0"/>
              <a:t>: </a:t>
            </a:r>
            <a:r>
              <a:rPr lang="es-CL" dirty="0">
                <a:hlinkClick r:id="rId2"/>
              </a:rPr>
              <a:t>https://www.dropbox.com/sh/mswymepps2rkvqk/AABv4lgr33QYMyu0bqe27WSNa?dl=0</a:t>
            </a:r>
            <a:endParaRPr lang="es-CL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dirty="0"/>
              <a:t>Puntos espaciales con tasaciones de viviendas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dirty="0"/>
              <a:t>Manzanas censales con variables demográficas (código INE Iquique: 1101)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dirty="0"/>
              <a:t>Manzanas SII con variables de construcciones (código SII Iquique: 1102)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s-CL" dirty="0"/>
          </a:p>
          <a:p>
            <a:pPr>
              <a:lnSpc>
                <a:spcPct val="120000"/>
              </a:lnSpc>
            </a:pPr>
            <a:r>
              <a:rPr lang="es-CL" dirty="0"/>
              <a:t>Instrucciones: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dirty="0"/>
              <a:t>Genere un </a:t>
            </a:r>
            <a:r>
              <a:rPr lang="es-CL" dirty="0" err="1"/>
              <a:t>raster</a:t>
            </a:r>
            <a:r>
              <a:rPr lang="es-CL" dirty="0"/>
              <a:t> interpolando la variable ESCOLARIDAD del censo (promedio de años de estudio)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dirty="0"/>
              <a:t>Genere un </a:t>
            </a:r>
            <a:r>
              <a:rPr lang="es-CL" dirty="0" err="1"/>
              <a:t>raster</a:t>
            </a:r>
            <a:r>
              <a:rPr lang="es-CL" dirty="0"/>
              <a:t> con </a:t>
            </a:r>
            <a:r>
              <a:rPr lang="es-CL" dirty="0" err="1"/>
              <a:t>kernel</a:t>
            </a:r>
            <a:r>
              <a:rPr lang="es-CL" dirty="0"/>
              <a:t> de densidad de la variable </a:t>
            </a:r>
            <a:r>
              <a:rPr lang="es-CL" dirty="0" err="1"/>
              <a:t>MtOfCom</a:t>
            </a:r>
            <a:r>
              <a:rPr lang="es-CL" dirty="0"/>
              <a:t> del SII (m</a:t>
            </a:r>
            <a:r>
              <a:rPr lang="es-CL" baseline="30000" dirty="0"/>
              <a:t>2</a:t>
            </a:r>
            <a:r>
              <a:rPr lang="es-CL" dirty="0"/>
              <a:t> construidos de oficinas y comercio)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dirty="0"/>
              <a:t>Impute los datos de ambos </a:t>
            </a:r>
            <a:r>
              <a:rPr lang="es-CL" dirty="0" err="1"/>
              <a:t>raster</a:t>
            </a:r>
            <a:r>
              <a:rPr lang="es-CL" dirty="0"/>
              <a:t> a los puntos de tasaciones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dirty="0"/>
              <a:t>Genere un modelo OLS para estimar el precio de las viviendas a partir de las otras variables disponibles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dirty="0"/>
              <a:t>Ejecute los diagnósticos de error espacial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dirty="0"/>
              <a:t>Genere una matriz de vecinos mas cercanos para las tasaciones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dirty="0"/>
              <a:t>Genere el modelo de regresión espacial correspondiente al diagnóstico obtenido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L" dirty="0"/>
              <a:t>Responda: ¿Qué variable del entorno tiene más impacto en el valor de viviendas?</a:t>
            </a:r>
          </a:p>
          <a:p>
            <a:pPr>
              <a:lnSpc>
                <a:spcPct val="120000"/>
              </a:lnSpc>
            </a:pPr>
            <a:endParaRPr lang="es-CL" b="1" dirty="0">
              <a:solidFill>
                <a:srgbClr val="0070C0"/>
              </a:solidFill>
            </a:endParaRPr>
          </a:p>
          <a:p>
            <a:r>
              <a:rPr lang="es-MX" dirty="0"/>
              <a:t>La entrega es en parejas</a:t>
            </a:r>
          </a:p>
          <a:p>
            <a:r>
              <a:rPr lang="es-MX" dirty="0"/>
              <a:t>Entregable: una presentación, con máximo de 2 diapositivas por tarea, y los archivos .R utilizados</a:t>
            </a:r>
          </a:p>
          <a:p>
            <a:pPr>
              <a:lnSpc>
                <a:spcPct val="120000"/>
              </a:lnSpc>
            </a:pPr>
            <a:r>
              <a:rPr lang="es-CL" b="1" dirty="0">
                <a:solidFill>
                  <a:srgbClr val="0070C0"/>
                </a:solidFill>
              </a:rPr>
              <a:t>Fecha de presentación: 22 de noviembre  </a:t>
            </a:r>
          </a:p>
        </p:txBody>
      </p:sp>
    </p:spTree>
    <p:extLst>
      <p:ext uri="{BB962C8B-B14F-4D97-AF65-F5344CB8AC3E}">
        <p14:creationId xmlns:p14="http://schemas.microsoft.com/office/powerpoint/2010/main" val="35819393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7D0607A9C7F841A19C534A6DEB9CF3" ma:contentTypeVersion="7" ma:contentTypeDescription="Create a new document." ma:contentTypeScope="" ma:versionID="51bcb81312392cf27c442db0da634174">
  <xsd:schema xmlns:xsd="http://www.w3.org/2001/XMLSchema" xmlns:xs="http://www.w3.org/2001/XMLSchema" xmlns:p="http://schemas.microsoft.com/office/2006/metadata/properties" xmlns:ns3="f4041fa7-6a82-459b-bafe-d34c7dfbfeeb" xmlns:ns4="54364d73-c541-4743-8887-89d2c6e3fb4c" targetNamespace="http://schemas.microsoft.com/office/2006/metadata/properties" ma:root="true" ma:fieldsID="4b0f2837020a1c9bfb5bcfa2f598693e" ns3:_="" ns4:_="">
    <xsd:import namespace="f4041fa7-6a82-459b-bafe-d34c7dfbfeeb"/>
    <xsd:import namespace="54364d73-c541-4743-8887-89d2c6e3fb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041fa7-6a82-459b-bafe-d34c7dfbfe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364d73-c541-4743-8887-89d2c6e3fb4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DD52FF-303D-4A44-B09D-BC696CFD0F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041fa7-6a82-459b-bafe-d34c7dfbfeeb"/>
    <ds:schemaRef ds:uri="54364d73-c541-4743-8887-89d2c6e3fb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25CB31-90E7-497C-A7F7-D43735132D57}">
  <ds:schemaRefs>
    <ds:schemaRef ds:uri="http://purl.org/dc/elements/1.1/"/>
    <ds:schemaRef ds:uri="http://schemas.microsoft.com/office/2006/metadata/properties"/>
    <ds:schemaRef ds:uri="f4041fa7-6a82-459b-bafe-d34c7dfbfeeb"/>
    <ds:schemaRef ds:uri="http://purl.org/dc/terms/"/>
    <ds:schemaRef ds:uri="http://schemas.microsoft.com/office/2006/documentManagement/types"/>
    <ds:schemaRef ds:uri="54364d73-c541-4743-8887-89d2c6e3fb4c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82EEE72-1B87-4D87-A4C5-8488C1ADD1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202</Words>
  <Application>Microsoft Office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Book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Raimundo Jose Sanchez Undurraga</dc:creator>
  <cp:lastModifiedBy>Raimundo Jose Sanchez Undurraga</cp:lastModifiedBy>
  <cp:revision>4</cp:revision>
  <dcterms:created xsi:type="dcterms:W3CDTF">2022-10-25T01:22:49Z</dcterms:created>
  <dcterms:modified xsi:type="dcterms:W3CDTF">2022-10-25T01:31:55Z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0x010100607D0607A9C7F841A19C534A6DEB9CF3</vt:lpwstr>
  </property>
</Properties>
</file>