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5" r:id="rId5"/>
    <p:sldId id="274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70" r:id="rId16"/>
    <p:sldId id="273" r:id="rId17"/>
    <p:sldId id="272" r:id="rId18"/>
    <p:sldId id="271" r:id="rId19"/>
    <p:sldId id="26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8"/>
    <a:srgbClr val="005AA4"/>
    <a:srgbClr val="84A2D8"/>
    <a:srgbClr val="96B0DE"/>
    <a:srgbClr val="A7BCE3"/>
    <a:srgbClr val="809FD6"/>
    <a:srgbClr val="0060B1"/>
    <a:srgbClr val="004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C24B8-FA97-4E7E-B699-5186265D2ACA}" v="2" dt="2022-08-10T17:26:29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295F-7575-46AC-B2C0-5487AE83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9D017-A1F4-4FFF-A3AE-EB83B70AC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8D1E2-A2B1-4BD4-A157-43E10019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375F-5F90-4AF9-A930-FD71EB9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146B1-08CB-479F-BFB7-A49E334C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0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2EBD0-8FF6-42C8-A799-D2F20F7B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8DE474-48B1-4EC6-BE0F-CC4F64753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7F1EE-AFF1-4CA7-B737-5C64CF3B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DC5C6-1A60-4C87-A47D-1045E585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F9F93-BA00-4159-B20B-6C66AB98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63EFE3-CAC5-478F-8047-A25B2679F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88D9E4-D3C1-49BE-82E0-13D8E1951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5564A-F023-4080-862A-714FA529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3D374-2EAC-413E-B2BF-0F9CBE72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79D1B-2DEF-4664-8844-FC6A0E2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6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5AC81-2F19-4F94-AF08-FE7CB8A0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382FA-F120-480C-A8D2-07073402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112A4-8B1A-4D20-ACB5-67FC5F25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DD07B-A042-4E0C-B075-3B1B66C5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427B7-E673-44DE-B2DE-A4FFD350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9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2A63-C888-43A5-80CA-854ACA1E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DE33E-B9D4-45A7-90E8-014918AB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6DC058-1BD7-42C8-BF32-B317C58A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2B5B1-B761-4333-BD19-38079D9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0865C-FA1D-45AD-A3EC-F22CEEE1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8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69E4D-7C8C-4A46-A50C-34E9AE3C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9091D-B82F-4374-9F15-98B3D3774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08DE00-1F74-4A43-8DE5-91A48A224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D3B62-71F2-4C47-B58F-52B52663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85350-0072-4AC0-9F5B-A8476C09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7CF9F9-F4D2-4C80-84EF-4E2ADBBD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79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4A0B-8BCE-4172-8F48-B2B9C1F7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8CCF9E-4CDC-4C61-A7EE-E328A32C9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5FA7E9-DD05-47ED-B644-1395068E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6712C4-DD6D-496B-997C-EA486F8C5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DAB525-075D-460E-B3BF-D23675E0B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01D52E-D024-48E4-ADF0-91C8327A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61FFA2-CDAD-4141-A7F4-27558340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C8DDF-4024-44CE-B923-3BB3D709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11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E2E63-46F0-436B-9A8E-24D6C067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EAE6E4-7666-4131-B6B0-BFDE988D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1AEC47-EBAD-4801-AFB3-D3945AEB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92447C-1541-4CEC-ACDB-E3531F02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0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42465B-2702-494A-B1C2-1DB139DB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3C22A-3100-4B7C-954F-9B278041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255BE5-4C97-4D6E-9EA5-27B35D7D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D504B-0A2B-4FDC-954B-7220702F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0ADF6-DB86-4BED-A2A0-A4FFF3D3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EB21B2-4931-4A88-8306-E4B3E5DB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9F0B07-376E-459E-B379-CE89EE69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40E111-D98B-4AF8-86CC-780A4814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B237F6-E556-4BD1-BDD6-D25D37E1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8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21CA3-83EF-4406-8271-CDC266D3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E6F1D3-9DCC-4296-995C-CD2C9D21E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179FC0-8A48-48FD-9CB0-D393F6B9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7421EF-F03A-4743-A8F0-62494CB0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F134C3-3B98-4026-9CB5-4B645700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91C580-7A55-417D-B632-CAAEEA37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48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D4A70A-1CA4-4A11-B97A-7BA889F1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8298B9-DFF5-42C6-B66F-A2C77887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81321-3425-4EEE-BD5C-0731E6789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D775-AC1B-4DF7-BB31-8CF4E0B2513F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9835D-4462-46F6-A86E-D5861F461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BF59A-70B9-465C-B980-486601781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7B3D-6862-48F1-8985-D16707673F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4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0" y="-4946"/>
            <a:ext cx="12192000" cy="531044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59531" y="597973"/>
            <a:ext cx="12067714" cy="910151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2B6762-2574-00F1-7E79-6F0F4E6A1349}"/>
              </a:ext>
            </a:extLst>
          </p:cNvPr>
          <p:cNvSpPr txBox="1"/>
          <p:nvPr/>
        </p:nvSpPr>
        <p:spPr>
          <a:xfrm>
            <a:off x="3442980" y="28965"/>
            <a:ext cx="57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PAINEL DE VENDAS – FADESP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70D30C6-8A1F-EF54-6785-4064FA4EB171}"/>
              </a:ext>
            </a:extLst>
          </p:cNvPr>
          <p:cNvSpPr/>
          <p:nvPr/>
        </p:nvSpPr>
        <p:spPr>
          <a:xfrm>
            <a:off x="59531" y="1600200"/>
            <a:ext cx="12081307" cy="5184368"/>
          </a:xfrm>
          <a:prstGeom prst="roundRect">
            <a:avLst>
              <a:gd name="adj" fmla="val 843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C8E2D2-81AF-47BD-81E2-8682EAF31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83" y="40993"/>
            <a:ext cx="1846782" cy="4376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3E088-5F91-42D9-B915-0030EC397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9" y="53613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11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64752" y="105149"/>
            <a:ext cx="12062493" cy="492180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64751" y="702478"/>
            <a:ext cx="12062493" cy="6059965"/>
          </a:xfrm>
          <a:prstGeom prst="roundRect">
            <a:avLst>
              <a:gd name="adj" fmla="val 2607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04D961-A9B3-4208-A496-D99A149C124C}"/>
              </a:ext>
            </a:extLst>
          </p:cNvPr>
          <p:cNvSpPr txBox="1"/>
          <p:nvPr/>
        </p:nvSpPr>
        <p:spPr>
          <a:xfrm>
            <a:off x="4022277" y="118196"/>
            <a:ext cx="417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Unidades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164874"/>
            <a:ext cx="956522" cy="3846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22A1BF-8E57-4A9C-8105-EB639C711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" y="126968"/>
            <a:ext cx="397979" cy="397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20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64752" y="105149"/>
            <a:ext cx="12062493" cy="492180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64751" y="702478"/>
            <a:ext cx="12062493" cy="6059965"/>
          </a:xfrm>
          <a:prstGeom prst="roundRect">
            <a:avLst>
              <a:gd name="adj" fmla="val 2607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04D961-A9B3-4208-A496-D99A149C124C}"/>
              </a:ext>
            </a:extLst>
          </p:cNvPr>
          <p:cNvSpPr txBox="1"/>
          <p:nvPr/>
        </p:nvSpPr>
        <p:spPr>
          <a:xfrm>
            <a:off x="4022277" y="118196"/>
            <a:ext cx="417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Vendas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164874"/>
            <a:ext cx="956522" cy="3846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0512A8-0B17-414D-BD2D-3800D64F3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" y="126968"/>
            <a:ext cx="397979" cy="397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87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64752" y="105149"/>
            <a:ext cx="12062493" cy="492180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64751" y="702478"/>
            <a:ext cx="12062493" cy="6059965"/>
          </a:xfrm>
          <a:prstGeom prst="roundRect">
            <a:avLst>
              <a:gd name="adj" fmla="val 2607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04D961-A9B3-4208-A496-D99A149C124C}"/>
              </a:ext>
            </a:extLst>
          </p:cNvPr>
          <p:cNvSpPr txBox="1"/>
          <p:nvPr/>
        </p:nvSpPr>
        <p:spPr>
          <a:xfrm>
            <a:off x="4022277" y="118196"/>
            <a:ext cx="417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Vendedor</a:t>
            </a:r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164874"/>
            <a:ext cx="956522" cy="3846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2A8069-42E3-4F4D-9375-73883AEB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" y="126968"/>
            <a:ext cx="397979" cy="397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35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5FF50E-2F75-4522-9930-4204BFE30DE5}"/>
              </a:ext>
            </a:extLst>
          </p:cNvPr>
          <p:cNvSpPr/>
          <p:nvPr/>
        </p:nvSpPr>
        <p:spPr>
          <a:xfrm>
            <a:off x="0" y="0"/>
            <a:ext cx="2095500" cy="3924000"/>
          </a:xfrm>
          <a:prstGeom prst="roundRect">
            <a:avLst>
              <a:gd name="adj" fmla="val 3476"/>
            </a:avLst>
          </a:prstGeom>
          <a:gradFill flip="none" rotWithShape="1">
            <a:gsLst>
              <a:gs pos="0">
                <a:srgbClr val="005CA8">
                  <a:shade val="30000"/>
                  <a:satMod val="115000"/>
                </a:srgb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5C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0EB5659-4A19-4F52-AF81-F864D2805E72}"/>
              </a:ext>
            </a:extLst>
          </p:cNvPr>
          <p:cNvCxnSpPr>
            <a:cxnSpLocks/>
          </p:cNvCxnSpPr>
          <p:nvPr/>
        </p:nvCxnSpPr>
        <p:spPr>
          <a:xfrm>
            <a:off x="33305" y="482297"/>
            <a:ext cx="20272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843C84B-E7E5-45CF-9441-858B7E44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" y="13775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0674DD-F5AC-43DC-AFF7-C52EF23F79B0}"/>
              </a:ext>
            </a:extLst>
          </p:cNvPr>
          <p:cNvSpPr txBox="1"/>
          <p:nvPr/>
        </p:nvSpPr>
        <p:spPr>
          <a:xfrm>
            <a:off x="570916" y="0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Menu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23EDBE-9EAE-472B-BB71-0161C3AA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609833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F72929-43E6-4441-9797-6F0A65B68A49}"/>
              </a:ext>
            </a:extLst>
          </p:cNvPr>
          <p:cNvSpPr txBox="1"/>
          <p:nvPr/>
        </p:nvSpPr>
        <p:spPr>
          <a:xfrm>
            <a:off x="636962" y="611703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Início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58E07D-5400-4AC4-840B-1188F0FA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133368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FB786E-5DFB-4277-9E86-070E7D883C57}"/>
              </a:ext>
            </a:extLst>
          </p:cNvPr>
          <p:cNvSpPr txBox="1"/>
          <p:nvPr/>
        </p:nvSpPr>
        <p:spPr>
          <a:xfrm>
            <a:off x="636961" y="113856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Unidades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2015B01-D1CF-423F-A1CE-0F733703F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666205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2CB246-B0D8-49F8-8A28-01830C28F6D3}"/>
              </a:ext>
            </a:extLst>
          </p:cNvPr>
          <p:cNvSpPr txBox="1"/>
          <p:nvPr/>
        </p:nvSpPr>
        <p:spPr>
          <a:xfrm>
            <a:off x="636960" y="166209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Vendedor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0BB03E2-5FC0-49EB-ACD6-46B3E09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199042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B3C2A2C-C48B-4A3F-A1C7-D373A15A1091}"/>
              </a:ext>
            </a:extLst>
          </p:cNvPr>
          <p:cNvSpPr txBox="1"/>
          <p:nvPr/>
        </p:nvSpPr>
        <p:spPr>
          <a:xfrm>
            <a:off x="631929" y="218563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Cliente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D8759FF-CCCF-4BE0-879D-E9B9B1531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731879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72E9B1-F459-4850-9FD9-3F8274E5E57F}"/>
              </a:ext>
            </a:extLst>
          </p:cNvPr>
          <p:cNvSpPr txBox="1"/>
          <p:nvPr/>
        </p:nvSpPr>
        <p:spPr>
          <a:xfrm>
            <a:off x="631929" y="270916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Produto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65A102D0-A5DD-4690-AADA-22CE0C142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3264716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43A2322-98E2-4CE3-9029-62F30C45E93B}"/>
              </a:ext>
            </a:extLst>
          </p:cNvPr>
          <p:cNvSpPr txBox="1"/>
          <p:nvPr/>
        </p:nvSpPr>
        <p:spPr>
          <a:xfrm>
            <a:off x="631928" y="3232700"/>
            <a:ext cx="138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14858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5FF50E-2F75-4522-9930-4204BFE30DE5}"/>
              </a:ext>
            </a:extLst>
          </p:cNvPr>
          <p:cNvSpPr/>
          <p:nvPr/>
        </p:nvSpPr>
        <p:spPr>
          <a:xfrm>
            <a:off x="0" y="0"/>
            <a:ext cx="2095500" cy="3924000"/>
          </a:xfrm>
          <a:prstGeom prst="roundRect">
            <a:avLst>
              <a:gd name="adj" fmla="val 3476"/>
            </a:avLst>
          </a:prstGeom>
          <a:gradFill flip="none" rotWithShape="1">
            <a:gsLst>
              <a:gs pos="0">
                <a:srgbClr val="005CA8">
                  <a:shade val="30000"/>
                  <a:satMod val="115000"/>
                </a:srgb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5C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0EB5659-4A19-4F52-AF81-F864D2805E72}"/>
              </a:ext>
            </a:extLst>
          </p:cNvPr>
          <p:cNvCxnSpPr>
            <a:cxnSpLocks/>
          </p:cNvCxnSpPr>
          <p:nvPr/>
        </p:nvCxnSpPr>
        <p:spPr>
          <a:xfrm>
            <a:off x="33305" y="482297"/>
            <a:ext cx="20336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843C84B-E7E5-45CF-9441-858B7E44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" y="13775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0674DD-F5AC-43DC-AFF7-C52EF23F79B0}"/>
              </a:ext>
            </a:extLst>
          </p:cNvPr>
          <p:cNvSpPr txBox="1"/>
          <p:nvPr/>
        </p:nvSpPr>
        <p:spPr>
          <a:xfrm>
            <a:off x="570916" y="0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Menu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23EDBE-9EAE-472B-BB71-0161C3AA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609833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F72929-43E6-4441-9797-6F0A65B68A49}"/>
              </a:ext>
            </a:extLst>
          </p:cNvPr>
          <p:cNvSpPr txBox="1"/>
          <p:nvPr/>
        </p:nvSpPr>
        <p:spPr>
          <a:xfrm>
            <a:off x="636962" y="611703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Início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58E07D-5400-4AC4-840B-1188F0FA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133368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FB786E-5DFB-4277-9E86-070E7D883C57}"/>
              </a:ext>
            </a:extLst>
          </p:cNvPr>
          <p:cNvSpPr txBox="1"/>
          <p:nvPr/>
        </p:nvSpPr>
        <p:spPr>
          <a:xfrm>
            <a:off x="636961" y="113856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Unidades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2015B01-D1CF-423F-A1CE-0F733703F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666205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2CB246-B0D8-49F8-8A28-01830C28F6D3}"/>
              </a:ext>
            </a:extLst>
          </p:cNvPr>
          <p:cNvSpPr txBox="1"/>
          <p:nvPr/>
        </p:nvSpPr>
        <p:spPr>
          <a:xfrm>
            <a:off x="636960" y="166209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Vendedor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0BB03E2-5FC0-49EB-ACD6-46B3E09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199042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B3C2A2C-C48B-4A3F-A1C7-D373A15A1091}"/>
              </a:ext>
            </a:extLst>
          </p:cNvPr>
          <p:cNvSpPr txBox="1"/>
          <p:nvPr/>
        </p:nvSpPr>
        <p:spPr>
          <a:xfrm>
            <a:off x="631929" y="218563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Cliente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D8759FF-CCCF-4BE0-879D-E9B9B1531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731879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72E9B1-F459-4850-9FD9-3F8274E5E57F}"/>
              </a:ext>
            </a:extLst>
          </p:cNvPr>
          <p:cNvSpPr txBox="1"/>
          <p:nvPr/>
        </p:nvSpPr>
        <p:spPr>
          <a:xfrm>
            <a:off x="631929" y="270916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Produto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65A102D0-A5DD-4690-AADA-22CE0C142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3264716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43A2322-98E2-4CE3-9029-62F30C45E93B}"/>
              </a:ext>
            </a:extLst>
          </p:cNvPr>
          <p:cNvSpPr txBox="1"/>
          <p:nvPr/>
        </p:nvSpPr>
        <p:spPr>
          <a:xfrm>
            <a:off x="631928" y="3232700"/>
            <a:ext cx="138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403468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5FF50E-2F75-4522-9930-4204BFE30DE5}"/>
              </a:ext>
            </a:extLst>
          </p:cNvPr>
          <p:cNvSpPr/>
          <p:nvPr/>
        </p:nvSpPr>
        <p:spPr>
          <a:xfrm>
            <a:off x="0" y="0"/>
            <a:ext cx="2095500" cy="3924000"/>
          </a:xfrm>
          <a:prstGeom prst="roundRect">
            <a:avLst>
              <a:gd name="adj" fmla="val 3476"/>
            </a:avLst>
          </a:prstGeom>
          <a:gradFill flip="none" rotWithShape="1">
            <a:gsLst>
              <a:gs pos="0">
                <a:srgbClr val="005CA8">
                  <a:shade val="30000"/>
                  <a:satMod val="115000"/>
                </a:srgb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5C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0EB5659-4A19-4F52-AF81-F864D2805E72}"/>
              </a:ext>
            </a:extLst>
          </p:cNvPr>
          <p:cNvCxnSpPr>
            <a:cxnSpLocks/>
          </p:cNvCxnSpPr>
          <p:nvPr/>
        </p:nvCxnSpPr>
        <p:spPr>
          <a:xfrm>
            <a:off x="33305" y="482297"/>
            <a:ext cx="202727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843C84B-E7E5-45CF-9441-858B7E44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" y="13775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0674DD-F5AC-43DC-AFF7-C52EF23F79B0}"/>
              </a:ext>
            </a:extLst>
          </p:cNvPr>
          <p:cNvSpPr txBox="1"/>
          <p:nvPr/>
        </p:nvSpPr>
        <p:spPr>
          <a:xfrm>
            <a:off x="570916" y="0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Menu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23EDBE-9EAE-472B-BB71-0161C3AA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609833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F72929-43E6-4441-9797-6F0A65B68A49}"/>
              </a:ext>
            </a:extLst>
          </p:cNvPr>
          <p:cNvSpPr txBox="1"/>
          <p:nvPr/>
        </p:nvSpPr>
        <p:spPr>
          <a:xfrm>
            <a:off x="636962" y="611703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Início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58E07D-5400-4AC4-840B-1188F0FA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133368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FB786E-5DFB-4277-9E86-070E7D883C57}"/>
              </a:ext>
            </a:extLst>
          </p:cNvPr>
          <p:cNvSpPr txBox="1"/>
          <p:nvPr/>
        </p:nvSpPr>
        <p:spPr>
          <a:xfrm>
            <a:off x="636961" y="113856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Unidades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2015B01-D1CF-423F-A1CE-0F733703F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666205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2CB246-B0D8-49F8-8A28-01830C28F6D3}"/>
              </a:ext>
            </a:extLst>
          </p:cNvPr>
          <p:cNvSpPr txBox="1"/>
          <p:nvPr/>
        </p:nvSpPr>
        <p:spPr>
          <a:xfrm>
            <a:off x="636960" y="166209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Vendedor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0BB03E2-5FC0-49EB-ACD6-46B3E09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199042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B3C2A2C-C48B-4A3F-A1C7-D373A15A1091}"/>
              </a:ext>
            </a:extLst>
          </p:cNvPr>
          <p:cNvSpPr txBox="1"/>
          <p:nvPr/>
        </p:nvSpPr>
        <p:spPr>
          <a:xfrm>
            <a:off x="631929" y="218563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Cliente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D8759FF-CCCF-4BE0-879D-E9B9B1531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731879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72E9B1-F459-4850-9FD9-3F8274E5E57F}"/>
              </a:ext>
            </a:extLst>
          </p:cNvPr>
          <p:cNvSpPr txBox="1"/>
          <p:nvPr/>
        </p:nvSpPr>
        <p:spPr>
          <a:xfrm>
            <a:off x="631929" y="270916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Produto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65A102D0-A5DD-4690-AADA-22CE0C142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3264716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43A2322-98E2-4CE3-9029-62F30C45E93B}"/>
              </a:ext>
            </a:extLst>
          </p:cNvPr>
          <p:cNvSpPr txBox="1"/>
          <p:nvPr/>
        </p:nvSpPr>
        <p:spPr>
          <a:xfrm>
            <a:off x="631928" y="3232700"/>
            <a:ext cx="138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219495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5FF50E-2F75-4522-9930-4204BFE30DE5}"/>
              </a:ext>
            </a:extLst>
          </p:cNvPr>
          <p:cNvSpPr/>
          <p:nvPr/>
        </p:nvSpPr>
        <p:spPr>
          <a:xfrm>
            <a:off x="0" y="0"/>
            <a:ext cx="2095500" cy="3924000"/>
          </a:xfrm>
          <a:prstGeom prst="roundRect">
            <a:avLst>
              <a:gd name="adj" fmla="val 3476"/>
            </a:avLst>
          </a:prstGeom>
          <a:gradFill flip="none" rotWithShape="1">
            <a:gsLst>
              <a:gs pos="0">
                <a:srgbClr val="005CA8">
                  <a:shade val="30000"/>
                  <a:satMod val="115000"/>
                </a:srgb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5C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0EB5659-4A19-4F52-AF81-F864D2805E72}"/>
              </a:ext>
            </a:extLst>
          </p:cNvPr>
          <p:cNvCxnSpPr>
            <a:cxnSpLocks/>
          </p:cNvCxnSpPr>
          <p:nvPr/>
        </p:nvCxnSpPr>
        <p:spPr>
          <a:xfrm>
            <a:off x="33305" y="482297"/>
            <a:ext cx="20240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843C84B-E7E5-45CF-9441-858B7E44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" y="13775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0674DD-F5AC-43DC-AFF7-C52EF23F79B0}"/>
              </a:ext>
            </a:extLst>
          </p:cNvPr>
          <p:cNvSpPr txBox="1"/>
          <p:nvPr/>
        </p:nvSpPr>
        <p:spPr>
          <a:xfrm>
            <a:off x="570916" y="0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Menu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23EDBE-9EAE-472B-BB71-0161C3AA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609833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F72929-43E6-4441-9797-6F0A65B68A49}"/>
              </a:ext>
            </a:extLst>
          </p:cNvPr>
          <p:cNvSpPr txBox="1"/>
          <p:nvPr/>
        </p:nvSpPr>
        <p:spPr>
          <a:xfrm>
            <a:off x="636962" y="611703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Início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58E07D-5400-4AC4-840B-1188F0FA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133368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FB786E-5DFB-4277-9E86-070E7D883C57}"/>
              </a:ext>
            </a:extLst>
          </p:cNvPr>
          <p:cNvSpPr txBox="1"/>
          <p:nvPr/>
        </p:nvSpPr>
        <p:spPr>
          <a:xfrm>
            <a:off x="636961" y="113856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Unidades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2015B01-D1CF-423F-A1CE-0F733703F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666205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2CB246-B0D8-49F8-8A28-01830C28F6D3}"/>
              </a:ext>
            </a:extLst>
          </p:cNvPr>
          <p:cNvSpPr txBox="1"/>
          <p:nvPr/>
        </p:nvSpPr>
        <p:spPr>
          <a:xfrm>
            <a:off x="636960" y="166209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Vendedor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0BB03E2-5FC0-49EB-ACD6-46B3E09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199042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B3C2A2C-C48B-4A3F-A1C7-D373A15A1091}"/>
              </a:ext>
            </a:extLst>
          </p:cNvPr>
          <p:cNvSpPr txBox="1"/>
          <p:nvPr/>
        </p:nvSpPr>
        <p:spPr>
          <a:xfrm>
            <a:off x="631929" y="218563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Cliente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D8759FF-CCCF-4BE0-879D-E9B9B1531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731879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72E9B1-F459-4850-9FD9-3F8274E5E57F}"/>
              </a:ext>
            </a:extLst>
          </p:cNvPr>
          <p:cNvSpPr txBox="1"/>
          <p:nvPr/>
        </p:nvSpPr>
        <p:spPr>
          <a:xfrm>
            <a:off x="631929" y="270916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Produto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65A102D0-A5DD-4690-AADA-22CE0C142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3264716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43A2322-98E2-4CE3-9029-62F30C45E93B}"/>
              </a:ext>
            </a:extLst>
          </p:cNvPr>
          <p:cNvSpPr txBox="1"/>
          <p:nvPr/>
        </p:nvSpPr>
        <p:spPr>
          <a:xfrm>
            <a:off x="631928" y="3232700"/>
            <a:ext cx="138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158581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5FF50E-2F75-4522-9930-4204BFE30DE5}"/>
              </a:ext>
            </a:extLst>
          </p:cNvPr>
          <p:cNvSpPr/>
          <p:nvPr/>
        </p:nvSpPr>
        <p:spPr>
          <a:xfrm>
            <a:off x="0" y="0"/>
            <a:ext cx="2095500" cy="3924000"/>
          </a:xfrm>
          <a:prstGeom prst="roundRect">
            <a:avLst>
              <a:gd name="adj" fmla="val 3476"/>
            </a:avLst>
          </a:prstGeom>
          <a:gradFill flip="none" rotWithShape="1">
            <a:gsLst>
              <a:gs pos="0">
                <a:srgbClr val="005CA8">
                  <a:shade val="30000"/>
                  <a:satMod val="115000"/>
                </a:srgb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5C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0EB5659-4A19-4F52-AF81-F864D2805E72}"/>
              </a:ext>
            </a:extLst>
          </p:cNvPr>
          <p:cNvCxnSpPr>
            <a:cxnSpLocks/>
          </p:cNvCxnSpPr>
          <p:nvPr/>
        </p:nvCxnSpPr>
        <p:spPr>
          <a:xfrm>
            <a:off x="33305" y="482297"/>
            <a:ext cx="203044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843C84B-E7E5-45CF-9441-858B7E44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" y="13775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0674DD-F5AC-43DC-AFF7-C52EF23F79B0}"/>
              </a:ext>
            </a:extLst>
          </p:cNvPr>
          <p:cNvSpPr txBox="1"/>
          <p:nvPr/>
        </p:nvSpPr>
        <p:spPr>
          <a:xfrm>
            <a:off x="570916" y="0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Menu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23EDBE-9EAE-472B-BB71-0161C3AA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609833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F72929-43E6-4441-9797-6F0A65B68A49}"/>
              </a:ext>
            </a:extLst>
          </p:cNvPr>
          <p:cNvSpPr txBox="1"/>
          <p:nvPr/>
        </p:nvSpPr>
        <p:spPr>
          <a:xfrm>
            <a:off x="636962" y="611703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Início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58E07D-5400-4AC4-840B-1188F0FA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133368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FB786E-5DFB-4277-9E86-070E7D883C57}"/>
              </a:ext>
            </a:extLst>
          </p:cNvPr>
          <p:cNvSpPr txBox="1"/>
          <p:nvPr/>
        </p:nvSpPr>
        <p:spPr>
          <a:xfrm>
            <a:off x="636961" y="113856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Unidades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2015B01-D1CF-423F-A1CE-0F733703F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666205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2CB246-B0D8-49F8-8A28-01830C28F6D3}"/>
              </a:ext>
            </a:extLst>
          </p:cNvPr>
          <p:cNvSpPr txBox="1"/>
          <p:nvPr/>
        </p:nvSpPr>
        <p:spPr>
          <a:xfrm>
            <a:off x="636960" y="166209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Vendedor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0BB03E2-5FC0-49EB-ACD6-46B3E09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199042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B3C2A2C-C48B-4A3F-A1C7-D373A15A1091}"/>
              </a:ext>
            </a:extLst>
          </p:cNvPr>
          <p:cNvSpPr txBox="1"/>
          <p:nvPr/>
        </p:nvSpPr>
        <p:spPr>
          <a:xfrm>
            <a:off x="631929" y="218563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Cliente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D8759FF-CCCF-4BE0-879D-E9B9B1531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731879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72E9B1-F459-4850-9FD9-3F8274E5E57F}"/>
              </a:ext>
            </a:extLst>
          </p:cNvPr>
          <p:cNvSpPr txBox="1"/>
          <p:nvPr/>
        </p:nvSpPr>
        <p:spPr>
          <a:xfrm>
            <a:off x="631929" y="270916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Produto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65A102D0-A5DD-4690-AADA-22CE0C142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3264716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43A2322-98E2-4CE3-9029-62F30C45E93B}"/>
              </a:ext>
            </a:extLst>
          </p:cNvPr>
          <p:cNvSpPr txBox="1"/>
          <p:nvPr/>
        </p:nvSpPr>
        <p:spPr>
          <a:xfrm>
            <a:off x="631928" y="3232700"/>
            <a:ext cx="138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124685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5FF50E-2F75-4522-9930-4204BFE30DE5}"/>
              </a:ext>
            </a:extLst>
          </p:cNvPr>
          <p:cNvSpPr/>
          <p:nvPr/>
        </p:nvSpPr>
        <p:spPr>
          <a:xfrm>
            <a:off x="0" y="0"/>
            <a:ext cx="2095500" cy="3924000"/>
          </a:xfrm>
          <a:prstGeom prst="roundRect">
            <a:avLst>
              <a:gd name="adj" fmla="val 3476"/>
            </a:avLst>
          </a:prstGeom>
          <a:gradFill flip="none" rotWithShape="1">
            <a:gsLst>
              <a:gs pos="0">
                <a:srgbClr val="005CA8">
                  <a:shade val="30000"/>
                  <a:satMod val="115000"/>
                </a:srgb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5C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0EB5659-4A19-4F52-AF81-F864D2805E72}"/>
              </a:ext>
            </a:extLst>
          </p:cNvPr>
          <p:cNvCxnSpPr>
            <a:cxnSpLocks/>
          </p:cNvCxnSpPr>
          <p:nvPr/>
        </p:nvCxnSpPr>
        <p:spPr>
          <a:xfrm>
            <a:off x="33305" y="482297"/>
            <a:ext cx="20240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843C84B-E7E5-45CF-9441-858B7E44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" y="13775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0674DD-F5AC-43DC-AFF7-C52EF23F79B0}"/>
              </a:ext>
            </a:extLst>
          </p:cNvPr>
          <p:cNvSpPr txBox="1"/>
          <p:nvPr/>
        </p:nvSpPr>
        <p:spPr>
          <a:xfrm>
            <a:off x="570916" y="0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Menu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23EDBE-9EAE-472B-BB71-0161C3AA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609833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F72929-43E6-4441-9797-6F0A65B68A49}"/>
              </a:ext>
            </a:extLst>
          </p:cNvPr>
          <p:cNvSpPr txBox="1"/>
          <p:nvPr/>
        </p:nvSpPr>
        <p:spPr>
          <a:xfrm>
            <a:off x="636962" y="611703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Início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58E07D-5400-4AC4-840B-1188F0FA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133368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FB786E-5DFB-4277-9E86-070E7D883C57}"/>
              </a:ext>
            </a:extLst>
          </p:cNvPr>
          <p:cNvSpPr txBox="1"/>
          <p:nvPr/>
        </p:nvSpPr>
        <p:spPr>
          <a:xfrm>
            <a:off x="636961" y="113856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Unidades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2015B01-D1CF-423F-A1CE-0F733703F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666205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2CB246-B0D8-49F8-8A28-01830C28F6D3}"/>
              </a:ext>
            </a:extLst>
          </p:cNvPr>
          <p:cNvSpPr txBox="1"/>
          <p:nvPr/>
        </p:nvSpPr>
        <p:spPr>
          <a:xfrm>
            <a:off x="636960" y="166209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Vendedor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0BB03E2-5FC0-49EB-ACD6-46B3E09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199042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B3C2A2C-C48B-4A3F-A1C7-D373A15A1091}"/>
              </a:ext>
            </a:extLst>
          </p:cNvPr>
          <p:cNvSpPr txBox="1"/>
          <p:nvPr/>
        </p:nvSpPr>
        <p:spPr>
          <a:xfrm>
            <a:off x="631929" y="218563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Cliente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D8759FF-CCCF-4BE0-879D-E9B9B1531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731879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72E9B1-F459-4850-9FD9-3F8274E5E57F}"/>
              </a:ext>
            </a:extLst>
          </p:cNvPr>
          <p:cNvSpPr txBox="1"/>
          <p:nvPr/>
        </p:nvSpPr>
        <p:spPr>
          <a:xfrm>
            <a:off x="631929" y="270916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Produto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65A102D0-A5DD-4690-AADA-22CE0C142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3264716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43A2322-98E2-4CE3-9029-62F30C45E93B}"/>
              </a:ext>
            </a:extLst>
          </p:cNvPr>
          <p:cNvSpPr txBox="1"/>
          <p:nvPr/>
        </p:nvSpPr>
        <p:spPr>
          <a:xfrm>
            <a:off x="631928" y="3232700"/>
            <a:ext cx="138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26034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5FF50E-2F75-4522-9930-4204BFE30DE5}"/>
              </a:ext>
            </a:extLst>
          </p:cNvPr>
          <p:cNvSpPr/>
          <p:nvPr/>
        </p:nvSpPr>
        <p:spPr>
          <a:xfrm>
            <a:off x="0" y="0"/>
            <a:ext cx="2095500" cy="3924000"/>
          </a:xfrm>
          <a:prstGeom prst="roundRect">
            <a:avLst>
              <a:gd name="adj" fmla="val 3476"/>
            </a:avLst>
          </a:prstGeom>
          <a:gradFill flip="none" rotWithShape="1">
            <a:gsLst>
              <a:gs pos="0">
                <a:srgbClr val="005CA8">
                  <a:shade val="30000"/>
                  <a:satMod val="115000"/>
                </a:srgbClr>
              </a:gs>
              <a:gs pos="50000">
                <a:srgbClr val="005CA8">
                  <a:shade val="67500"/>
                  <a:satMod val="115000"/>
                </a:srgbClr>
              </a:gs>
              <a:gs pos="100000">
                <a:srgbClr val="005C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0EB5659-4A19-4F52-AF81-F864D2805E72}"/>
              </a:ext>
            </a:extLst>
          </p:cNvPr>
          <p:cNvCxnSpPr>
            <a:cxnSpLocks/>
          </p:cNvCxnSpPr>
          <p:nvPr/>
        </p:nvCxnSpPr>
        <p:spPr>
          <a:xfrm>
            <a:off x="33305" y="482297"/>
            <a:ext cx="20209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843C84B-E7E5-45CF-9441-858B7E44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7" y="13775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0674DD-F5AC-43DC-AFF7-C52EF23F79B0}"/>
              </a:ext>
            </a:extLst>
          </p:cNvPr>
          <p:cNvSpPr txBox="1"/>
          <p:nvPr/>
        </p:nvSpPr>
        <p:spPr>
          <a:xfrm>
            <a:off x="570916" y="0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Menu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23EDBE-9EAE-472B-BB71-0161C3AA9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609833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3F72929-43E6-4441-9797-6F0A65B68A49}"/>
              </a:ext>
            </a:extLst>
          </p:cNvPr>
          <p:cNvSpPr txBox="1"/>
          <p:nvPr/>
        </p:nvSpPr>
        <p:spPr>
          <a:xfrm>
            <a:off x="636962" y="611703"/>
            <a:ext cx="1020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Início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B58E07D-5400-4AC4-840B-1188F0FAC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133368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FB786E-5DFB-4277-9E86-070E7D883C57}"/>
              </a:ext>
            </a:extLst>
          </p:cNvPr>
          <p:cNvSpPr txBox="1"/>
          <p:nvPr/>
        </p:nvSpPr>
        <p:spPr>
          <a:xfrm>
            <a:off x="636961" y="113856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Unidades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2015B01-D1CF-423F-A1CE-0F733703F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8" y="1666205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2CB246-B0D8-49F8-8A28-01830C28F6D3}"/>
              </a:ext>
            </a:extLst>
          </p:cNvPr>
          <p:cNvSpPr txBox="1"/>
          <p:nvPr/>
        </p:nvSpPr>
        <p:spPr>
          <a:xfrm>
            <a:off x="636960" y="166209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Vendedor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E0BB03E2-5FC0-49EB-ACD6-46B3E098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199042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B3C2A2C-C48B-4A3F-A1C7-D373A15A1091}"/>
              </a:ext>
            </a:extLst>
          </p:cNvPr>
          <p:cNvSpPr txBox="1"/>
          <p:nvPr/>
        </p:nvSpPr>
        <p:spPr>
          <a:xfrm>
            <a:off x="631929" y="2185630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Cliente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D8759FF-CCCF-4BE0-879D-E9B9B1531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2731879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C572E9B1-F459-4850-9FD9-3F8274E5E57F}"/>
              </a:ext>
            </a:extLst>
          </p:cNvPr>
          <p:cNvSpPr txBox="1"/>
          <p:nvPr/>
        </p:nvSpPr>
        <p:spPr>
          <a:xfrm>
            <a:off x="631929" y="2709165"/>
            <a:ext cx="125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65000"/>
                  </a:schemeClr>
                </a:solidFill>
              </a:rPr>
              <a:t>Produto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65A102D0-A5DD-4690-AADA-22CE0C142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1" y="3264716"/>
            <a:ext cx="399600" cy="39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43A2322-98E2-4CE3-9029-62F30C45E93B}"/>
              </a:ext>
            </a:extLst>
          </p:cNvPr>
          <p:cNvSpPr txBox="1"/>
          <p:nvPr/>
        </p:nvSpPr>
        <p:spPr>
          <a:xfrm>
            <a:off x="631928" y="3232700"/>
            <a:ext cx="138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Fornecedor</a:t>
            </a:r>
          </a:p>
        </p:txBody>
      </p:sp>
    </p:spTree>
    <p:extLst>
      <p:ext uri="{BB962C8B-B14F-4D97-AF65-F5344CB8AC3E}">
        <p14:creationId xmlns:p14="http://schemas.microsoft.com/office/powerpoint/2010/main" val="383768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64752" y="105149"/>
            <a:ext cx="12062493" cy="492180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E352B29-0CF6-492D-BF01-86065173F91F}"/>
              </a:ext>
            </a:extLst>
          </p:cNvPr>
          <p:cNvSpPr/>
          <p:nvPr/>
        </p:nvSpPr>
        <p:spPr>
          <a:xfrm>
            <a:off x="64752" y="684000"/>
            <a:ext cx="2970000" cy="1152000"/>
          </a:xfrm>
          <a:prstGeom prst="roundRect">
            <a:avLst>
              <a:gd name="adj" fmla="val 2409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04D961-A9B3-4208-A496-D99A149C124C}"/>
              </a:ext>
            </a:extLst>
          </p:cNvPr>
          <p:cNvSpPr txBox="1"/>
          <p:nvPr/>
        </p:nvSpPr>
        <p:spPr>
          <a:xfrm>
            <a:off x="3442980" y="120406"/>
            <a:ext cx="417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</a:t>
            </a:r>
            <a:r>
              <a:rPr lang="pt-B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Stur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Windows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164874"/>
            <a:ext cx="956522" cy="384632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29DB71-FC9F-257E-A7C8-761D7C753260}"/>
              </a:ext>
            </a:extLst>
          </p:cNvPr>
          <p:cNvSpPr/>
          <p:nvPr/>
        </p:nvSpPr>
        <p:spPr>
          <a:xfrm>
            <a:off x="3093530" y="684000"/>
            <a:ext cx="2970000" cy="1152000"/>
          </a:xfrm>
          <a:prstGeom prst="roundRect">
            <a:avLst>
              <a:gd name="adj" fmla="val 2409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6118FCE-AD8A-8186-D918-4ECC93FA8372}"/>
              </a:ext>
            </a:extLst>
          </p:cNvPr>
          <p:cNvSpPr/>
          <p:nvPr/>
        </p:nvSpPr>
        <p:spPr>
          <a:xfrm>
            <a:off x="6129645" y="684000"/>
            <a:ext cx="2970000" cy="1152000"/>
          </a:xfrm>
          <a:prstGeom prst="roundRect">
            <a:avLst>
              <a:gd name="adj" fmla="val 2409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C1BE4F0-11A1-4AA0-5ED0-906D12A0D804}"/>
              </a:ext>
            </a:extLst>
          </p:cNvPr>
          <p:cNvSpPr/>
          <p:nvPr/>
        </p:nvSpPr>
        <p:spPr>
          <a:xfrm>
            <a:off x="9165760" y="684000"/>
            <a:ext cx="2970000" cy="1152000"/>
          </a:xfrm>
          <a:prstGeom prst="roundRect">
            <a:avLst>
              <a:gd name="adj" fmla="val 2409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DE258D-B805-DBE6-9AFB-0695B292A6CC}"/>
              </a:ext>
            </a:extLst>
          </p:cNvPr>
          <p:cNvSpPr/>
          <p:nvPr/>
        </p:nvSpPr>
        <p:spPr>
          <a:xfrm>
            <a:off x="70466" y="1909017"/>
            <a:ext cx="3981600" cy="2182710"/>
          </a:xfrm>
          <a:prstGeom prst="roundRect">
            <a:avLst>
              <a:gd name="adj" fmla="val 2409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5C55FCC-2369-23EC-CE2D-E45AE8AE1AB9}"/>
              </a:ext>
            </a:extLst>
          </p:cNvPr>
          <p:cNvSpPr/>
          <p:nvPr/>
        </p:nvSpPr>
        <p:spPr>
          <a:xfrm>
            <a:off x="4112828" y="1909017"/>
            <a:ext cx="3981600" cy="2182710"/>
          </a:xfrm>
          <a:prstGeom prst="roundRect">
            <a:avLst>
              <a:gd name="adj" fmla="val 2409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088BC64-78E5-5EE6-70BD-BD742E98DD6E}"/>
              </a:ext>
            </a:extLst>
          </p:cNvPr>
          <p:cNvSpPr/>
          <p:nvPr/>
        </p:nvSpPr>
        <p:spPr>
          <a:xfrm>
            <a:off x="8166850" y="1909017"/>
            <a:ext cx="3981600" cy="2182710"/>
          </a:xfrm>
          <a:prstGeom prst="roundRect">
            <a:avLst>
              <a:gd name="adj" fmla="val 2409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D4C5B5F-6DC2-E401-1B33-B72EA229BBAD}"/>
              </a:ext>
            </a:extLst>
          </p:cNvPr>
          <p:cNvSpPr/>
          <p:nvPr/>
        </p:nvSpPr>
        <p:spPr>
          <a:xfrm>
            <a:off x="73218" y="4166445"/>
            <a:ext cx="5997600" cy="2617200"/>
          </a:xfrm>
          <a:prstGeom prst="roundRect">
            <a:avLst>
              <a:gd name="adj" fmla="val 2409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47090AA4-E25A-EA81-5F04-C363E6739562}"/>
              </a:ext>
            </a:extLst>
          </p:cNvPr>
          <p:cNvSpPr/>
          <p:nvPr/>
        </p:nvSpPr>
        <p:spPr>
          <a:xfrm>
            <a:off x="6146800" y="4166445"/>
            <a:ext cx="5997600" cy="2617200"/>
          </a:xfrm>
          <a:prstGeom prst="roundRect">
            <a:avLst>
              <a:gd name="adj" fmla="val 2409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D43F98C-1C09-432E-AC50-FB2C1417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6" y="165478"/>
            <a:ext cx="424953" cy="424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3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0" y="-4946"/>
            <a:ext cx="12192000" cy="531044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2116183" y="597974"/>
            <a:ext cx="10011061" cy="747499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73433"/>
            <a:ext cx="956522" cy="3846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2B6762-2574-00F1-7E79-6F0F4E6A1349}"/>
              </a:ext>
            </a:extLst>
          </p:cNvPr>
          <p:cNvSpPr txBox="1"/>
          <p:nvPr/>
        </p:nvSpPr>
        <p:spPr>
          <a:xfrm>
            <a:off x="3442980" y="28965"/>
            <a:ext cx="57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</a:t>
            </a:r>
            <a:r>
              <a:rPr lang="pt-B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Stur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Windows [Vendedor]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70D30C6-8A1F-EF54-6785-4064FA4EB171}"/>
              </a:ext>
            </a:extLst>
          </p:cNvPr>
          <p:cNvSpPr/>
          <p:nvPr/>
        </p:nvSpPr>
        <p:spPr>
          <a:xfrm>
            <a:off x="2129777" y="1436002"/>
            <a:ext cx="10011061" cy="5348565"/>
          </a:xfrm>
          <a:prstGeom prst="roundRect">
            <a:avLst>
              <a:gd name="adj" fmla="val 843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A9A2C43-CDC8-47EC-A71C-AF6EA90B3BB3}"/>
              </a:ext>
            </a:extLst>
          </p:cNvPr>
          <p:cNvSpPr/>
          <p:nvPr/>
        </p:nvSpPr>
        <p:spPr>
          <a:xfrm>
            <a:off x="38462" y="610674"/>
            <a:ext cx="2038363" cy="6167940"/>
          </a:xfrm>
          <a:prstGeom prst="roundRect">
            <a:avLst>
              <a:gd name="adj" fmla="val 2589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E22F0EA-08DA-41F5-9A28-932EA2CE1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9" y="53613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67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0" y="-4946"/>
            <a:ext cx="12192000" cy="531044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2116183" y="597974"/>
            <a:ext cx="10011061" cy="747499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73433"/>
            <a:ext cx="956522" cy="3846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2B6762-2574-00F1-7E79-6F0F4E6A1349}"/>
              </a:ext>
            </a:extLst>
          </p:cNvPr>
          <p:cNvSpPr txBox="1"/>
          <p:nvPr/>
        </p:nvSpPr>
        <p:spPr>
          <a:xfrm>
            <a:off x="3442980" y="28965"/>
            <a:ext cx="57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</a:t>
            </a:r>
            <a:r>
              <a:rPr lang="pt-B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Stur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Windows [Unidades]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70D30C6-8A1F-EF54-6785-4064FA4EB171}"/>
              </a:ext>
            </a:extLst>
          </p:cNvPr>
          <p:cNvSpPr/>
          <p:nvPr/>
        </p:nvSpPr>
        <p:spPr>
          <a:xfrm>
            <a:off x="2129777" y="1436002"/>
            <a:ext cx="10011061" cy="5348565"/>
          </a:xfrm>
          <a:prstGeom prst="roundRect">
            <a:avLst>
              <a:gd name="adj" fmla="val 843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A9A2C43-CDC8-47EC-A71C-AF6EA90B3BB3}"/>
              </a:ext>
            </a:extLst>
          </p:cNvPr>
          <p:cNvSpPr/>
          <p:nvPr/>
        </p:nvSpPr>
        <p:spPr>
          <a:xfrm>
            <a:off x="38462" y="610674"/>
            <a:ext cx="2038363" cy="6167940"/>
          </a:xfrm>
          <a:prstGeom prst="roundRect">
            <a:avLst>
              <a:gd name="adj" fmla="val 2589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B82C6B-1490-442E-A58D-6A81AE4FE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9" y="53613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843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0" y="-4946"/>
            <a:ext cx="12192000" cy="531044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2116183" y="597974"/>
            <a:ext cx="10011061" cy="747499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73433"/>
            <a:ext cx="956522" cy="3846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2B6762-2574-00F1-7E79-6F0F4E6A1349}"/>
              </a:ext>
            </a:extLst>
          </p:cNvPr>
          <p:cNvSpPr txBox="1"/>
          <p:nvPr/>
        </p:nvSpPr>
        <p:spPr>
          <a:xfrm>
            <a:off x="3442980" y="28965"/>
            <a:ext cx="57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</a:t>
            </a:r>
            <a:r>
              <a:rPr lang="pt-B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Stur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Windows [Vendas]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70D30C6-8A1F-EF54-6785-4064FA4EB171}"/>
              </a:ext>
            </a:extLst>
          </p:cNvPr>
          <p:cNvSpPr/>
          <p:nvPr/>
        </p:nvSpPr>
        <p:spPr>
          <a:xfrm>
            <a:off x="2129777" y="1436002"/>
            <a:ext cx="10011061" cy="5348565"/>
          </a:xfrm>
          <a:prstGeom prst="roundRect">
            <a:avLst>
              <a:gd name="adj" fmla="val 843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A9A2C43-CDC8-47EC-A71C-AF6EA90B3BB3}"/>
              </a:ext>
            </a:extLst>
          </p:cNvPr>
          <p:cNvSpPr/>
          <p:nvPr/>
        </p:nvSpPr>
        <p:spPr>
          <a:xfrm>
            <a:off x="38462" y="610674"/>
            <a:ext cx="2038363" cy="6167940"/>
          </a:xfrm>
          <a:prstGeom prst="roundRect">
            <a:avLst>
              <a:gd name="adj" fmla="val 2589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B82C6B-1490-442E-A58D-6A81AE4FE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9" y="53613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06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0" y="-4946"/>
            <a:ext cx="12192000" cy="531044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2116183" y="597974"/>
            <a:ext cx="10011061" cy="747499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73433"/>
            <a:ext cx="956522" cy="3846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2B6762-2574-00F1-7E79-6F0F4E6A1349}"/>
              </a:ext>
            </a:extLst>
          </p:cNvPr>
          <p:cNvSpPr txBox="1"/>
          <p:nvPr/>
        </p:nvSpPr>
        <p:spPr>
          <a:xfrm>
            <a:off x="3442980" y="28965"/>
            <a:ext cx="57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</a:t>
            </a:r>
            <a:r>
              <a:rPr lang="pt-BR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Stur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Windows [Cliente]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70D30C6-8A1F-EF54-6785-4064FA4EB171}"/>
              </a:ext>
            </a:extLst>
          </p:cNvPr>
          <p:cNvSpPr/>
          <p:nvPr/>
        </p:nvSpPr>
        <p:spPr>
          <a:xfrm>
            <a:off x="2129777" y="1436002"/>
            <a:ext cx="10011061" cy="5348565"/>
          </a:xfrm>
          <a:prstGeom prst="roundRect">
            <a:avLst>
              <a:gd name="adj" fmla="val 843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A9A2C43-CDC8-47EC-A71C-AF6EA90B3BB3}"/>
              </a:ext>
            </a:extLst>
          </p:cNvPr>
          <p:cNvSpPr/>
          <p:nvPr/>
        </p:nvSpPr>
        <p:spPr>
          <a:xfrm>
            <a:off x="38462" y="610674"/>
            <a:ext cx="2038363" cy="6167940"/>
          </a:xfrm>
          <a:prstGeom prst="roundRect">
            <a:avLst>
              <a:gd name="adj" fmla="val 2589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3B82C6B-1490-442E-A58D-6A81AE4FE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9" y="53613"/>
            <a:ext cx="400104" cy="400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18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64752" y="105149"/>
            <a:ext cx="12062493" cy="492180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64751" y="702478"/>
            <a:ext cx="12062493" cy="6059965"/>
          </a:xfrm>
          <a:prstGeom prst="roundRect">
            <a:avLst>
              <a:gd name="adj" fmla="val 2607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04D961-A9B3-4208-A496-D99A149C124C}"/>
              </a:ext>
            </a:extLst>
          </p:cNvPr>
          <p:cNvSpPr txBox="1"/>
          <p:nvPr/>
        </p:nvSpPr>
        <p:spPr>
          <a:xfrm>
            <a:off x="4022277" y="118196"/>
            <a:ext cx="417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Clientes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164874"/>
            <a:ext cx="956522" cy="3846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FE9A6A-A0E9-42D2-87DF-DC1F60693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" y="126968"/>
            <a:ext cx="397979" cy="397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31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64752" y="105149"/>
            <a:ext cx="12062493" cy="492180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64751" y="702478"/>
            <a:ext cx="12062493" cy="6059965"/>
          </a:xfrm>
          <a:prstGeom prst="roundRect">
            <a:avLst>
              <a:gd name="adj" fmla="val 2607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04D961-A9B3-4208-A496-D99A149C124C}"/>
              </a:ext>
            </a:extLst>
          </p:cNvPr>
          <p:cNvSpPr txBox="1"/>
          <p:nvPr/>
        </p:nvSpPr>
        <p:spPr>
          <a:xfrm>
            <a:off x="4022277" y="118196"/>
            <a:ext cx="417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-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Fornecedores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164874"/>
            <a:ext cx="956522" cy="3846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733A86-F8E6-461A-993E-7753778EC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" y="126968"/>
            <a:ext cx="397979" cy="397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94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EE2-F92C-4E9D-BCDF-6D1254DF7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7E04F-3424-4766-9259-AA0B68D48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0E0CB43-333A-4F70-96ED-BC1F4A9A61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09609F0-8A5F-4FD9-9D84-0756E440E1A4}"/>
              </a:ext>
            </a:extLst>
          </p:cNvPr>
          <p:cNvSpPr/>
          <p:nvPr/>
        </p:nvSpPr>
        <p:spPr>
          <a:xfrm>
            <a:off x="64752" y="105149"/>
            <a:ext cx="12062493" cy="492180"/>
          </a:xfrm>
          <a:prstGeom prst="roundRect">
            <a:avLst>
              <a:gd name="adj" fmla="val 7683"/>
            </a:avLst>
          </a:prstGeom>
          <a:solidFill>
            <a:srgbClr val="005AA4"/>
          </a:solidFill>
          <a:ln>
            <a:solidFill>
              <a:srgbClr val="004CB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5CA8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7C49F99-4264-4782-B7D4-4AD7D341A839}"/>
              </a:ext>
            </a:extLst>
          </p:cNvPr>
          <p:cNvSpPr/>
          <p:nvPr/>
        </p:nvSpPr>
        <p:spPr>
          <a:xfrm>
            <a:off x="64751" y="702478"/>
            <a:ext cx="12062493" cy="6059965"/>
          </a:xfrm>
          <a:prstGeom prst="roundRect">
            <a:avLst>
              <a:gd name="adj" fmla="val 2607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04D961-A9B3-4208-A496-D99A149C124C}"/>
              </a:ext>
            </a:extLst>
          </p:cNvPr>
          <p:cNvSpPr txBox="1"/>
          <p:nvPr/>
        </p:nvSpPr>
        <p:spPr>
          <a:xfrm>
            <a:off x="4022277" y="118196"/>
            <a:ext cx="417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PAINÉIS BI –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Produtos	</a:t>
            </a: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8331E853-CEDF-E2BF-0410-6FAAED1C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178" y="164874"/>
            <a:ext cx="956522" cy="3846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8CA5BAA-3A29-4C6E-A3AF-1C5BAF00F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3" y="126968"/>
            <a:ext cx="397979" cy="3979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169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133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‘</vt:lpstr>
      <vt:lpstr>‘</vt:lpstr>
      <vt:lpstr>‘</vt:lpstr>
      <vt:lpstr>‘</vt:lpstr>
      <vt:lpstr>‘</vt:lpstr>
      <vt:lpstr>‘</vt:lpstr>
      <vt:lpstr>‘</vt:lpstr>
      <vt:lpstr>‘</vt:lpstr>
      <vt:lpstr>‘</vt:lpstr>
      <vt:lpstr>‘</vt:lpstr>
      <vt:lpstr>‘</vt:lpstr>
      <vt:lpstr>‘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</dc:title>
  <dc:creator>diego matheus</dc:creator>
  <cp:lastModifiedBy>diego matheus</cp:lastModifiedBy>
  <cp:revision>16</cp:revision>
  <dcterms:created xsi:type="dcterms:W3CDTF">2022-08-08T20:12:20Z</dcterms:created>
  <dcterms:modified xsi:type="dcterms:W3CDTF">2023-11-02T17:15:02Z</dcterms:modified>
</cp:coreProperties>
</file>