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59" r:id="rId5"/>
  </p:sldMasterIdLst>
  <p:notesMasterIdLst>
    <p:notesMasterId r:id="rId20"/>
  </p:notesMasterIdLst>
  <p:sldIdLst>
    <p:sldId id="256" r:id="rId6"/>
    <p:sldId id="344" r:id="rId7"/>
    <p:sldId id="349" r:id="rId8"/>
    <p:sldId id="351" r:id="rId9"/>
    <p:sldId id="343" r:id="rId10"/>
    <p:sldId id="353" r:id="rId11"/>
    <p:sldId id="348" r:id="rId12"/>
    <p:sldId id="352" r:id="rId13"/>
    <p:sldId id="354" r:id="rId14"/>
    <p:sldId id="345" r:id="rId15"/>
    <p:sldId id="350" r:id="rId16"/>
    <p:sldId id="346" r:id="rId17"/>
    <p:sldId id="347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2100"/>
    <a:srgbClr val="00436A"/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F234C-E8C1-408F-8216-8CD414FACEEA}" v="689" dt="2023-11-12T17:00:20.157"/>
    <p1510:client id="{52E9C4E6-87E5-4553-BC3A-C7909860E270}" v="32" dt="2023-12-06T05:49:13.690"/>
    <p1510:client id="{567B481B-1E2A-4167-BB69-E1C3B8B0F665}" v="89" dt="2023-12-06T16:26:49.202"/>
    <p1510:client id="{83C56BAA-C470-426C-B9EA-A4E4D2096651}" v="2" dt="2023-11-13T06:00:00.194"/>
    <p1510:client id="{9ED70206-2E59-453C-9E60-58E6B1A2E4C2}" v="32" dt="2023-12-06T15:11:30.809"/>
    <p1510:client id="{A79C804A-AB5B-4EF4-833B-EA3108B31127}" v="282" dt="2023-12-06T08:10:21.792"/>
    <p1510:client id="{B5FA302A-5DEC-4EC5-84D6-70E3A2685CEF}" v="2" dt="2023-11-13T15:59:07.826"/>
    <p1510:client id="{D0329E67-D946-4507-84AF-199DE185739A}" v="478" dt="2023-11-13T15:56:55.299"/>
    <p1510:client id="{E7628F5F-0BB6-4A84-BC7B-6B9888A53217}" v="102" dt="2023-12-05T04:06:27.952"/>
    <p1510:client id="{ED9605EE-0B52-45EB-9D64-BB1E41A7D1B5}" v="506" dt="2023-12-05T03:09:00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314" autoAdjust="0"/>
  </p:normalViewPr>
  <p:slideViewPr>
    <p:cSldViewPr snapToGrid="0">
      <p:cViewPr varScale="1">
        <p:scale>
          <a:sx n="86" d="100"/>
          <a:sy n="86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Salazar D Antonio" clId="Web-{9ED70206-2E59-453C-9E60-58E6B1A2E4C2}"/>
    <pc:docChg chg="modSld">
      <pc:chgData name="Diego Salazar D Antonio" userId="" providerId="" clId="Web-{9ED70206-2E59-453C-9E60-58E6B1A2E4C2}" dt="2023-12-06T15:11:30.809" v="19" actId="20577"/>
      <pc:docMkLst>
        <pc:docMk/>
      </pc:docMkLst>
      <pc:sldChg chg="modSp">
        <pc:chgData name="Diego Salazar D Antonio" userId="" providerId="" clId="Web-{9ED70206-2E59-453C-9E60-58E6B1A2E4C2}" dt="2023-12-06T15:11:30.809" v="19" actId="20577"/>
        <pc:sldMkLst>
          <pc:docMk/>
          <pc:sldMk cId="3297642119" sldId="343"/>
        </pc:sldMkLst>
        <pc:spChg chg="mod">
          <ac:chgData name="Diego Salazar D Antonio" userId="" providerId="" clId="Web-{9ED70206-2E59-453C-9E60-58E6B1A2E4C2}" dt="2023-12-06T15:11:30.809" v="19" actId="20577"/>
          <ac:spMkLst>
            <pc:docMk/>
            <pc:sldMk cId="3297642119" sldId="343"/>
            <ac:spMk id="70" creationId="{00000000-0000-0000-0000-000000000000}"/>
          </ac:spMkLst>
        </pc:spChg>
      </pc:sldChg>
      <pc:sldChg chg="modSp">
        <pc:chgData name="Diego Salazar D Antonio" userId="" providerId="" clId="Web-{9ED70206-2E59-453C-9E60-58E6B1A2E4C2}" dt="2023-12-06T15:10:33.433" v="16" actId="1076"/>
        <pc:sldMkLst>
          <pc:docMk/>
          <pc:sldMk cId="1575453475" sldId="351"/>
        </pc:sldMkLst>
        <pc:spChg chg="mod">
          <ac:chgData name="Diego Salazar D Antonio" userId="" providerId="" clId="Web-{9ED70206-2E59-453C-9E60-58E6B1A2E4C2}" dt="2023-12-06T15:10:33.433" v="16" actId="1076"/>
          <ac:spMkLst>
            <pc:docMk/>
            <pc:sldMk cId="1575453475" sldId="351"/>
            <ac:spMk id="3" creationId="{C87521C5-F665-68E2-1791-225192395D39}"/>
          </ac:spMkLst>
        </pc:spChg>
      </pc:sldChg>
    </pc:docChg>
  </pc:docChgLst>
  <pc:docChgLst>
    <pc:chgData name="Diego Salazar D Antonio" clId="Web-{567B481B-1E2A-4167-BB69-E1C3B8B0F665}"/>
    <pc:docChg chg="modSld sldOrd">
      <pc:chgData name="Diego Salazar D Antonio" userId="" providerId="" clId="Web-{567B481B-1E2A-4167-BB69-E1C3B8B0F665}" dt="2023-12-06T16:26:49.202" v="78"/>
      <pc:docMkLst>
        <pc:docMk/>
      </pc:docMkLst>
      <pc:sldChg chg="modSp">
        <pc:chgData name="Diego Salazar D Antonio" userId="" providerId="" clId="Web-{567B481B-1E2A-4167-BB69-E1C3B8B0F665}" dt="2023-12-06T16:23:49.932" v="54" actId="20577"/>
        <pc:sldMkLst>
          <pc:docMk/>
          <pc:sldMk cId="0" sldId="256"/>
        </pc:sldMkLst>
        <pc:spChg chg="mod">
          <ac:chgData name="Diego Salazar D Antonio" userId="" providerId="" clId="Web-{567B481B-1E2A-4167-BB69-E1C3B8B0F665}" dt="2023-12-06T16:23:49.932" v="54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ord">
        <pc:chgData name="Diego Salazar D Antonio" userId="" providerId="" clId="Web-{567B481B-1E2A-4167-BB69-E1C3B8B0F665}" dt="2023-12-06T16:26:49.202" v="78"/>
        <pc:sldMkLst>
          <pc:docMk/>
          <pc:sldMk cId="651645799" sldId="345"/>
        </pc:sldMkLst>
        <pc:spChg chg="mod">
          <ac:chgData name="Diego Salazar D Antonio" userId="" providerId="" clId="Web-{567B481B-1E2A-4167-BB69-E1C3B8B0F665}" dt="2023-12-06T16:26:28.405" v="73" actId="20577"/>
          <ac:spMkLst>
            <pc:docMk/>
            <pc:sldMk cId="651645799" sldId="345"/>
            <ac:spMk id="9" creationId="{FEE8B671-971C-E56B-8443-8F8AA4A5D57E}"/>
          </ac:spMkLst>
        </pc:spChg>
        <pc:spChg chg="mod">
          <ac:chgData name="Diego Salazar D Antonio" userId="" providerId="" clId="Web-{567B481B-1E2A-4167-BB69-E1C3B8B0F665}" dt="2023-12-06T16:26:49.202" v="78"/>
          <ac:spMkLst>
            <pc:docMk/>
            <pc:sldMk cId="651645799" sldId="345"/>
            <ac:spMk id="70" creationId="{00000000-0000-0000-0000-000000000000}"/>
          </ac:spMkLst>
        </pc:spChg>
      </pc:sldChg>
      <pc:sldChg chg="modSp">
        <pc:chgData name="Diego Salazar D Antonio" userId="" providerId="" clId="Web-{567B481B-1E2A-4167-BB69-E1C3B8B0F665}" dt="2023-12-06T15:26:00.997" v="0" actId="20577"/>
        <pc:sldMkLst>
          <pc:docMk/>
          <pc:sldMk cId="1654866421" sldId="349"/>
        </pc:sldMkLst>
        <pc:spChg chg="mod">
          <ac:chgData name="Diego Salazar D Antonio" userId="" providerId="" clId="Web-{567B481B-1E2A-4167-BB69-E1C3B8B0F665}" dt="2023-12-06T15:26:00.997" v="0" actId="20577"/>
          <ac:spMkLst>
            <pc:docMk/>
            <pc:sldMk cId="1654866421" sldId="349"/>
            <ac:spMk id="6" creationId="{E028B3B7-F381-30AB-5197-6ED848105BF6}"/>
          </ac:spMkLst>
        </pc:spChg>
      </pc:sldChg>
      <pc:sldChg chg="addSp delSp modSp mod ord modShow">
        <pc:chgData name="Diego Salazar D Antonio" userId="" providerId="" clId="Web-{567B481B-1E2A-4167-BB69-E1C3B8B0F665}" dt="2023-12-06T16:21:59.397" v="46" actId="20577"/>
        <pc:sldMkLst>
          <pc:docMk/>
          <pc:sldMk cId="1962984011" sldId="350"/>
        </pc:sldMkLst>
        <pc:spChg chg="add mod">
          <ac:chgData name="Diego Salazar D Antonio" userId="" providerId="" clId="Web-{567B481B-1E2A-4167-BB69-E1C3B8B0F665}" dt="2023-12-06T16:05:55.090" v="40" actId="1076"/>
          <ac:spMkLst>
            <pc:docMk/>
            <pc:sldMk cId="1962984011" sldId="350"/>
            <ac:spMk id="2" creationId="{47A95CA3-70A9-B5B8-AC77-A605F92DBEA6}"/>
          </ac:spMkLst>
        </pc:spChg>
        <pc:spChg chg="add mod">
          <ac:chgData name="Diego Salazar D Antonio" userId="" providerId="" clId="Web-{567B481B-1E2A-4167-BB69-E1C3B8B0F665}" dt="2023-12-06T16:06:09.965" v="43" actId="14100"/>
          <ac:spMkLst>
            <pc:docMk/>
            <pc:sldMk cId="1962984011" sldId="350"/>
            <ac:spMk id="3" creationId="{5DB7AA53-BA3F-9272-6E06-5100D7005336}"/>
          </ac:spMkLst>
        </pc:spChg>
        <pc:spChg chg="del">
          <ac:chgData name="Diego Salazar D Antonio" userId="" providerId="" clId="Web-{567B481B-1E2A-4167-BB69-E1C3B8B0F665}" dt="2023-12-06T16:03:50.384" v="32"/>
          <ac:spMkLst>
            <pc:docMk/>
            <pc:sldMk cId="1962984011" sldId="350"/>
            <ac:spMk id="4" creationId="{E6C77126-358C-92E0-98A2-37F62F99E803}"/>
          </ac:spMkLst>
        </pc:spChg>
        <pc:spChg chg="add mod">
          <ac:chgData name="Diego Salazar D Antonio" userId="" providerId="" clId="Web-{567B481B-1E2A-4167-BB69-E1C3B8B0F665}" dt="2023-12-06T16:06:47.560" v="45" actId="1076"/>
          <ac:spMkLst>
            <pc:docMk/>
            <pc:sldMk cId="1962984011" sldId="350"/>
            <ac:spMk id="5" creationId="{C8ECD557-CD52-3518-E360-F47E9926DBFA}"/>
          </ac:spMkLst>
        </pc:spChg>
        <pc:spChg chg="mod">
          <ac:chgData name="Diego Salazar D Antonio" userId="" providerId="" clId="Web-{567B481B-1E2A-4167-BB69-E1C3B8B0F665}" dt="2023-12-06T16:21:59.397" v="46" actId="20577"/>
          <ac:spMkLst>
            <pc:docMk/>
            <pc:sldMk cId="1962984011" sldId="350"/>
            <ac:spMk id="70" creationId="{00000000-0000-0000-0000-000000000000}"/>
          </ac:spMkLst>
        </pc:spChg>
        <pc:picChg chg="mod">
          <ac:chgData name="Diego Salazar D Antonio" userId="" providerId="" clId="Web-{567B481B-1E2A-4167-BB69-E1C3B8B0F665}" dt="2023-12-06T16:04:02.556" v="35" actId="1076"/>
          <ac:picMkLst>
            <pc:docMk/>
            <pc:sldMk cId="1962984011" sldId="350"/>
            <ac:picMk id="3074" creationId="{FE85E39B-5626-4368-C29B-DBE1469E471E}"/>
          </ac:picMkLst>
        </pc:picChg>
      </pc:sldChg>
      <pc:sldChg chg="modSp">
        <pc:chgData name="Diego Salazar D Antonio" userId="" providerId="" clId="Web-{567B481B-1E2A-4167-BB69-E1C3B8B0F665}" dt="2023-12-06T15:51:23.738" v="28" actId="1076"/>
        <pc:sldMkLst>
          <pc:docMk/>
          <pc:sldMk cId="1812636215" sldId="352"/>
        </pc:sldMkLst>
        <pc:spChg chg="mod">
          <ac:chgData name="Diego Salazar D Antonio" userId="" providerId="" clId="Web-{567B481B-1E2A-4167-BB69-E1C3B8B0F665}" dt="2023-12-06T15:51:23.738" v="28" actId="1076"/>
          <ac:spMkLst>
            <pc:docMk/>
            <pc:sldMk cId="1812636215" sldId="352"/>
            <ac:spMk id="70" creationId="{00000000-0000-0000-0000-000000000000}"/>
          </ac:spMkLst>
        </pc:spChg>
      </pc:sldChg>
      <pc:sldChg chg="modSp">
        <pc:chgData name="Diego Salazar D Antonio" userId="" providerId="" clId="Web-{567B481B-1E2A-4167-BB69-E1C3B8B0F665}" dt="2023-12-06T16:25:56.279" v="71" actId="20577"/>
        <pc:sldMkLst>
          <pc:docMk/>
          <pc:sldMk cId="1629279581" sldId="354"/>
        </pc:sldMkLst>
        <pc:spChg chg="mod">
          <ac:chgData name="Diego Salazar D Antonio" userId="" providerId="" clId="Web-{567B481B-1E2A-4167-BB69-E1C3B8B0F665}" dt="2023-12-06T16:25:56.279" v="71" actId="20577"/>
          <ac:spMkLst>
            <pc:docMk/>
            <pc:sldMk cId="1629279581" sldId="354"/>
            <ac:spMk id="70" creationId="{00000000-0000-0000-0000-000000000000}"/>
          </ac:spMkLst>
        </pc:spChg>
      </pc:sldChg>
    </pc:docChg>
  </pc:docChgLst>
  <pc:docChgLst>
    <pc:chgData name="Diego Salazar D Antonio" clId="Web-{E7628F5F-0BB6-4A84-BC7B-6B9888A53217}"/>
    <pc:docChg chg="modSld">
      <pc:chgData name="Diego Salazar D Antonio" userId="" providerId="" clId="Web-{E7628F5F-0BB6-4A84-BC7B-6B9888A53217}" dt="2023-12-05T04:06:27.921" v="63"/>
      <pc:docMkLst>
        <pc:docMk/>
      </pc:docMkLst>
      <pc:sldChg chg="modSp">
        <pc:chgData name="Diego Salazar D Antonio" userId="" providerId="" clId="Web-{E7628F5F-0BB6-4A84-BC7B-6B9888A53217}" dt="2023-12-05T04:06:27.921" v="63"/>
        <pc:sldMkLst>
          <pc:docMk/>
          <pc:sldMk cId="1373740116" sldId="348"/>
        </pc:sldMkLst>
        <pc:spChg chg="mod">
          <ac:chgData name="Diego Salazar D Antonio" userId="" providerId="" clId="Web-{E7628F5F-0BB6-4A84-BC7B-6B9888A53217}" dt="2023-12-05T04:06:27.921" v="63"/>
          <ac:spMkLst>
            <pc:docMk/>
            <pc:sldMk cId="1373740116" sldId="348"/>
            <ac:spMk id="13" creationId="{CED3A26A-8F77-C825-9791-262FCB086FA3}"/>
          </ac:spMkLst>
        </pc:spChg>
      </pc:sldChg>
      <pc:sldChg chg="mod modShow">
        <pc:chgData name="Diego Salazar D Antonio" userId="" providerId="" clId="Web-{E7628F5F-0BB6-4A84-BC7B-6B9888A53217}" dt="2023-12-05T03:26:54.620" v="45"/>
        <pc:sldMkLst>
          <pc:docMk/>
          <pc:sldMk cId="1654866421" sldId="349"/>
        </pc:sldMkLst>
      </pc:sldChg>
      <pc:sldChg chg="addSp modSp">
        <pc:chgData name="Diego Salazar D Antonio" userId="" providerId="" clId="Web-{E7628F5F-0BB6-4A84-BC7B-6B9888A53217}" dt="2023-12-05T03:12:33.669" v="44" actId="1076"/>
        <pc:sldMkLst>
          <pc:docMk/>
          <pc:sldMk cId="1812636215" sldId="352"/>
        </pc:sldMkLst>
        <pc:spChg chg="add mod">
          <ac:chgData name="Diego Salazar D Antonio" userId="" providerId="" clId="Web-{E7628F5F-0BB6-4A84-BC7B-6B9888A53217}" dt="2023-12-05T03:11:30.760" v="35" actId="20577"/>
          <ac:spMkLst>
            <pc:docMk/>
            <pc:sldMk cId="1812636215" sldId="352"/>
            <ac:spMk id="6" creationId="{551CE68E-7833-F2AD-2E05-9C5A5C9BD6FB}"/>
          </ac:spMkLst>
        </pc:spChg>
        <pc:spChg chg="mod">
          <ac:chgData name="Diego Salazar D Antonio" userId="" providerId="" clId="Web-{E7628F5F-0BB6-4A84-BC7B-6B9888A53217}" dt="2023-12-05T03:12:33.669" v="44" actId="1076"/>
          <ac:spMkLst>
            <pc:docMk/>
            <pc:sldMk cId="1812636215" sldId="352"/>
            <ac:spMk id="7" creationId="{B1500EB8-0734-62D7-23B6-0CFD9275C94D}"/>
          </ac:spMkLst>
        </pc:spChg>
        <pc:spChg chg="mod">
          <ac:chgData name="Diego Salazar D Antonio" userId="" providerId="" clId="Web-{E7628F5F-0BB6-4A84-BC7B-6B9888A53217}" dt="2023-12-05T03:10:37.320" v="12" actId="20577"/>
          <ac:spMkLst>
            <pc:docMk/>
            <pc:sldMk cId="1812636215" sldId="352"/>
            <ac:spMk id="8" creationId="{3346CBF4-CC2F-12EE-54A3-C97E0B746776}"/>
          </ac:spMkLst>
        </pc:spChg>
        <pc:spChg chg="mod">
          <ac:chgData name="Diego Salazar D Antonio" userId="" providerId="" clId="Web-{E7628F5F-0BB6-4A84-BC7B-6B9888A53217}" dt="2023-12-05T03:11:41.792" v="36" actId="20577"/>
          <ac:spMkLst>
            <pc:docMk/>
            <pc:sldMk cId="1812636215" sldId="352"/>
            <ac:spMk id="9" creationId="{017B20E8-B505-322D-66C4-9757F87296EA}"/>
          </ac:spMkLst>
        </pc:spChg>
        <pc:picChg chg="mod">
          <ac:chgData name="Diego Salazar D Antonio" userId="" providerId="" clId="Web-{E7628F5F-0BB6-4A84-BC7B-6B9888A53217}" dt="2023-12-05T03:12:19.387" v="43" actId="1076"/>
          <ac:picMkLst>
            <pc:docMk/>
            <pc:sldMk cId="1812636215" sldId="352"/>
            <ac:picMk id="4" creationId="{69E59B71-41E3-1FFF-430F-9ABE4926707B}"/>
          </ac:picMkLst>
        </pc:picChg>
        <pc:cxnChg chg="add mod">
          <ac:chgData name="Diego Salazar D Antonio" userId="" providerId="" clId="Web-{E7628F5F-0BB6-4A84-BC7B-6B9888A53217}" dt="2023-12-05T03:09:44.458" v="4"/>
          <ac:cxnSpMkLst>
            <pc:docMk/>
            <pc:sldMk cId="1812636215" sldId="352"/>
            <ac:cxnSpMk id="2" creationId="{38BAD66A-32DD-BAC8-A7C6-CAF2128DF589}"/>
          </ac:cxnSpMkLst>
        </pc:cxnChg>
        <pc:cxnChg chg="add mod">
          <ac:chgData name="Diego Salazar D Antonio" userId="" providerId="" clId="Web-{E7628F5F-0BB6-4A84-BC7B-6B9888A53217}" dt="2023-12-05T03:12:11.715" v="41"/>
          <ac:cxnSpMkLst>
            <pc:docMk/>
            <pc:sldMk cId="1812636215" sldId="352"/>
            <ac:cxnSpMk id="3" creationId="{CCD22ACA-AC8A-750F-8B55-2A065308864A}"/>
          </ac:cxnSpMkLst>
        </pc:cxnChg>
      </pc:sldChg>
    </pc:docChg>
  </pc:docChgLst>
  <pc:docChgLst>
    <pc:chgData name="Diego Salazar D Antonio" userId="RSkltYyrGDKMuC5tPvKnEM572/+26ccC1fMucRIMa+0=" providerId="None" clId="Web-{A79C804A-AB5B-4EF4-833B-EA3108B31127}"/>
    <pc:docChg chg="addSld delSld modSld sldOrd">
      <pc:chgData name="Diego Salazar D Antonio" userId="RSkltYyrGDKMuC5tPvKnEM572/+26ccC1fMucRIMa+0=" providerId="None" clId="Web-{A79C804A-AB5B-4EF4-833B-EA3108B31127}" dt="2023-12-06T08:10:21.792" v="181" actId="14100"/>
      <pc:docMkLst>
        <pc:docMk/>
      </pc:docMkLst>
      <pc:sldChg chg="ord">
        <pc:chgData name="Diego Salazar D Antonio" userId="RSkltYyrGDKMuC5tPvKnEM572/+26ccC1fMucRIMa+0=" providerId="None" clId="Web-{A79C804A-AB5B-4EF4-833B-EA3108B31127}" dt="2023-12-06T06:27:25.851" v="108"/>
        <pc:sldMkLst>
          <pc:docMk/>
          <pc:sldMk cId="3297642119" sldId="343"/>
        </pc:sldMkLst>
      </pc:sldChg>
      <pc:sldChg chg="addAnim">
        <pc:chgData name="Diego Salazar D Antonio" userId="RSkltYyrGDKMuC5tPvKnEM572/+26ccC1fMucRIMa+0=" providerId="None" clId="Web-{A79C804A-AB5B-4EF4-833B-EA3108B31127}" dt="2023-12-06T06:07:03.037" v="11"/>
        <pc:sldMkLst>
          <pc:docMk/>
          <pc:sldMk cId="2844261746" sldId="344"/>
        </pc:sldMkLst>
      </pc:sldChg>
      <pc:sldChg chg="mod modShow">
        <pc:chgData name="Diego Salazar D Antonio" userId="RSkltYyrGDKMuC5tPvKnEM572/+26ccC1fMucRIMa+0=" providerId="None" clId="Web-{A79C804A-AB5B-4EF4-833B-EA3108B31127}" dt="2023-12-06T06:28:56.870" v="111"/>
        <pc:sldMkLst>
          <pc:docMk/>
          <pc:sldMk cId="3081118185" sldId="346"/>
        </pc:sldMkLst>
      </pc:sldChg>
      <pc:sldChg chg="mod modShow">
        <pc:chgData name="Diego Salazar D Antonio" userId="RSkltYyrGDKMuC5tPvKnEM572/+26ccC1fMucRIMa+0=" providerId="None" clId="Web-{A79C804A-AB5B-4EF4-833B-EA3108B31127}" dt="2023-12-06T06:29:07.808" v="112"/>
        <pc:sldMkLst>
          <pc:docMk/>
          <pc:sldMk cId="4216739309" sldId="347"/>
        </pc:sldMkLst>
      </pc:sldChg>
      <pc:sldChg chg="modSp mod ord modShow">
        <pc:chgData name="Diego Salazar D Antonio" userId="RSkltYyrGDKMuC5tPvKnEM572/+26ccC1fMucRIMa+0=" providerId="None" clId="Web-{A79C804A-AB5B-4EF4-833B-EA3108B31127}" dt="2023-12-06T06:07:21.585" v="12"/>
        <pc:sldMkLst>
          <pc:docMk/>
          <pc:sldMk cId="1654866421" sldId="349"/>
        </pc:sldMkLst>
        <pc:spChg chg="mod">
          <ac:chgData name="Diego Salazar D Antonio" userId="RSkltYyrGDKMuC5tPvKnEM572/+26ccC1fMucRIMa+0=" providerId="None" clId="Web-{A79C804A-AB5B-4EF4-833B-EA3108B31127}" dt="2023-12-06T06:06:32.802" v="10" actId="1076"/>
          <ac:spMkLst>
            <pc:docMk/>
            <pc:sldMk cId="1654866421" sldId="349"/>
            <ac:spMk id="6" creationId="{E028B3B7-F381-30AB-5197-6ED848105BF6}"/>
          </ac:spMkLst>
        </pc:spChg>
      </pc:sldChg>
      <pc:sldChg chg="mod modShow">
        <pc:chgData name="Diego Salazar D Antonio" userId="RSkltYyrGDKMuC5tPvKnEM572/+26ccC1fMucRIMa+0=" providerId="None" clId="Web-{A79C804A-AB5B-4EF4-833B-EA3108B31127}" dt="2023-12-06T06:29:15.777" v="113"/>
        <pc:sldMkLst>
          <pc:docMk/>
          <pc:sldMk cId="1962984011" sldId="350"/>
        </pc:sldMkLst>
      </pc:sldChg>
      <pc:sldChg chg="addSp modSp addAnim modAnim">
        <pc:chgData name="Diego Salazar D Antonio" userId="RSkltYyrGDKMuC5tPvKnEM572/+26ccC1fMucRIMa+0=" providerId="None" clId="Web-{A79C804A-AB5B-4EF4-833B-EA3108B31127}" dt="2023-12-06T06:25:27.628" v="107"/>
        <pc:sldMkLst>
          <pc:docMk/>
          <pc:sldMk cId="1575453475" sldId="351"/>
        </pc:sldMkLst>
        <pc:spChg chg="add mod">
          <ac:chgData name="Diego Salazar D Antonio" userId="RSkltYyrGDKMuC5tPvKnEM572/+26ccC1fMucRIMa+0=" providerId="None" clId="Web-{A79C804A-AB5B-4EF4-833B-EA3108B31127}" dt="2023-12-06T06:23:39.733" v="103" actId="1076"/>
          <ac:spMkLst>
            <pc:docMk/>
            <pc:sldMk cId="1575453475" sldId="351"/>
            <ac:spMk id="3" creationId="{C87521C5-F665-68E2-1791-225192395D39}"/>
          </ac:spMkLst>
        </pc:spChg>
        <pc:spChg chg="add mod">
          <ac:chgData name="Diego Salazar D Antonio" userId="RSkltYyrGDKMuC5tPvKnEM572/+26ccC1fMucRIMa+0=" providerId="None" clId="Web-{A79C804A-AB5B-4EF4-833B-EA3108B31127}" dt="2023-12-06T06:19:39.380" v="80" actId="1076"/>
          <ac:spMkLst>
            <pc:docMk/>
            <pc:sldMk cId="1575453475" sldId="351"/>
            <ac:spMk id="4" creationId="{E90E827B-4C7E-98E4-3F59-D44B977F63EA}"/>
          </ac:spMkLst>
        </pc:spChg>
        <pc:picChg chg="mod">
          <ac:chgData name="Diego Salazar D Antonio" userId="RSkltYyrGDKMuC5tPvKnEM572/+26ccC1fMucRIMa+0=" providerId="None" clId="Web-{A79C804A-AB5B-4EF4-833B-EA3108B31127}" dt="2023-12-06T06:15:23.948" v="18" actId="1076"/>
          <ac:picMkLst>
            <pc:docMk/>
            <pc:sldMk cId="1575453475" sldId="351"/>
            <ac:picMk id="2" creationId="{F787C8BD-6EBF-F8E0-BB62-15C63BA1901E}"/>
          </ac:picMkLst>
        </pc:picChg>
      </pc:sldChg>
      <pc:sldChg chg="add del mod modShow">
        <pc:chgData name="Diego Salazar D Antonio" userId="RSkltYyrGDKMuC5tPvKnEM572/+26ccC1fMucRIMa+0=" providerId="None" clId="Web-{A79C804A-AB5B-4EF4-833B-EA3108B31127}" dt="2023-12-06T06:27:33.117" v="110"/>
        <pc:sldMkLst>
          <pc:docMk/>
          <pc:sldMk cId="1850163119" sldId="353"/>
        </pc:sldMkLst>
      </pc:sldChg>
      <pc:sldChg chg="addSp delSp modSp add replId">
        <pc:chgData name="Diego Salazar D Antonio" userId="RSkltYyrGDKMuC5tPvKnEM572/+26ccC1fMucRIMa+0=" providerId="None" clId="Web-{A79C804A-AB5B-4EF4-833B-EA3108B31127}" dt="2023-12-06T08:10:21.792" v="181" actId="14100"/>
        <pc:sldMkLst>
          <pc:docMk/>
          <pc:sldMk cId="1629279581" sldId="354"/>
        </pc:sldMkLst>
        <pc:spChg chg="add mod">
          <ac:chgData name="Diego Salazar D Antonio" userId="RSkltYyrGDKMuC5tPvKnEM572/+26ccC1fMucRIMa+0=" providerId="None" clId="Web-{A79C804A-AB5B-4EF4-833B-EA3108B31127}" dt="2023-12-06T08:10:21.792" v="181" actId="14100"/>
          <ac:spMkLst>
            <pc:docMk/>
            <pc:sldMk cId="1629279581" sldId="354"/>
            <ac:spMk id="5" creationId="{A23F4AC4-1021-EBF8-882E-D52D4A1CAC3B}"/>
          </ac:spMkLst>
        </pc:spChg>
        <pc:spChg chg="del mod">
          <ac:chgData name="Diego Salazar D Antonio" userId="RSkltYyrGDKMuC5tPvKnEM572/+26ccC1fMucRIMa+0=" providerId="None" clId="Web-{A79C804A-AB5B-4EF4-833B-EA3108B31127}" dt="2023-12-06T08:03:45.240" v="120"/>
          <ac:spMkLst>
            <pc:docMk/>
            <pc:sldMk cId="1629279581" sldId="354"/>
            <ac:spMk id="6" creationId="{168359D6-67F8-AB1A-AE54-0DC5B4D4CD3C}"/>
          </ac:spMkLst>
        </pc:spChg>
        <pc:spChg chg="del">
          <ac:chgData name="Diego Salazar D Antonio" userId="RSkltYyrGDKMuC5tPvKnEM572/+26ccC1fMucRIMa+0=" providerId="None" clId="Web-{A79C804A-AB5B-4EF4-833B-EA3108B31127}" dt="2023-12-06T08:03:35.334" v="117"/>
          <ac:spMkLst>
            <pc:docMk/>
            <pc:sldMk cId="1629279581" sldId="354"/>
            <ac:spMk id="7" creationId="{A4B4C18B-AB1C-9E80-BFBF-3AC8B32C0701}"/>
          </ac:spMkLst>
        </pc:spChg>
        <pc:spChg chg="del">
          <ac:chgData name="Diego Salazar D Antonio" userId="RSkltYyrGDKMuC5tPvKnEM572/+26ccC1fMucRIMa+0=" providerId="None" clId="Web-{A79C804A-AB5B-4EF4-833B-EA3108B31127}" dt="2023-12-06T08:03:33.584" v="115"/>
          <ac:spMkLst>
            <pc:docMk/>
            <pc:sldMk cId="1629279581" sldId="354"/>
            <ac:spMk id="8" creationId="{6844D638-55E8-98D9-9327-3CE1DFBCDA92}"/>
          </ac:spMkLst>
        </pc:spChg>
        <pc:spChg chg="del">
          <ac:chgData name="Diego Salazar D Antonio" userId="RSkltYyrGDKMuC5tPvKnEM572/+26ccC1fMucRIMa+0=" providerId="None" clId="Web-{A79C804A-AB5B-4EF4-833B-EA3108B31127}" dt="2023-12-06T08:03:38.896" v="118"/>
          <ac:spMkLst>
            <pc:docMk/>
            <pc:sldMk cId="1629279581" sldId="354"/>
            <ac:spMk id="9" creationId="{FEE8B671-971C-E56B-8443-8F8AA4A5D57E}"/>
          </ac:spMkLst>
        </pc:spChg>
        <pc:picChg chg="del">
          <ac:chgData name="Diego Salazar D Antonio" userId="RSkltYyrGDKMuC5tPvKnEM572/+26ccC1fMucRIMa+0=" providerId="None" clId="Web-{A79C804A-AB5B-4EF4-833B-EA3108B31127}" dt="2023-12-06T08:03:34.287" v="116"/>
          <ac:picMkLst>
            <pc:docMk/>
            <pc:sldMk cId="1629279581" sldId="354"/>
            <ac:picMk id="2" creationId="{C655B000-1CAD-1FF8-BF3D-B365CCBC67A6}"/>
          </ac:picMkLst>
        </pc:picChg>
        <pc:picChg chg="add del mod">
          <ac:chgData name="Diego Salazar D Antonio" userId="RSkltYyrGDKMuC5tPvKnEM572/+26ccC1fMucRIMa+0=" providerId="None" clId="Web-{A79C804A-AB5B-4EF4-833B-EA3108B31127}" dt="2023-12-06T08:07:11.048" v="129" actId="1076"/>
          <ac:picMkLst>
            <pc:docMk/>
            <pc:sldMk cId="1629279581" sldId="354"/>
            <ac:picMk id="3" creationId="{9F774A8E-5198-D09D-B67E-EC3BFECE9D0D}"/>
          </ac:picMkLst>
        </pc:picChg>
        <pc:cxnChg chg="add mod">
          <ac:chgData name="Diego Salazar D Antonio" userId="RSkltYyrGDKMuC5tPvKnEM572/+26ccC1fMucRIMa+0=" providerId="None" clId="Web-{A79C804A-AB5B-4EF4-833B-EA3108B31127}" dt="2023-12-06T08:08:31.521" v="138"/>
          <ac:cxnSpMkLst>
            <pc:docMk/>
            <pc:sldMk cId="1629279581" sldId="354"/>
            <ac:cxnSpMk id="4" creationId="{FB4102CD-65A6-928A-D3A5-65004817873B}"/>
          </ac:cxnSpMkLst>
        </pc:cxnChg>
      </pc:sldChg>
      <pc:sldChg chg="add del replId">
        <pc:chgData name="Diego Salazar D Antonio" userId="RSkltYyrGDKMuC5tPvKnEM572/+26ccC1fMucRIMa+0=" providerId="None" clId="Web-{A79C804A-AB5B-4EF4-833B-EA3108B31127}" dt="2023-12-06T06:17:34.687" v="46"/>
        <pc:sldMkLst>
          <pc:docMk/>
          <pc:sldMk cId="1907480562" sldId="354"/>
        </pc:sldMkLst>
      </pc:sldChg>
      <pc:sldChg chg="add del replId">
        <pc:chgData name="Diego Salazar D Antonio" userId="RSkltYyrGDKMuC5tPvKnEM572/+26ccC1fMucRIMa+0=" providerId="None" clId="Web-{A79C804A-AB5B-4EF4-833B-EA3108B31127}" dt="2023-12-06T06:17:24.937" v="44"/>
        <pc:sldMkLst>
          <pc:docMk/>
          <pc:sldMk cId="3895894652" sldId="354"/>
        </pc:sldMkLst>
      </pc:sldChg>
    </pc:docChg>
  </pc:docChgLst>
  <pc:docChgLst>
    <pc:chgData name="Diego Salazar D Antonio" clId="Web-{D0329E67-D946-4507-84AF-199DE185739A}"/>
    <pc:docChg chg="addSld delSld modSld sldOrd">
      <pc:chgData name="Diego Salazar D Antonio" userId="" providerId="" clId="Web-{D0329E67-D946-4507-84AF-199DE185739A}" dt="2023-11-13T15:56:55.299" v="318"/>
      <pc:docMkLst>
        <pc:docMk/>
      </pc:docMkLst>
      <pc:sldChg chg="addSp delSp modSp addAnim">
        <pc:chgData name="Diego Salazar D Antonio" userId="" providerId="" clId="Web-{D0329E67-D946-4507-84AF-199DE185739A}" dt="2023-11-13T15:53:48.309" v="290"/>
        <pc:sldMkLst>
          <pc:docMk/>
          <pc:sldMk cId="3297642119" sldId="343"/>
        </pc:sldMkLst>
        <pc:spChg chg="mod">
          <ac:chgData name="Diego Salazar D Antonio" userId="" providerId="" clId="Web-{D0329E67-D946-4507-84AF-199DE185739A}" dt="2023-11-13T15:53:43.575" v="288" actId="1076"/>
          <ac:spMkLst>
            <pc:docMk/>
            <pc:sldMk cId="3297642119" sldId="343"/>
            <ac:spMk id="4" creationId="{75366FF2-020E-8668-4E82-819A6B516FC6}"/>
          </ac:spMkLst>
        </pc:spChg>
        <pc:spChg chg="add del">
          <ac:chgData name="Diego Salazar D Antonio" userId="" providerId="" clId="Web-{D0329E67-D946-4507-84AF-199DE185739A}" dt="2023-11-13T15:52:16.181" v="287"/>
          <ac:spMkLst>
            <pc:docMk/>
            <pc:sldMk cId="3297642119" sldId="343"/>
            <ac:spMk id="6" creationId="{FCA63E64-25FA-F4F5-E23C-F6EEE80EB2F5}"/>
          </ac:spMkLst>
        </pc:spChg>
        <pc:spChg chg="add del">
          <ac:chgData name="Diego Salazar D Antonio" userId="" providerId="" clId="Web-{D0329E67-D946-4507-84AF-199DE185739A}" dt="2023-11-13T15:53:48.309" v="290"/>
          <ac:spMkLst>
            <pc:docMk/>
            <pc:sldMk cId="3297642119" sldId="343"/>
            <ac:spMk id="8" creationId="{5E605CEC-9EDD-D8D0-70F1-791E61E2FBDA}"/>
          </ac:spMkLst>
        </pc:spChg>
      </pc:sldChg>
      <pc:sldChg chg="addSp delSp modSp ord">
        <pc:chgData name="Diego Salazar D Antonio" userId="" providerId="" clId="Web-{D0329E67-D946-4507-84AF-199DE185739A}" dt="2023-11-13T15:36:08.669" v="207"/>
        <pc:sldMkLst>
          <pc:docMk/>
          <pc:sldMk cId="651645799" sldId="345"/>
        </pc:sldMkLst>
        <pc:spChg chg="mod">
          <ac:chgData name="Diego Salazar D Antonio" userId="" providerId="" clId="Web-{D0329E67-D946-4507-84AF-199DE185739A}" dt="2023-11-13T15:36:05.950" v="205" actId="1076"/>
          <ac:spMkLst>
            <pc:docMk/>
            <pc:sldMk cId="651645799" sldId="345"/>
            <ac:spMk id="7" creationId="{A4B4C18B-AB1C-9E80-BFBF-3AC8B32C0701}"/>
          </ac:spMkLst>
        </pc:spChg>
        <pc:spChg chg="mod">
          <ac:chgData name="Diego Salazar D Antonio" userId="" providerId="" clId="Web-{D0329E67-D946-4507-84AF-199DE185739A}" dt="2023-11-13T15:36:05.950" v="204" actId="1076"/>
          <ac:spMkLst>
            <pc:docMk/>
            <pc:sldMk cId="651645799" sldId="345"/>
            <ac:spMk id="8" creationId="{6844D638-55E8-98D9-9327-3CE1DFBCDA92}"/>
          </ac:spMkLst>
        </pc:spChg>
        <pc:picChg chg="add mod ord">
          <ac:chgData name="Diego Salazar D Antonio" userId="" providerId="" clId="Web-{D0329E67-D946-4507-84AF-199DE185739A}" dt="2023-11-13T15:36:05.950" v="206" actId="1076"/>
          <ac:picMkLst>
            <pc:docMk/>
            <pc:sldMk cId="651645799" sldId="345"/>
            <ac:picMk id="2" creationId="{C655B000-1CAD-1FF8-BF3D-B365CCBC67A6}"/>
          </ac:picMkLst>
        </pc:picChg>
        <pc:picChg chg="del">
          <ac:chgData name="Diego Salazar D Antonio" userId="" providerId="" clId="Web-{D0329E67-D946-4507-84AF-199DE185739A}" dt="2023-11-13T15:27:41.592" v="193"/>
          <ac:picMkLst>
            <pc:docMk/>
            <pc:sldMk cId="651645799" sldId="345"/>
            <ac:picMk id="4" creationId="{CB306875-29E4-707F-1456-8801F686CBBC}"/>
          </ac:picMkLst>
        </pc:picChg>
      </pc:sldChg>
      <pc:sldChg chg="addSp delSp modSp">
        <pc:chgData name="Diego Salazar D Antonio" userId="" providerId="" clId="Web-{D0329E67-D946-4507-84AF-199DE185739A}" dt="2023-11-13T15:49:21.536" v="253" actId="1076"/>
        <pc:sldMkLst>
          <pc:docMk/>
          <pc:sldMk cId="4216739309" sldId="347"/>
        </pc:sldMkLst>
        <pc:spChg chg="mod">
          <ac:chgData name="Diego Salazar D Antonio" userId="" providerId="" clId="Web-{D0329E67-D946-4507-84AF-199DE185739A}" dt="2023-11-13T15:41:38.491" v="223" actId="20577"/>
          <ac:spMkLst>
            <pc:docMk/>
            <pc:sldMk cId="4216739309" sldId="347"/>
            <ac:spMk id="70" creationId="{00000000-0000-0000-0000-000000000000}"/>
          </ac:spMkLst>
        </pc:spChg>
        <pc:picChg chg="add del mod">
          <ac:chgData name="Diego Salazar D Antonio" userId="" providerId="" clId="Web-{D0329E67-D946-4507-84AF-199DE185739A}" dt="2023-11-13T15:48:48.675" v="249"/>
          <ac:picMkLst>
            <pc:docMk/>
            <pc:sldMk cId="4216739309" sldId="347"/>
            <ac:picMk id="2" creationId="{742F243E-09BD-A91C-98D5-CE6983B08765}"/>
          </ac:picMkLst>
        </pc:picChg>
        <pc:picChg chg="add mod">
          <ac:chgData name="Diego Salazar D Antonio" userId="" providerId="" clId="Web-{D0329E67-D946-4507-84AF-199DE185739A}" dt="2023-11-13T15:49:21.489" v="252" actId="1076"/>
          <ac:picMkLst>
            <pc:docMk/>
            <pc:sldMk cId="4216739309" sldId="347"/>
            <ac:picMk id="3" creationId="{BAB6DA3F-3574-35B5-15E3-975EA2F5AB64}"/>
          </ac:picMkLst>
        </pc:picChg>
        <pc:picChg chg="add mod">
          <ac:chgData name="Diego Salazar D Antonio" userId="" providerId="" clId="Web-{D0329E67-D946-4507-84AF-199DE185739A}" dt="2023-11-13T15:49:21.536" v="253" actId="1076"/>
          <ac:picMkLst>
            <pc:docMk/>
            <pc:sldMk cId="4216739309" sldId="347"/>
            <ac:picMk id="5" creationId="{71092300-94E2-1DAD-28BC-3C54DAE50BD4}"/>
          </ac:picMkLst>
        </pc:picChg>
        <pc:picChg chg="del">
          <ac:chgData name="Diego Salazar D Antonio" userId="" providerId="" clId="Web-{D0329E67-D946-4507-84AF-199DE185739A}" dt="2023-11-13T15:41:19.414" v="215"/>
          <ac:picMkLst>
            <pc:docMk/>
            <pc:sldMk cId="4216739309" sldId="347"/>
            <ac:picMk id="3074" creationId="{FE85E39B-5626-4368-C29B-DBE1469E471E}"/>
          </ac:picMkLst>
        </pc:picChg>
      </pc:sldChg>
      <pc:sldChg chg="addSp delSp modSp ord">
        <pc:chgData name="Diego Salazar D Antonio" userId="" providerId="" clId="Web-{D0329E67-D946-4507-84AF-199DE185739A}" dt="2023-11-13T15:56:29.001" v="317" actId="1076"/>
        <pc:sldMkLst>
          <pc:docMk/>
          <pc:sldMk cId="1373740116" sldId="348"/>
        </pc:sldMkLst>
        <pc:spChg chg="del">
          <ac:chgData name="Diego Salazar D Antonio" userId="" providerId="" clId="Web-{D0329E67-D946-4507-84AF-199DE185739A}" dt="2023-11-13T15:55:54.313" v="304"/>
          <ac:spMkLst>
            <pc:docMk/>
            <pc:sldMk cId="1373740116" sldId="348"/>
            <ac:spMk id="3" creationId="{62823437-1ADB-21C2-F333-E5A328EBE87C}"/>
          </ac:spMkLst>
        </pc:spChg>
        <pc:spChg chg="add del">
          <ac:chgData name="Diego Salazar D Antonio" userId="" providerId="" clId="Web-{D0329E67-D946-4507-84AF-199DE185739A}" dt="2023-11-13T15:37:19.530" v="212"/>
          <ac:spMkLst>
            <pc:docMk/>
            <pc:sldMk cId="1373740116" sldId="348"/>
            <ac:spMk id="7" creationId="{224558EB-F2ED-ACE4-7069-3126B57AE6E8}"/>
          </ac:spMkLst>
        </pc:spChg>
        <pc:spChg chg="add del">
          <ac:chgData name="Diego Salazar D Antonio" userId="" providerId="" clId="Web-{D0329E67-D946-4507-84AF-199DE185739A}" dt="2023-11-13T15:37:19.530" v="211"/>
          <ac:spMkLst>
            <pc:docMk/>
            <pc:sldMk cId="1373740116" sldId="348"/>
            <ac:spMk id="9" creationId="{5BEFE4AA-54CE-FFE0-A7D3-D60D2B9204CE}"/>
          </ac:spMkLst>
        </pc:spChg>
        <pc:spChg chg="add mod">
          <ac:chgData name="Diego Salazar D Antonio" userId="" providerId="" clId="Web-{D0329E67-D946-4507-84AF-199DE185739A}" dt="2023-11-13T15:56:25.986" v="316" actId="1076"/>
          <ac:spMkLst>
            <pc:docMk/>
            <pc:sldMk cId="1373740116" sldId="348"/>
            <ac:spMk id="13" creationId="{CED3A26A-8F77-C825-9791-262FCB086FA3}"/>
          </ac:spMkLst>
        </pc:spChg>
        <pc:picChg chg="del">
          <ac:chgData name="Diego Salazar D Antonio" userId="" providerId="" clId="Web-{D0329E67-D946-4507-84AF-199DE185739A}" dt="2023-11-13T15:55:17.077" v="294"/>
          <ac:picMkLst>
            <pc:docMk/>
            <pc:sldMk cId="1373740116" sldId="348"/>
            <ac:picMk id="2" creationId="{B9E1D29C-099C-75B8-583E-4B2ABFD26ACD}"/>
          </ac:picMkLst>
        </pc:picChg>
        <pc:picChg chg="add del">
          <ac:chgData name="Diego Salazar D Antonio" userId="" providerId="" clId="Web-{D0329E67-D946-4507-84AF-199DE185739A}" dt="2023-11-13T15:37:19.530" v="213"/>
          <ac:picMkLst>
            <pc:docMk/>
            <pc:sldMk cId="1373740116" sldId="348"/>
            <ac:picMk id="5" creationId="{8C5897BD-3905-ACE5-D591-70E16BB73DF1}"/>
          </ac:picMkLst>
        </pc:picChg>
        <pc:picChg chg="add del mod">
          <ac:chgData name="Diego Salazar D Antonio" userId="" providerId="" clId="Web-{D0329E67-D946-4507-84AF-199DE185739A}" dt="2023-11-13T15:54:27.607" v="292"/>
          <ac:picMkLst>
            <pc:docMk/>
            <pc:sldMk cId="1373740116" sldId="348"/>
            <ac:picMk id="10" creationId="{A4A6EB7E-3EA3-92BC-EDC5-3EDE3C6FE6D2}"/>
          </ac:picMkLst>
        </pc:picChg>
        <pc:picChg chg="add mod modCrop">
          <ac:chgData name="Diego Salazar D Antonio" userId="" providerId="" clId="Web-{D0329E67-D946-4507-84AF-199DE185739A}" dt="2023-11-13T15:56:29.001" v="317" actId="1076"/>
          <ac:picMkLst>
            <pc:docMk/>
            <pc:sldMk cId="1373740116" sldId="348"/>
            <ac:picMk id="11" creationId="{BED53E9F-3F48-5906-9076-FBA1FB46F7DF}"/>
          </ac:picMkLst>
        </pc:picChg>
      </pc:sldChg>
      <pc:sldChg chg="addSp delSp modSp add">
        <pc:chgData name="Diego Salazar D Antonio" userId="" providerId="" clId="Web-{D0329E67-D946-4507-84AF-199DE185739A}" dt="2023-11-13T15:52:07.275" v="285" actId="1076"/>
        <pc:sldMkLst>
          <pc:docMk/>
          <pc:sldMk cId="1654866421" sldId="349"/>
        </pc:sldMkLst>
        <pc:spChg chg="del">
          <ac:chgData name="Diego Salazar D Antonio" userId="" providerId="" clId="Web-{D0329E67-D946-4507-84AF-199DE185739A}" dt="2023-11-13T14:59:32.497" v="6"/>
          <ac:spMkLst>
            <pc:docMk/>
            <pc:sldMk cId="1654866421" sldId="349"/>
            <ac:spMk id="4" creationId="{FBB6D14A-F48F-2006-3788-701DAF263B8C}"/>
          </ac:spMkLst>
        </pc:spChg>
        <pc:spChg chg="add mod">
          <ac:chgData name="Diego Salazar D Antonio" userId="" providerId="" clId="Web-{D0329E67-D946-4507-84AF-199DE185739A}" dt="2023-11-13T15:19:03.015" v="190" actId="20577"/>
          <ac:spMkLst>
            <pc:docMk/>
            <pc:sldMk cId="1654866421" sldId="349"/>
            <ac:spMk id="6" creationId="{E028B3B7-F381-30AB-5197-6ED848105BF6}"/>
          </ac:spMkLst>
        </pc:spChg>
        <pc:spChg chg="add mod">
          <ac:chgData name="Diego Salazar D Antonio" userId="" providerId="" clId="Web-{D0329E67-D946-4507-84AF-199DE185739A}" dt="2023-11-13T15:52:07.275" v="285" actId="1076"/>
          <ac:spMkLst>
            <pc:docMk/>
            <pc:sldMk cId="1654866421" sldId="349"/>
            <ac:spMk id="9" creationId="{095BDF47-EF01-A31E-A01A-A0F1083D6764}"/>
          </ac:spMkLst>
        </pc:spChg>
        <pc:spChg chg="del">
          <ac:chgData name="Diego Salazar D Antonio" userId="" providerId="" clId="Web-{D0329E67-D946-4507-84AF-199DE185739A}" dt="2023-11-13T14:59:24.528" v="1"/>
          <ac:spMkLst>
            <pc:docMk/>
            <pc:sldMk cId="1654866421" sldId="349"/>
            <ac:spMk id="11" creationId="{48691714-D205-18FB-A558-08EEF0630490}"/>
          </ac:spMkLst>
        </pc:spChg>
        <pc:spChg chg="mod">
          <ac:chgData name="Diego Salazar D Antonio" userId="" providerId="" clId="Web-{D0329E67-D946-4507-84AF-199DE185739A}" dt="2023-11-13T14:59:27.950" v="4" actId="20577"/>
          <ac:spMkLst>
            <pc:docMk/>
            <pc:sldMk cId="1654866421" sldId="349"/>
            <ac:spMk id="70" creationId="{00000000-0000-0000-0000-000000000000}"/>
          </ac:spMkLst>
        </pc:spChg>
        <pc:picChg chg="del">
          <ac:chgData name="Diego Salazar D Antonio" userId="" providerId="" clId="Web-{D0329E67-D946-4507-84AF-199DE185739A}" dt="2023-11-13T14:59:31.106" v="5"/>
          <ac:picMkLst>
            <pc:docMk/>
            <pc:sldMk cId="1654866421" sldId="349"/>
            <ac:picMk id="2" creationId="{DBB58354-0C1D-EA34-7C33-68EB42895D29}"/>
          </ac:picMkLst>
        </pc:picChg>
        <pc:picChg chg="add mod">
          <ac:chgData name="Diego Salazar D Antonio" userId="" providerId="" clId="Web-{D0329E67-D946-4507-84AF-199DE185739A}" dt="2023-11-13T15:03:40.004" v="12" actId="14100"/>
          <ac:picMkLst>
            <pc:docMk/>
            <pc:sldMk cId="1654866421" sldId="349"/>
            <ac:picMk id="3" creationId="{82FC9355-33C6-FDF6-7C2B-EE278743048A}"/>
          </ac:picMkLst>
        </pc:picChg>
        <pc:cxnChg chg="add mod">
          <ac:chgData name="Diego Salazar D Antonio" userId="" providerId="" clId="Web-{D0329E67-D946-4507-84AF-199DE185739A}" dt="2023-11-13T15:14:35.929" v="121"/>
          <ac:cxnSpMkLst>
            <pc:docMk/>
            <pc:sldMk cId="1654866421" sldId="349"/>
            <ac:cxnSpMk id="7" creationId="{FAFD10B6-E571-B3A4-A6CA-526EAA827FF4}"/>
          </ac:cxnSpMkLst>
        </pc:cxnChg>
      </pc:sldChg>
      <pc:sldChg chg="add del">
        <pc:chgData name="Diego Salazar D Antonio" userId="" providerId="" clId="Web-{D0329E67-D946-4507-84AF-199DE185739A}" dt="2023-11-13T15:03:51.176" v="14"/>
        <pc:sldMkLst>
          <pc:docMk/>
          <pc:sldMk cId="942891328" sldId="350"/>
        </pc:sldMkLst>
      </pc:sldChg>
      <pc:sldChg chg="add replId">
        <pc:chgData name="Diego Salazar D Antonio" userId="" providerId="" clId="Web-{D0329E67-D946-4507-84AF-199DE185739A}" dt="2023-11-13T15:41:16.178" v="214"/>
        <pc:sldMkLst>
          <pc:docMk/>
          <pc:sldMk cId="1962984011" sldId="350"/>
        </pc:sldMkLst>
      </pc:sldChg>
      <pc:sldChg chg="delSp modSp add del replId">
        <pc:chgData name="Diego Salazar D Antonio" userId="" providerId="" clId="Web-{D0329E67-D946-4507-84AF-199DE185739A}" dt="2023-11-13T15:56:55.299" v="318"/>
        <pc:sldMkLst>
          <pc:docMk/>
          <pc:sldMk cId="2634266424" sldId="351"/>
        </pc:sldMkLst>
        <pc:spChg chg="mod">
          <ac:chgData name="Diego Salazar D Antonio" userId="" providerId="" clId="Web-{D0329E67-D946-4507-84AF-199DE185739A}" dt="2023-11-13T15:51:49.603" v="280" actId="14100"/>
          <ac:spMkLst>
            <pc:docMk/>
            <pc:sldMk cId="2634266424" sldId="351"/>
            <ac:spMk id="4" creationId="{E6C77126-358C-92E0-98A2-37F62F99E803}"/>
          </ac:spMkLst>
        </pc:spChg>
        <pc:spChg chg="mod">
          <ac:chgData name="Diego Salazar D Antonio" userId="" providerId="" clId="Web-{D0329E67-D946-4507-84AF-199DE185739A}" dt="2023-11-13T15:51:55.368" v="283" actId="20577"/>
          <ac:spMkLst>
            <pc:docMk/>
            <pc:sldMk cId="2634266424" sldId="351"/>
            <ac:spMk id="70" creationId="{00000000-0000-0000-0000-000000000000}"/>
          </ac:spMkLst>
        </pc:spChg>
        <pc:picChg chg="del">
          <ac:chgData name="Diego Salazar D Antonio" userId="" providerId="" clId="Web-{D0329E67-D946-4507-84AF-199DE185739A}" dt="2023-11-13T15:50:02.570" v="255"/>
          <ac:picMkLst>
            <pc:docMk/>
            <pc:sldMk cId="2634266424" sldId="351"/>
            <ac:picMk id="3074" creationId="{FE85E39B-5626-4368-C29B-DBE1469E471E}"/>
          </ac:picMkLst>
        </pc:picChg>
      </pc:sldChg>
    </pc:docChg>
  </pc:docChgLst>
  <pc:docChgLst>
    <pc:chgData name="Diego Salazar D Antonio" clId="Web-{B5FA302A-5DEC-4EC5-84D6-70E3A2685CEF}"/>
    <pc:docChg chg="modSld">
      <pc:chgData name="Diego Salazar D Antonio" userId="" providerId="" clId="Web-{B5FA302A-5DEC-4EC5-84D6-70E3A2685CEF}" dt="2023-11-13T15:59:07.826" v="1" actId="1076"/>
      <pc:docMkLst>
        <pc:docMk/>
      </pc:docMkLst>
      <pc:sldChg chg="modSp">
        <pc:chgData name="Diego Salazar D Antonio" userId="" providerId="" clId="Web-{B5FA302A-5DEC-4EC5-84D6-70E3A2685CEF}" dt="2023-11-13T15:59:07.826" v="1" actId="1076"/>
        <pc:sldMkLst>
          <pc:docMk/>
          <pc:sldMk cId="3297642119" sldId="343"/>
        </pc:sldMkLst>
        <pc:spChg chg="mod">
          <ac:chgData name="Diego Salazar D Antonio" userId="" providerId="" clId="Web-{B5FA302A-5DEC-4EC5-84D6-70E3A2685CEF}" dt="2023-11-13T15:59:07.826" v="1" actId="1076"/>
          <ac:spMkLst>
            <pc:docMk/>
            <pc:sldMk cId="3297642119" sldId="343"/>
            <ac:spMk id="4" creationId="{75366FF2-020E-8668-4E82-819A6B516FC6}"/>
          </ac:spMkLst>
        </pc:spChg>
      </pc:sldChg>
      <pc:sldChg chg="delSp">
        <pc:chgData name="Diego Salazar D Antonio" userId="" providerId="" clId="Web-{B5FA302A-5DEC-4EC5-84D6-70E3A2685CEF}" dt="2023-11-13T15:58:59.107" v="0"/>
        <pc:sldMkLst>
          <pc:docMk/>
          <pc:sldMk cId="1654866421" sldId="349"/>
        </pc:sldMkLst>
        <pc:spChg chg="del">
          <ac:chgData name="Diego Salazar D Antonio" userId="" providerId="" clId="Web-{B5FA302A-5DEC-4EC5-84D6-70E3A2685CEF}" dt="2023-11-13T15:58:59.107" v="0"/>
          <ac:spMkLst>
            <pc:docMk/>
            <pc:sldMk cId="1654866421" sldId="349"/>
            <ac:spMk id="9" creationId="{095BDF47-EF01-A31E-A01A-A0F1083D6764}"/>
          </ac:spMkLst>
        </pc:spChg>
      </pc:sldChg>
    </pc:docChg>
  </pc:docChgLst>
  <pc:docChgLst>
    <pc:chgData name="Diego Salazar D Antonio" clId="Web-{83C56BAA-C470-426C-B9EA-A4E4D2096651}"/>
    <pc:docChg chg="modSld">
      <pc:chgData name="Diego Salazar D Antonio" userId="" providerId="" clId="Web-{83C56BAA-C470-426C-B9EA-A4E4D2096651}" dt="2023-11-13T06:00:00.194" v="1" actId="1076"/>
      <pc:docMkLst>
        <pc:docMk/>
      </pc:docMkLst>
      <pc:sldChg chg="modSp">
        <pc:chgData name="Diego Salazar D Antonio" userId="" providerId="" clId="Web-{83C56BAA-C470-426C-B9EA-A4E4D2096651}" dt="2023-11-13T06:00:00.194" v="1" actId="1076"/>
        <pc:sldMkLst>
          <pc:docMk/>
          <pc:sldMk cId="2844261746" sldId="344"/>
        </pc:sldMkLst>
        <pc:spChg chg="mod">
          <ac:chgData name="Diego Salazar D Antonio" userId="" providerId="" clId="Web-{83C56BAA-C470-426C-B9EA-A4E4D2096651}" dt="2023-11-13T06:00:00.194" v="1" actId="1076"/>
          <ac:spMkLst>
            <pc:docMk/>
            <pc:sldMk cId="2844261746" sldId="344"/>
            <ac:spMk id="4" creationId="{FBB6D14A-F48F-2006-3788-701DAF263B8C}"/>
          </ac:spMkLst>
        </pc:spChg>
      </pc:sldChg>
    </pc:docChg>
  </pc:docChgLst>
  <pc:docChgLst>
    <pc:chgData name="Diego Salazar D Antonio" clId="Web-{52E9C4E6-87E5-4553-BC3A-C7909860E270}"/>
    <pc:docChg chg="addSld modSld sldOrd">
      <pc:chgData name="Diego Salazar D Antonio" userId="" providerId="" clId="Web-{52E9C4E6-87E5-4553-BC3A-C7909860E270}" dt="2023-12-06T05:49:13.690" v="29"/>
      <pc:docMkLst>
        <pc:docMk/>
      </pc:docMkLst>
      <pc:sldChg chg="addSp delSp modSp ord addAnim">
        <pc:chgData name="Diego Salazar D Antonio" userId="" providerId="" clId="Web-{52E9C4E6-87E5-4553-BC3A-C7909860E270}" dt="2023-12-06T05:49:13.690" v="29"/>
        <pc:sldMkLst>
          <pc:docMk/>
          <pc:sldMk cId="1575453475" sldId="351"/>
        </pc:sldMkLst>
        <pc:spChg chg="add del">
          <ac:chgData name="Diego Salazar D Antonio" userId="" providerId="" clId="Web-{52E9C4E6-87E5-4553-BC3A-C7909860E270}" dt="2023-12-06T05:26:21.504" v="4"/>
          <ac:spMkLst>
            <pc:docMk/>
            <pc:sldMk cId="1575453475" sldId="351"/>
            <ac:spMk id="13" creationId="{CED3A26A-8F77-C825-9791-262FCB086FA3}"/>
          </ac:spMkLst>
        </pc:spChg>
        <pc:spChg chg="mod">
          <ac:chgData name="Diego Salazar D Antonio" userId="" providerId="" clId="Web-{52E9C4E6-87E5-4553-BC3A-C7909860E270}" dt="2023-12-06T05:26:29.473" v="9" actId="20577"/>
          <ac:spMkLst>
            <pc:docMk/>
            <pc:sldMk cId="1575453475" sldId="351"/>
            <ac:spMk id="70" creationId="{00000000-0000-0000-0000-000000000000}"/>
          </ac:spMkLst>
        </pc:spChg>
        <pc:picChg chg="add mod ord">
          <ac:chgData name="Diego Salazar D Antonio" userId="" providerId="" clId="Web-{52E9C4E6-87E5-4553-BC3A-C7909860E270}" dt="2023-12-06T05:49:00.205" v="28" actId="1076"/>
          <ac:picMkLst>
            <pc:docMk/>
            <pc:sldMk cId="1575453475" sldId="351"/>
            <ac:picMk id="2" creationId="{F787C8BD-6EBF-F8E0-BB62-15C63BA1901E}"/>
          </ac:picMkLst>
        </pc:picChg>
        <pc:picChg chg="mod ord">
          <ac:chgData name="Diego Salazar D Antonio" userId="" providerId="" clId="Web-{52E9C4E6-87E5-4553-BC3A-C7909860E270}" dt="2023-12-06T05:47:38.015" v="15"/>
          <ac:picMkLst>
            <pc:docMk/>
            <pc:sldMk cId="1575453475" sldId="351"/>
            <ac:picMk id="11" creationId="{BED53E9F-3F48-5906-9076-FBA1FB46F7DF}"/>
          </ac:picMkLst>
        </pc:picChg>
      </pc:sldChg>
      <pc:sldChg chg="add replId">
        <pc:chgData name="Diego Salazar D Antonio" userId="" providerId="" clId="Web-{52E9C4E6-87E5-4553-BC3A-C7909860E270}" dt="2023-12-06T05:26:18.645" v="3"/>
        <pc:sldMkLst>
          <pc:docMk/>
          <pc:sldMk cId="1850163119" sldId="353"/>
        </pc:sldMkLst>
      </pc:sldChg>
    </pc:docChg>
  </pc:docChgLst>
  <pc:docChgLst>
    <pc:chgData name="Diego Salazar D Antonio" clId="Web-{ED9605EE-0B52-45EB-9D64-BB1E41A7D1B5}"/>
    <pc:docChg chg="addSld modSld">
      <pc:chgData name="Diego Salazar D Antonio" userId="" providerId="" clId="Web-{ED9605EE-0B52-45EB-9D64-BB1E41A7D1B5}" dt="2023-12-05T03:09:00.417" v="325" actId="1076"/>
      <pc:docMkLst>
        <pc:docMk/>
      </pc:docMkLst>
      <pc:sldChg chg="modSp">
        <pc:chgData name="Diego Salazar D Antonio" userId="" providerId="" clId="Web-{ED9605EE-0B52-45EB-9D64-BB1E41A7D1B5}" dt="2023-12-04T23:54:46.540" v="3" actId="20577"/>
        <pc:sldMkLst>
          <pc:docMk/>
          <pc:sldMk cId="0" sldId="256"/>
        </pc:sldMkLst>
        <pc:spChg chg="mod">
          <ac:chgData name="Diego Salazar D Antonio" userId="" providerId="" clId="Web-{ED9605EE-0B52-45EB-9D64-BB1E41A7D1B5}" dt="2023-12-04T23:54:46.540" v="3" actId="20577"/>
          <ac:spMkLst>
            <pc:docMk/>
            <pc:sldMk cId="0" sldId="256"/>
            <ac:spMk id="54" creationId="{00000000-0000-0000-0000-000000000000}"/>
          </ac:spMkLst>
        </pc:spChg>
      </pc:sldChg>
      <pc:sldChg chg="addSp delSp modSp">
        <pc:chgData name="Diego Salazar D Antonio" userId="" providerId="" clId="Web-{ED9605EE-0B52-45EB-9D64-BB1E41A7D1B5}" dt="2023-12-05T00:25:29.302" v="223" actId="1076"/>
        <pc:sldMkLst>
          <pc:docMk/>
          <pc:sldMk cId="1373740116" sldId="348"/>
        </pc:sldMkLst>
        <pc:spChg chg="add del mod">
          <ac:chgData name="Diego Salazar D Antonio" userId="" providerId="" clId="Web-{ED9605EE-0B52-45EB-9D64-BB1E41A7D1B5}" dt="2023-12-04T23:55:30.040" v="9"/>
          <ac:spMkLst>
            <pc:docMk/>
            <pc:sldMk cId="1373740116" sldId="348"/>
            <ac:spMk id="2" creationId="{6D3FA904-5F3D-A6EB-D210-EE790112F14C}"/>
          </ac:spMkLst>
        </pc:spChg>
        <pc:spChg chg="add del">
          <ac:chgData name="Diego Salazar D Antonio" userId="" providerId="" clId="Web-{ED9605EE-0B52-45EB-9D64-BB1E41A7D1B5}" dt="2023-12-04T23:56:40.774" v="15"/>
          <ac:spMkLst>
            <pc:docMk/>
            <pc:sldMk cId="1373740116" sldId="348"/>
            <ac:spMk id="4" creationId="{457C1DDE-5F43-DD70-FA2C-5695D3082A4D}"/>
          </ac:spMkLst>
        </pc:spChg>
        <pc:spChg chg="add mod">
          <ac:chgData name="Diego Salazar D Antonio" userId="" providerId="" clId="Web-{ED9605EE-0B52-45EB-9D64-BB1E41A7D1B5}" dt="2023-12-04T23:57:05.149" v="19"/>
          <ac:spMkLst>
            <pc:docMk/>
            <pc:sldMk cId="1373740116" sldId="348"/>
            <ac:spMk id="5" creationId="{5F6D51B3-B748-01B0-2B28-2356D14AB79D}"/>
          </ac:spMkLst>
        </pc:spChg>
        <pc:spChg chg="add del mod">
          <ac:chgData name="Diego Salazar D Antonio" userId="" providerId="" clId="Web-{ED9605EE-0B52-45EB-9D64-BB1E41A7D1B5}" dt="2023-12-05T00:02:18.164" v="188"/>
          <ac:spMkLst>
            <pc:docMk/>
            <pc:sldMk cId="1373740116" sldId="348"/>
            <ac:spMk id="7" creationId="{02BC7759-B28C-6E32-7105-79BD94FF7ED0}"/>
          </ac:spMkLst>
        </pc:spChg>
        <pc:spChg chg="mod">
          <ac:chgData name="Diego Salazar D Antonio" userId="" providerId="" clId="Web-{ED9605EE-0B52-45EB-9D64-BB1E41A7D1B5}" dt="2023-12-05T00:25:29.302" v="223" actId="1076"/>
          <ac:spMkLst>
            <pc:docMk/>
            <pc:sldMk cId="1373740116" sldId="348"/>
            <ac:spMk id="13" creationId="{CED3A26A-8F77-C825-9791-262FCB086FA3}"/>
          </ac:spMkLst>
        </pc:spChg>
        <pc:spChg chg="mod">
          <ac:chgData name="Diego Salazar D Antonio" userId="" providerId="" clId="Web-{ED9605EE-0B52-45EB-9D64-BB1E41A7D1B5}" dt="2023-12-05T00:17:52.412" v="220" actId="20577"/>
          <ac:spMkLst>
            <pc:docMk/>
            <pc:sldMk cId="1373740116" sldId="348"/>
            <ac:spMk id="70" creationId="{00000000-0000-0000-0000-000000000000}"/>
          </ac:spMkLst>
        </pc:spChg>
        <pc:picChg chg="add mod">
          <ac:chgData name="Diego Salazar D Antonio" userId="" providerId="" clId="Web-{ED9605EE-0B52-45EB-9D64-BB1E41A7D1B5}" dt="2023-12-04T23:56:19.743" v="13" actId="14100"/>
          <ac:picMkLst>
            <pc:docMk/>
            <pc:sldMk cId="1373740116" sldId="348"/>
            <ac:picMk id="3" creationId="{60491E03-C538-CC45-6495-590A06A2131D}"/>
          </ac:picMkLst>
        </pc:picChg>
        <pc:picChg chg="del">
          <ac:chgData name="Diego Salazar D Antonio" userId="" providerId="" clId="Web-{ED9605EE-0B52-45EB-9D64-BB1E41A7D1B5}" dt="2023-12-04T23:55:24.649" v="5"/>
          <ac:picMkLst>
            <pc:docMk/>
            <pc:sldMk cId="1373740116" sldId="348"/>
            <ac:picMk id="11" creationId="{BED53E9F-3F48-5906-9076-FBA1FB46F7DF}"/>
          </ac:picMkLst>
        </pc:picChg>
        <pc:cxnChg chg="add mod">
          <ac:chgData name="Diego Salazar D Antonio" userId="" providerId="" clId="Web-{ED9605EE-0B52-45EB-9D64-BB1E41A7D1B5}" dt="2023-12-04T23:57:54.071" v="26"/>
          <ac:cxnSpMkLst>
            <pc:docMk/>
            <pc:sldMk cId="1373740116" sldId="348"/>
            <ac:cxnSpMk id="6" creationId="{42A5DB2B-6B75-8D16-C75B-671191C90D87}"/>
          </ac:cxnSpMkLst>
        </pc:cxnChg>
        <pc:cxnChg chg="add mod">
          <ac:chgData name="Diego Salazar D Antonio" userId="" providerId="" clId="Web-{ED9605EE-0B52-45EB-9D64-BB1E41A7D1B5}" dt="2023-12-05T00:03:09.664" v="200" actId="14100"/>
          <ac:cxnSpMkLst>
            <pc:docMk/>
            <pc:sldMk cId="1373740116" sldId="348"/>
            <ac:cxnSpMk id="8" creationId="{0ECF89DA-CF23-D8A4-D6DA-2B295100B538}"/>
          </ac:cxnSpMkLst>
        </pc:cxnChg>
        <pc:cxnChg chg="add mod">
          <ac:chgData name="Diego Salazar D Antonio" userId="" providerId="" clId="Web-{ED9605EE-0B52-45EB-9D64-BB1E41A7D1B5}" dt="2023-12-05T00:03:07.101" v="199" actId="14100"/>
          <ac:cxnSpMkLst>
            <pc:docMk/>
            <pc:sldMk cId="1373740116" sldId="348"/>
            <ac:cxnSpMk id="9" creationId="{8F706C4D-E404-4FB9-9400-FBEFE8E7E4F2}"/>
          </ac:cxnSpMkLst>
        </pc:cxnChg>
      </pc:sldChg>
      <pc:sldChg chg="add replId">
        <pc:chgData name="Diego Salazar D Antonio" userId="" providerId="" clId="Web-{ED9605EE-0B52-45EB-9D64-BB1E41A7D1B5}" dt="2023-12-04T23:55:21.415" v="4"/>
        <pc:sldMkLst>
          <pc:docMk/>
          <pc:sldMk cId="1575453475" sldId="351"/>
        </pc:sldMkLst>
      </pc:sldChg>
      <pc:sldChg chg="addSp delSp modSp add replId">
        <pc:chgData name="Diego Salazar D Antonio" userId="" providerId="" clId="Web-{ED9605EE-0B52-45EB-9D64-BB1E41A7D1B5}" dt="2023-12-05T03:09:00.417" v="325" actId="1076"/>
        <pc:sldMkLst>
          <pc:docMk/>
          <pc:sldMk cId="1812636215" sldId="352"/>
        </pc:sldMkLst>
        <pc:spChg chg="del">
          <ac:chgData name="Diego Salazar D Antonio" userId="" providerId="" clId="Web-{ED9605EE-0B52-45EB-9D64-BB1E41A7D1B5}" dt="2023-12-05T01:27:23.342" v="230"/>
          <ac:spMkLst>
            <pc:docMk/>
            <pc:sldMk cId="1812636215" sldId="352"/>
            <ac:spMk id="5" creationId="{5F6D51B3-B748-01B0-2B28-2356D14AB79D}"/>
          </ac:spMkLst>
        </pc:spChg>
        <pc:spChg chg="add mod">
          <ac:chgData name="Diego Salazar D Antonio" userId="" providerId="" clId="Web-{ED9605EE-0B52-45EB-9D64-BB1E41A7D1B5}" dt="2023-12-05T03:09:00.417" v="325" actId="1076"/>
          <ac:spMkLst>
            <pc:docMk/>
            <pc:sldMk cId="1812636215" sldId="352"/>
            <ac:spMk id="7" creationId="{B1500EB8-0734-62D7-23B6-0CFD9275C94D}"/>
          </ac:spMkLst>
        </pc:spChg>
        <pc:spChg chg="add mod">
          <ac:chgData name="Diego Salazar D Antonio" userId="" providerId="" clId="Web-{ED9605EE-0B52-45EB-9D64-BB1E41A7D1B5}" dt="2023-12-05T02:58:52.176" v="289" actId="20577"/>
          <ac:spMkLst>
            <pc:docMk/>
            <pc:sldMk cId="1812636215" sldId="352"/>
            <ac:spMk id="8" creationId="{3346CBF4-CC2F-12EE-54A3-C97E0B746776}"/>
          </ac:spMkLst>
        </pc:spChg>
        <pc:spChg chg="add mod">
          <ac:chgData name="Diego Salazar D Antonio" userId="" providerId="" clId="Web-{ED9605EE-0B52-45EB-9D64-BB1E41A7D1B5}" dt="2023-12-05T03:08:48.807" v="323" actId="1076"/>
          <ac:spMkLst>
            <pc:docMk/>
            <pc:sldMk cId="1812636215" sldId="352"/>
            <ac:spMk id="9" creationId="{017B20E8-B505-322D-66C4-9757F87296EA}"/>
          </ac:spMkLst>
        </pc:spChg>
        <pc:spChg chg="del">
          <ac:chgData name="Diego Salazar D Antonio" userId="" providerId="" clId="Web-{ED9605EE-0B52-45EB-9D64-BB1E41A7D1B5}" dt="2023-12-05T01:27:17.389" v="228"/>
          <ac:spMkLst>
            <pc:docMk/>
            <pc:sldMk cId="1812636215" sldId="352"/>
            <ac:spMk id="13" creationId="{CED3A26A-8F77-C825-9791-262FCB086FA3}"/>
          </ac:spMkLst>
        </pc:spChg>
        <pc:picChg chg="add del mod">
          <ac:chgData name="Diego Salazar D Antonio" userId="" providerId="" clId="Web-{ED9605EE-0B52-45EB-9D64-BB1E41A7D1B5}" dt="2023-12-05T02:53:19.446" v="233"/>
          <ac:picMkLst>
            <pc:docMk/>
            <pc:sldMk cId="1812636215" sldId="352"/>
            <ac:picMk id="2" creationId="{232374C5-270F-60FF-6591-52227C37E74A}"/>
          </ac:picMkLst>
        </pc:picChg>
        <pc:picChg chg="add del mod">
          <ac:chgData name="Diego Salazar D Antonio" userId="" providerId="" clId="Web-{ED9605EE-0B52-45EB-9D64-BB1E41A7D1B5}" dt="2023-12-05T02:53:48.072" v="235"/>
          <ac:picMkLst>
            <pc:docMk/>
            <pc:sldMk cId="1812636215" sldId="352"/>
            <ac:picMk id="3" creationId="{5B584C27-DA20-1335-217A-0EB3415287DA}"/>
          </ac:picMkLst>
        </pc:picChg>
        <pc:picChg chg="del">
          <ac:chgData name="Diego Salazar D Antonio" userId="" providerId="" clId="Web-{ED9605EE-0B52-45EB-9D64-BB1E41A7D1B5}" dt="2023-12-05T01:14:33.418" v="225"/>
          <ac:picMkLst>
            <pc:docMk/>
            <pc:sldMk cId="1812636215" sldId="352"/>
            <ac:picMk id="3" creationId="{60491E03-C538-CC45-6495-590A06A2131D}"/>
          </ac:picMkLst>
        </pc:picChg>
        <pc:picChg chg="add mod">
          <ac:chgData name="Diego Salazar D Antonio" userId="" providerId="" clId="Web-{ED9605EE-0B52-45EB-9D64-BB1E41A7D1B5}" dt="2023-12-05T03:08:54.963" v="324" actId="1076"/>
          <ac:picMkLst>
            <pc:docMk/>
            <pc:sldMk cId="1812636215" sldId="352"/>
            <ac:picMk id="4" creationId="{69E59B71-41E3-1FFF-430F-9ABE4926707B}"/>
          </ac:picMkLst>
        </pc:picChg>
        <pc:cxnChg chg="add mod">
          <ac:chgData name="Diego Salazar D Antonio" userId="" providerId="" clId="Web-{ED9605EE-0B52-45EB-9D64-BB1E41A7D1B5}" dt="2023-12-05T03:08:26.572" v="315" actId="1076"/>
          <ac:cxnSpMkLst>
            <pc:docMk/>
            <pc:sldMk cId="1812636215" sldId="352"/>
            <ac:cxnSpMk id="5" creationId="{9540A0C6-5C96-D88C-CD18-4B9739B46CC9}"/>
          </ac:cxnSpMkLst>
        </pc:cxnChg>
        <pc:cxnChg chg="del">
          <ac:chgData name="Diego Salazar D Antonio" userId="" providerId="" clId="Web-{ED9605EE-0B52-45EB-9D64-BB1E41A7D1B5}" dt="2023-12-05T02:54:10.448" v="239"/>
          <ac:cxnSpMkLst>
            <pc:docMk/>
            <pc:sldMk cId="1812636215" sldId="352"/>
            <ac:cxnSpMk id="6" creationId="{42A5DB2B-6B75-8D16-C75B-671191C90D87}"/>
          </ac:cxnSpMkLst>
        </pc:cxnChg>
        <pc:cxnChg chg="del">
          <ac:chgData name="Diego Salazar D Antonio" userId="" providerId="" clId="Web-{ED9605EE-0B52-45EB-9D64-BB1E41A7D1B5}" dt="2023-12-05T01:27:25.279" v="231"/>
          <ac:cxnSpMkLst>
            <pc:docMk/>
            <pc:sldMk cId="1812636215" sldId="352"/>
            <ac:cxnSpMk id="8" creationId="{0ECF89DA-CF23-D8A4-D6DA-2B295100B538}"/>
          </ac:cxnSpMkLst>
        </pc:cxnChg>
        <pc:cxnChg chg="del">
          <ac:chgData name="Diego Salazar D Antonio" userId="" providerId="" clId="Web-{ED9605EE-0B52-45EB-9D64-BB1E41A7D1B5}" dt="2023-12-05T01:27:28.529" v="232"/>
          <ac:cxnSpMkLst>
            <pc:docMk/>
            <pc:sldMk cId="1812636215" sldId="352"/>
            <ac:cxnSpMk id="9" creationId="{8F706C4D-E404-4FB9-9400-FBEFE8E7E4F2}"/>
          </ac:cxnSpMkLst>
        </pc:cxnChg>
        <pc:cxnChg chg="add del mod">
          <ac:chgData name="Diego Salazar D Antonio" userId="" providerId="" clId="Web-{ED9605EE-0B52-45EB-9D64-BB1E41A7D1B5}" dt="2023-12-05T03:08:33.556" v="318"/>
          <ac:cxnSpMkLst>
            <pc:docMk/>
            <pc:sldMk cId="1812636215" sldId="352"/>
            <ac:cxnSpMk id="10" creationId="{6269FC77-DA60-ED1C-A014-4794B84F0D8C}"/>
          </ac:cxnSpMkLst>
        </pc:cxnChg>
      </pc:sldChg>
    </pc:docChg>
  </pc:docChgLst>
  <pc:docChgLst>
    <pc:chgData name="Diego Salazar D Antonio" clId="Web-{352F234C-E8C1-408F-8216-8CD414FACEEA}"/>
    <pc:docChg chg="addSld delSld modSld">
      <pc:chgData name="Diego Salazar D Antonio" userId="" providerId="" clId="Web-{352F234C-E8C1-408F-8216-8CD414FACEEA}" dt="2023-11-12T17:00:20.157" v="468" actId="1076"/>
      <pc:docMkLst>
        <pc:docMk/>
      </pc:docMkLst>
      <pc:sldChg chg="modSp">
        <pc:chgData name="Diego Salazar D Antonio" userId="" providerId="" clId="Web-{352F234C-E8C1-408F-8216-8CD414FACEEA}" dt="2023-11-12T16:19:51.112" v="154" actId="1076"/>
        <pc:sldMkLst>
          <pc:docMk/>
          <pc:sldMk cId="0" sldId="256"/>
        </pc:sldMkLst>
        <pc:spChg chg="mod">
          <ac:chgData name="Diego Salazar D Antonio" userId="" providerId="" clId="Web-{352F234C-E8C1-408F-8216-8CD414FACEEA}" dt="2023-11-12T16:19:51.112" v="154" actId="1076"/>
          <ac:spMkLst>
            <pc:docMk/>
            <pc:sldMk cId="0" sldId="256"/>
            <ac:spMk id="2" creationId="{B29E5084-AD3C-4EF6-9EAF-1934D44A8059}"/>
          </ac:spMkLst>
        </pc:spChg>
        <pc:spChg chg="mod">
          <ac:chgData name="Diego Salazar D Antonio" userId="" providerId="" clId="Web-{352F234C-E8C1-408F-8216-8CD414FACEEA}" dt="2023-11-12T16:19:43.987" v="153" actId="1076"/>
          <ac:spMkLst>
            <pc:docMk/>
            <pc:sldMk cId="0" sldId="256"/>
            <ac:spMk id="54" creationId="{00000000-0000-0000-0000-000000000000}"/>
          </ac:spMkLst>
        </pc:spChg>
      </pc:sldChg>
      <pc:sldChg chg="addSp modSp">
        <pc:chgData name="Diego Salazar D Antonio" userId="" providerId="" clId="Web-{352F234C-E8C1-408F-8216-8CD414FACEEA}" dt="2023-11-12T16:42:37.054" v="366"/>
        <pc:sldMkLst>
          <pc:docMk/>
          <pc:sldMk cId="3297642119" sldId="343"/>
        </pc:sldMkLst>
        <pc:spChg chg="add mod">
          <ac:chgData name="Diego Salazar D Antonio" userId="" providerId="" clId="Web-{352F234C-E8C1-408F-8216-8CD414FACEEA}" dt="2023-11-12T16:41:03.036" v="350" actId="20577"/>
          <ac:spMkLst>
            <pc:docMk/>
            <pc:sldMk cId="3297642119" sldId="343"/>
            <ac:spMk id="2" creationId="{3386A9F9-3B89-E55E-9534-0566FA2D68DE}"/>
          </ac:spMkLst>
        </pc:spChg>
        <pc:spChg chg="add mod">
          <ac:chgData name="Diego Salazar D Antonio" userId="" providerId="" clId="Web-{352F234C-E8C1-408F-8216-8CD414FACEEA}" dt="2023-11-12T16:42:37.054" v="366"/>
          <ac:spMkLst>
            <pc:docMk/>
            <pc:sldMk cId="3297642119" sldId="343"/>
            <ac:spMk id="3" creationId="{31FE1474-550C-0D2B-5975-CE8FC494DC73}"/>
          </ac:spMkLst>
        </pc:spChg>
        <pc:spChg chg="add mod">
          <ac:chgData name="Diego Salazar D Antonio" userId="" providerId="" clId="Web-{352F234C-E8C1-408F-8216-8CD414FACEEA}" dt="2023-11-12T16:42:19.523" v="364" actId="20577"/>
          <ac:spMkLst>
            <pc:docMk/>
            <pc:sldMk cId="3297642119" sldId="343"/>
            <ac:spMk id="4" creationId="{75366FF2-020E-8668-4E82-819A6B516FC6}"/>
          </ac:spMkLst>
        </pc:spChg>
        <pc:spChg chg="mod">
          <ac:chgData name="Diego Salazar D Antonio" userId="" providerId="" clId="Web-{352F234C-E8C1-408F-8216-8CD414FACEEA}" dt="2023-11-12T15:45:06.749" v="140" actId="20577"/>
          <ac:spMkLst>
            <pc:docMk/>
            <pc:sldMk cId="3297642119" sldId="343"/>
            <ac:spMk id="11" creationId="{48691714-D205-18FB-A558-08EEF0630490}"/>
          </ac:spMkLst>
        </pc:spChg>
      </pc:sldChg>
      <pc:sldChg chg="addSp modSp">
        <pc:chgData name="Diego Salazar D Antonio" userId="" providerId="" clId="Web-{352F234C-E8C1-408F-8216-8CD414FACEEA}" dt="2023-11-12T16:50:42.206" v="462" actId="20577"/>
        <pc:sldMkLst>
          <pc:docMk/>
          <pc:sldMk cId="2844261746" sldId="344"/>
        </pc:sldMkLst>
        <pc:spChg chg="mod">
          <ac:chgData name="Diego Salazar D Antonio" userId="" providerId="" clId="Web-{352F234C-E8C1-408F-8216-8CD414FACEEA}" dt="2023-11-12T16:47:42.499" v="393" actId="1076"/>
          <ac:spMkLst>
            <pc:docMk/>
            <pc:sldMk cId="2844261746" sldId="344"/>
            <ac:spMk id="4" creationId="{FBB6D14A-F48F-2006-3788-701DAF263B8C}"/>
          </ac:spMkLst>
        </pc:spChg>
        <pc:spChg chg="mod">
          <ac:chgData name="Diego Salazar D Antonio" userId="" providerId="" clId="Web-{352F234C-E8C1-408F-8216-8CD414FACEEA}" dt="2023-11-12T16:50:42.206" v="462" actId="20577"/>
          <ac:spMkLst>
            <pc:docMk/>
            <pc:sldMk cId="2844261746" sldId="344"/>
            <ac:spMk id="11" creationId="{48691714-D205-18FB-A558-08EEF0630490}"/>
          </ac:spMkLst>
        </pc:spChg>
        <pc:picChg chg="add mod">
          <ac:chgData name="Diego Salazar D Antonio" userId="" providerId="" clId="Web-{352F234C-E8C1-408F-8216-8CD414FACEEA}" dt="2023-11-12T16:48:46.829" v="402" actId="1076"/>
          <ac:picMkLst>
            <pc:docMk/>
            <pc:sldMk cId="2844261746" sldId="344"/>
            <ac:picMk id="2" creationId="{DBB58354-0C1D-EA34-7C33-68EB42895D29}"/>
          </ac:picMkLst>
        </pc:picChg>
      </pc:sldChg>
      <pc:sldChg chg="addSp delSp modSp">
        <pc:chgData name="Diego Salazar D Antonio" userId="" providerId="" clId="Web-{352F234C-E8C1-408F-8216-8CD414FACEEA}" dt="2023-11-12T16:35:29.841" v="289" actId="1076"/>
        <pc:sldMkLst>
          <pc:docMk/>
          <pc:sldMk cId="651645799" sldId="345"/>
        </pc:sldMkLst>
        <pc:spChg chg="del mod">
          <ac:chgData name="Diego Salazar D Antonio" userId="" providerId="" clId="Web-{352F234C-E8C1-408F-8216-8CD414FACEEA}" dt="2023-11-12T16:31:28.195" v="237"/>
          <ac:spMkLst>
            <pc:docMk/>
            <pc:sldMk cId="651645799" sldId="345"/>
            <ac:spMk id="3" creationId="{62823437-1ADB-21C2-F333-E5A328EBE87C}"/>
          </ac:spMkLst>
        </pc:spChg>
        <pc:spChg chg="add mod">
          <ac:chgData name="Diego Salazar D Antonio" userId="" providerId="" clId="Web-{352F234C-E8C1-408F-8216-8CD414FACEEA}" dt="2023-11-12T16:35:29.841" v="289" actId="1076"/>
          <ac:spMkLst>
            <pc:docMk/>
            <pc:sldMk cId="651645799" sldId="345"/>
            <ac:spMk id="6" creationId="{168359D6-67F8-AB1A-AE54-0DC5B4D4CD3C}"/>
          </ac:spMkLst>
        </pc:spChg>
        <pc:spChg chg="add mod">
          <ac:chgData name="Diego Salazar D Antonio" userId="" providerId="" clId="Web-{352F234C-E8C1-408F-8216-8CD414FACEEA}" dt="2023-11-12T16:35:23.075" v="287" actId="1076"/>
          <ac:spMkLst>
            <pc:docMk/>
            <pc:sldMk cId="651645799" sldId="345"/>
            <ac:spMk id="7" creationId="{A4B4C18B-AB1C-9E80-BFBF-3AC8B32C0701}"/>
          </ac:spMkLst>
        </pc:spChg>
        <pc:spChg chg="add mod">
          <ac:chgData name="Diego Salazar D Antonio" userId="" providerId="" clId="Web-{352F234C-E8C1-408F-8216-8CD414FACEEA}" dt="2023-11-12T16:35:23.075" v="288" actId="1076"/>
          <ac:spMkLst>
            <pc:docMk/>
            <pc:sldMk cId="651645799" sldId="345"/>
            <ac:spMk id="8" creationId="{6844D638-55E8-98D9-9327-3CE1DFBCDA92}"/>
          </ac:spMkLst>
        </pc:spChg>
        <pc:spChg chg="add mod">
          <ac:chgData name="Diego Salazar D Antonio" userId="" providerId="" clId="Web-{352F234C-E8C1-408F-8216-8CD414FACEEA}" dt="2023-11-12T16:35:16.935" v="285" actId="1076"/>
          <ac:spMkLst>
            <pc:docMk/>
            <pc:sldMk cId="651645799" sldId="345"/>
            <ac:spMk id="9" creationId="{FEE8B671-971C-E56B-8443-8F8AA4A5D57E}"/>
          </ac:spMkLst>
        </pc:spChg>
        <pc:spChg chg="mod">
          <ac:chgData name="Diego Salazar D Antonio" userId="" providerId="" clId="Web-{352F234C-E8C1-408F-8216-8CD414FACEEA}" dt="2023-11-12T16:31:20.835" v="236" actId="20577"/>
          <ac:spMkLst>
            <pc:docMk/>
            <pc:sldMk cId="651645799" sldId="345"/>
            <ac:spMk id="70" creationId="{00000000-0000-0000-0000-000000000000}"/>
          </ac:spMkLst>
        </pc:spChg>
        <pc:picChg chg="add mod">
          <ac:chgData name="Diego Salazar D Antonio" userId="" providerId="" clId="Web-{352F234C-E8C1-408F-8216-8CD414FACEEA}" dt="2023-11-12T16:35:23.060" v="286" actId="1076"/>
          <ac:picMkLst>
            <pc:docMk/>
            <pc:sldMk cId="651645799" sldId="345"/>
            <ac:picMk id="4" creationId="{CB306875-29E4-707F-1456-8801F686CBBC}"/>
          </ac:picMkLst>
        </pc:picChg>
        <pc:picChg chg="del">
          <ac:chgData name="Diego Salazar D Antonio" userId="" providerId="" clId="Web-{352F234C-E8C1-408F-8216-8CD414FACEEA}" dt="2023-11-12T16:23:53.493" v="216"/>
          <ac:picMkLst>
            <pc:docMk/>
            <pc:sldMk cId="651645799" sldId="345"/>
            <ac:picMk id="1026" creationId="{C8C9E797-5DC0-F579-D955-F29556191592}"/>
          </ac:picMkLst>
        </pc:picChg>
      </pc:sldChg>
      <pc:sldChg chg="addSp delSp modSp">
        <pc:chgData name="Diego Salazar D Antonio" userId="" providerId="" clId="Web-{352F234C-E8C1-408F-8216-8CD414FACEEA}" dt="2023-11-12T16:37:02.218" v="314" actId="1076"/>
        <pc:sldMkLst>
          <pc:docMk/>
          <pc:sldMk cId="3081118185" sldId="346"/>
        </pc:sldMkLst>
        <pc:spChg chg="mod">
          <ac:chgData name="Diego Salazar D Antonio" userId="" providerId="" clId="Web-{352F234C-E8C1-408F-8216-8CD414FACEEA}" dt="2023-11-12T16:36:55.812" v="311" actId="1076"/>
          <ac:spMkLst>
            <pc:docMk/>
            <pc:sldMk cId="3081118185" sldId="346"/>
            <ac:spMk id="3" creationId="{62823437-1ADB-21C2-F333-E5A328EBE87C}"/>
          </ac:spMkLst>
        </pc:spChg>
        <pc:spChg chg="mod">
          <ac:chgData name="Diego Salazar D Antonio" userId="" providerId="" clId="Web-{352F234C-E8C1-408F-8216-8CD414FACEEA}" dt="2023-11-12T16:36:11.420" v="297" actId="20577"/>
          <ac:spMkLst>
            <pc:docMk/>
            <pc:sldMk cId="3081118185" sldId="346"/>
            <ac:spMk id="70" creationId="{00000000-0000-0000-0000-000000000000}"/>
          </ac:spMkLst>
        </pc:spChg>
        <pc:picChg chg="add del mod">
          <ac:chgData name="Diego Salazar D Antonio" userId="" providerId="" clId="Web-{352F234C-E8C1-408F-8216-8CD414FACEEA}" dt="2023-11-12T16:36:33.061" v="307"/>
          <ac:picMkLst>
            <pc:docMk/>
            <pc:sldMk cId="3081118185" sldId="346"/>
            <ac:picMk id="2" creationId="{22F4585F-E002-F73D-A68D-21AFB0E08485}"/>
          </ac:picMkLst>
        </pc:picChg>
        <pc:picChg chg="del">
          <ac:chgData name="Diego Salazar D Antonio" userId="" providerId="" clId="Web-{352F234C-E8C1-408F-8216-8CD414FACEEA}" dt="2023-11-12T16:15:04.340" v="141"/>
          <ac:picMkLst>
            <pc:docMk/>
            <pc:sldMk cId="3081118185" sldId="346"/>
            <ac:picMk id="1026" creationId="{C8C9E797-5DC0-F579-D955-F29556191592}"/>
          </ac:picMkLst>
        </pc:picChg>
        <pc:picChg chg="mod">
          <ac:chgData name="Diego Salazar D Antonio" userId="" providerId="" clId="Web-{352F234C-E8C1-408F-8216-8CD414FACEEA}" dt="2023-11-12T16:37:02.218" v="314" actId="1076"/>
          <ac:picMkLst>
            <pc:docMk/>
            <pc:sldMk cId="3081118185" sldId="346"/>
            <ac:picMk id="2050" creationId="{7F4131BF-E592-8EB6-E4C9-1506E3387C19}"/>
          </ac:picMkLst>
        </pc:picChg>
      </pc:sldChg>
      <pc:sldChg chg="addSp delSp modSp">
        <pc:chgData name="Diego Salazar D Antonio" userId="" providerId="" clId="Web-{352F234C-E8C1-408F-8216-8CD414FACEEA}" dt="2023-11-12T16:39:53.160" v="347" actId="1076"/>
        <pc:sldMkLst>
          <pc:docMk/>
          <pc:sldMk cId="4216739309" sldId="347"/>
        </pc:sldMkLst>
        <pc:spChg chg="del">
          <ac:chgData name="Diego Salazar D Antonio" userId="" providerId="" clId="Web-{352F234C-E8C1-408F-8216-8CD414FACEEA}" dt="2023-11-12T16:38:10.767" v="321"/>
          <ac:spMkLst>
            <pc:docMk/>
            <pc:sldMk cId="4216739309" sldId="347"/>
            <ac:spMk id="3" creationId="{62823437-1ADB-21C2-F333-E5A328EBE87C}"/>
          </ac:spMkLst>
        </pc:spChg>
        <pc:spChg chg="add mod">
          <ac:chgData name="Diego Salazar D Antonio" userId="" providerId="" clId="Web-{352F234C-E8C1-408F-8216-8CD414FACEEA}" dt="2023-11-12T16:39:50.785" v="346" actId="1076"/>
          <ac:spMkLst>
            <pc:docMk/>
            <pc:sldMk cId="4216739309" sldId="347"/>
            <ac:spMk id="4" creationId="{E6C77126-358C-92E0-98A2-37F62F99E803}"/>
          </ac:spMkLst>
        </pc:spChg>
        <pc:spChg chg="mod">
          <ac:chgData name="Diego Salazar D Antonio" userId="" providerId="" clId="Web-{352F234C-E8C1-408F-8216-8CD414FACEEA}" dt="2023-11-12T16:38:04.798" v="320" actId="20577"/>
          <ac:spMkLst>
            <pc:docMk/>
            <pc:sldMk cId="4216739309" sldId="347"/>
            <ac:spMk id="70" creationId="{00000000-0000-0000-0000-000000000000}"/>
          </ac:spMkLst>
        </pc:spChg>
        <pc:picChg chg="mod">
          <ac:chgData name="Diego Salazar D Antonio" userId="" providerId="" clId="Web-{352F234C-E8C1-408F-8216-8CD414FACEEA}" dt="2023-11-12T16:39:53.160" v="347" actId="1076"/>
          <ac:picMkLst>
            <pc:docMk/>
            <pc:sldMk cId="4216739309" sldId="347"/>
            <ac:picMk id="3074" creationId="{FE85E39B-5626-4368-C29B-DBE1469E471E}"/>
          </ac:picMkLst>
        </pc:picChg>
      </pc:sldChg>
      <pc:sldChg chg="modSp add del replId">
        <pc:chgData name="Diego Salazar D Antonio" userId="" providerId="" clId="Web-{352F234C-E8C1-408F-8216-8CD414FACEEA}" dt="2023-11-12T16:23:39.977" v="215"/>
        <pc:sldMkLst>
          <pc:docMk/>
          <pc:sldMk cId="936371369" sldId="348"/>
        </pc:sldMkLst>
        <pc:spChg chg="mod">
          <ac:chgData name="Diego Salazar D Antonio" userId="" providerId="" clId="Web-{352F234C-E8C1-408F-8216-8CD414FACEEA}" dt="2023-11-12T16:23:35.977" v="214" actId="20577"/>
          <ac:spMkLst>
            <pc:docMk/>
            <pc:sldMk cId="936371369" sldId="348"/>
            <ac:spMk id="3" creationId="{62823437-1ADB-21C2-F333-E5A328EBE87C}"/>
          </ac:spMkLst>
        </pc:spChg>
      </pc:sldChg>
      <pc:sldChg chg="addSp delSp modSp add replId">
        <pc:chgData name="Diego Salazar D Antonio" userId="" providerId="" clId="Web-{352F234C-E8C1-408F-8216-8CD414FACEEA}" dt="2023-11-12T17:00:20.157" v="468" actId="1076"/>
        <pc:sldMkLst>
          <pc:docMk/>
          <pc:sldMk cId="1373740116" sldId="348"/>
        </pc:sldMkLst>
        <pc:spChg chg="mod">
          <ac:chgData name="Diego Salazar D Antonio" userId="" providerId="" clId="Web-{352F234C-E8C1-408F-8216-8CD414FACEEA}" dt="2023-11-12T16:38:50.065" v="334" actId="1076"/>
          <ac:spMkLst>
            <pc:docMk/>
            <pc:sldMk cId="1373740116" sldId="348"/>
            <ac:spMk id="3" creationId="{62823437-1ADB-21C2-F333-E5A328EBE87C}"/>
          </ac:spMkLst>
        </pc:spChg>
        <pc:spChg chg="mod">
          <ac:chgData name="Diego Salazar D Antonio" userId="" providerId="" clId="Web-{352F234C-E8C1-408F-8216-8CD414FACEEA}" dt="2023-11-12T16:50:55.832" v="463"/>
          <ac:spMkLst>
            <pc:docMk/>
            <pc:sldMk cId="1373740116" sldId="348"/>
            <ac:spMk id="70" creationId="{00000000-0000-0000-0000-000000000000}"/>
          </ac:spMkLst>
        </pc:spChg>
        <pc:picChg chg="add mod modCrop">
          <ac:chgData name="Diego Salazar D Antonio" userId="" providerId="" clId="Web-{352F234C-E8C1-408F-8216-8CD414FACEEA}" dt="2023-11-12T17:00:20.157" v="468" actId="1076"/>
          <ac:picMkLst>
            <pc:docMk/>
            <pc:sldMk cId="1373740116" sldId="348"/>
            <ac:picMk id="2" creationId="{B9E1D29C-099C-75B8-583E-4B2ABFD26ACD}"/>
          </ac:picMkLst>
        </pc:picChg>
        <pc:picChg chg="del mod">
          <ac:chgData name="Diego Salazar D Antonio" userId="" providerId="" clId="Web-{352F234C-E8C1-408F-8216-8CD414FACEEA}" dt="2023-11-12T16:38:51.408" v="336"/>
          <ac:picMkLst>
            <pc:docMk/>
            <pc:sldMk cId="1373740116" sldId="348"/>
            <ac:picMk id="3074" creationId="{FE85E39B-5626-4368-C29B-DBE1469E47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B6AF8-814C-4E88-B40A-D4311FFF37B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AB886-7D35-4A01-A7B6-D762714598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>
              <a:solidFill>
                <a:srgbClr val="222222"/>
              </a:solidFill>
              <a:cs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b2fce80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b2fce80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13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b2fce80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b2fce80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34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b2fce80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b2fce80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2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b2fce80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b2fce80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15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b2fce80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fb2fce80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https://www.kaggle.com/code/leandrocassius/analyzing-and-predicting-car-accident-severity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b2fce80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b2fce80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b2fce80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b2fce80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b2fce80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b2fce80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5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b2fce80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b2fce80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b2fce80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b2fce80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8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b2fce80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b2fce80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7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b2fce80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b2fce80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2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fb2fce80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fb2fce80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411E-588A-409A-A8A1-55DD7E196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C55C4-EBD2-4323-9BD7-9C9ACD70E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8E88-A6D9-405B-B88C-8D398BA7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E0-853F-4EA3-8920-D1ADDEF4028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3DE03-EDC8-4816-B64E-32C41C2F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216D2-5CF2-407E-9C7D-2BAD7BDF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C0AA-217C-4019-B478-025C97DD7B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0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29C1-74F8-4225-A500-A0E4DBDD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1FF37-B0AC-4E47-8C5C-790DCFEE7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066DB-C5E5-4A49-B5B3-B82A4E8A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E0-853F-4EA3-8920-D1ADDEF4028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07C1-D074-4CC4-82F6-DAFADCB0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FB148-9EFB-4CC3-B3E4-79F8B68A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C0AA-217C-4019-B478-025C97DD7B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3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BB97-6B4C-4A13-A1AB-5E558B0F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906B0-3578-4E1A-98D5-92F021BE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4ED69-47E5-48AE-AD96-7E8A0E7B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E0-853F-4EA3-8920-D1ADDEF4028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1E8BA-5314-4297-8B29-055B6FE6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3C21-6662-4A44-B704-D5864607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C0AA-217C-4019-B478-025C97DD7B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56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4CBB29-8AD4-44EF-B353-19CAFA77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61" y="228158"/>
            <a:ext cx="10515600" cy="8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621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74DA9545-5207-424D-AB64-38B153A47F0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479" y="1604520"/>
            <a:ext cx="10449289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FCB0-B7DF-4A96-943F-AB2C5B5E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5714" y="6443415"/>
            <a:ext cx="1133758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6D5DAA46-E00E-4301-A840-71AC3A38B6F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3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5E6D-BE58-4FFA-8E9B-17098C2D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06BA-8DD9-430E-9899-034E0DDB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7E84-3125-4F23-BFB2-BC9F72CE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E0-853F-4EA3-8920-D1ADDEF4028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52F9-F147-4840-B14B-C3BF4D45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113C-34F5-46D3-97B7-84930410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C0AA-217C-4019-B478-025C97DD7B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0732-D88C-4049-ADE7-3A2F8D29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6B7C-C3C0-4458-B2BA-A66CE9E8C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89F4F-8CBA-470E-A290-6BB3A80C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E0-853F-4EA3-8920-D1ADDEF4028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55E96-E5B7-4730-BA63-235077C6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3EE51-A364-4202-9FA7-318446A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C0AA-217C-4019-B478-025C97DD7B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7C7B-8BDB-4910-9C01-DE211933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C8DE7-4AF5-4702-BDBE-1D149AD94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DC92C-CE98-4896-8C98-59E8D1A3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467A-0B73-439C-834E-5FEDD15C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E0-853F-4EA3-8920-D1ADDEF4028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B7F0F-D00C-44E5-BAD2-A205CDB5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42F5F-15C0-4956-A115-6791E6FA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C0AA-217C-4019-B478-025C97DD7B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4E31-10F0-422A-9367-2EDA56C2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A3B03-40D6-42D2-9FC2-8977D9F3E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615F9-99A4-4E12-9ECE-C495B9B11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7A5D6-BD18-4F63-846C-257F098FD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08F90-D0EE-48CF-8353-821CAA5D5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BFF8C-7F26-4E96-8B0E-B236772B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E0-853F-4EA3-8920-D1ADDEF4028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4CBA3-1993-47B9-AAB3-75F4F2D7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DC0D1-D370-4D12-BA0D-AFDB4B00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C0AA-217C-4019-B478-025C97DD7B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4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1925-ACE7-4306-A565-268812DD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E3ACA-585C-43AA-A47C-E457D35A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E0-853F-4EA3-8920-D1ADDEF4028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1F46C-F5E6-4411-9444-0FCD696F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0F37E-3EAF-4144-BBE5-CD8027EA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C0AA-217C-4019-B478-025C97DD7B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8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4C099-8EB2-4D21-B071-0ADF3960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E0-853F-4EA3-8920-D1ADDEF4028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729A7-2A47-4198-B408-6BE41F9F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D2EEF-E1F3-4A1A-82B8-8317208B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C0AA-217C-4019-B478-025C97DD7B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9D79-FC3D-4541-B505-B827E3AF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E4E8-178C-42B8-994F-0166E716A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FC583-B639-4ACD-ACAF-ACC2E9BEF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E1BAF-ED5D-47C4-BC4B-4919F959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E0-853F-4EA3-8920-D1ADDEF4028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E75A2-CD39-4785-BC14-CAB117B6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094A1-29EC-4C94-A7C8-BD1D36AA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C0AA-217C-4019-B478-025C97DD7B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4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6FA9-F0D6-427C-9186-5AEC0FD9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8D279-4525-436C-9A17-BE59DF0EB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4F758-D2AD-410F-9264-427807FC4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F2F4-FDA6-42E1-AD10-4FFAF95B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38E0-853F-4EA3-8920-D1ADDEF4028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BA38-D9E0-4BBF-9538-6F192D06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6ED7B-ACE5-4AF7-ADCE-61D46FFF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C0AA-217C-4019-B478-025C97DD7B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1A737-CDEC-45EC-BFB1-5E2F3AB8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54531-18FF-462A-8068-B54EF5D1B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47EA-9BBF-48A7-AF59-E1D2B93CD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A38E0-853F-4EA3-8920-D1ADDEF4028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219F9-82D9-45B9-96A3-B83EACD7B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1314-356C-4DD0-A5E6-16AE6F650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C0AA-217C-4019-B478-025C97DD7B2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www.kaggle.com/datasets/sobhanmoosavi/us-accidents/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COVID-19_pandemic_in_Pennsylvania" TargetMode="External"/><Relationship Id="rId5" Type="http://schemas.openxmlformats.org/officeDocument/2006/relationships/hyperlink" Target="https://www.abc27.com/timeline-of-a-year-of-covid-19-in-pennsylvania/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5174" y="2554782"/>
            <a:ext cx="5714414" cy="157785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Traffic Accidents in Pennsylvania</a:t>
            </a:r>
            <a:br>
              <a:rPr lang="en-US" sz="3600" b="1" dirty="0">
                <a:latin typeface="Merriweather Light"/>
              </a:rPr>
            </a:br>
            <a:endParaRPr lang="en-US" sz="3600" b="1" dirty="0">
              <a:solidFill>
                <a:schemeClr val="bg1"/>
              </a:solidFill>
              <a:latin typeface="Merriweather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9E5084-AD3C-4EF6-9EAF-1934D44A8059}"/>
              </a:ext>
            </a:extLst>
          </p:cNvPr>
          <p:cNvSpPr txBox="1"/>
          <p:nvPr/>
        </p:nvSpPr>
        <p:spPr>
          <a:xfrm>
            <a:off x="989809" y="3955684"/>
            <a:ext cx="4872276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erriweather Light"/>
              </a:rPr>
              <a:t>Diego Salazar D’Antonio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Merriweather Light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Merriweather Light"/>
              </a:rPr>
              <a:t>CSE449</a:t>
            </a:r>
            <a:endParaRPr lang="en-US" sz="2400" b="1" dirty="0">
              <a:solidFill>
                <a:schemeClr val="bg1"/>
              </a:solidFill>
              <a:latin typeface="Merriweather Light" panose="00000400000000000000" pitchFamily="50" charset="0"/>
            </a:endParaRPr>
          </a:p>
        </p:txBody>
      </p:sp>
      <p:pic>
        <p:nvPicPr>
          <p:cNvPr id="1028" name="Picture 4" descr="Inside Lehigh | Lehigh University">
            <a:extLst>
              <a:ext uri="{FF2B5EF4-FFF2-40B4-BE49-F238E27FC236}">
                <a16:creationId xmlns:a16="http://schemas.microsoft.com/office/drawing/2014/main" id="{AA1222D7-1973-525F-5098-ACF3179F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10" y="5464941"/>
            <a:ext cx="4182078" cy="8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20FA22-BF3E-9B59-27F7-94A3D5067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873" y="1701987"/>
            <a:ext cx="5364928" cy="35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C655B000-1CAD-1FF8-BF3D-B365CCBC6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06" y="1960085"/>
            <a:ext cx="8684963" cy="4342481"/>
          </a:xfrm>
          <a:prstGeom prst="rect">
            <a:avLst/>
          </a:prstGeom>
        </p:spPr>
      </p:pic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720399" y="175341"/>
            <a:ext cx="8411243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sz="2400" b="1" dirty="0">
                <a:solidFill>
                  <a:srgbClr val="562100"/>
                </a:solidFill>
                <a:latin typeface="Palatino Linotype"/>
                <a:ea typeface="+mj-lt"/>
                <a:cs typeface="+mj-lt"/>
              </a:rPr>
              <a:t>Predictions of Temporal Patterns and Severity Analysis</a:t>
            </a:r>
            <a:endParaRPr lang="es-ES" sz="5400" b="1" dirty="0">
              <a:latin typeface="Palatino Linotype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779844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562100"/>
                </a:solidFill>
                <a:latin typeface="+mj-lt"/>
                <a:ea typeface="Merriweather Light"/>
                <a:cs typeface="Merriweather Light"/>
                <a:sym typeface="Merriweather Light"/>
              </a:rPr>
              <a:pPr/>
              <a:t>10</a:t>
            </a:fld>
            <a:endParaRPr>
              <a:solidFill>
                <a:srgbClr val="562100"/>
              </a:solidFill>
              <a:latin typeface="+mj-l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73" name="Google Shape;73;p15"/>
          <p:cNvCxnSpPr>
            <a:cxnSpLocks/>
          </p:cNvCxnSpPr>
          <p:nvPr/>
        </p:nvCxnSpPr>
        <p:spPr>
          <a:xfrm>
            <a:off x="336000" y="978967"/>
            <a:ext cx="11520000" cy="20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4634" y="344867"/>
            <a:ext cx="2096801" cy="4542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168359D6-67F8-AB1A-AE54-0DC5B4D4CD3C}"/>
              </a:ext>
            </a:extLst>
          </p:cNvPr>
          <p:cNvSpPr txBox="1">
            <a:spLocks/>
          </p:cNvSpPr>
          <p:nvPr/>
        </p:nvSpPr>
        <p:spPr>
          <a:xfrm>
            <a:off x="5155764" y="5994569"/>
            <a:ext cx="2542968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562100"/>
                </a:solidFill>
                <a:latin typeface="Palatino Linotype"/>
                <a:cs typeface="Calibri Light"/>
              </a:rPr>
              <a:t>Shift hour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4B4C18B-AB1C-9E80-BFBF-3AC8B32C0701}"/>
              </a:ext>
            </a:extLst>
          </p:cNvPr>
          <p:cNvSpPr/>
          <p:nvPr/>
        </p:nvSpPr>
        <p:spPr>
          <a:xfrm>
            <a:off x="4536965" y="2575033"/>
            <a:ext cx="884620" cy="34596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844D638-55E8-98D9-9327-3CE1DFBCDA92}"/>
              </a:ext>
            </a:extLst>
          </p:cNvPr>
          <p:cNvSpPr/>
          <p:nvPr/>
        </p:nvSpPr>
        <p:spPr>
          <a:xfrm>
            <a:off x="6893033" y="2575032"/>
            <a:ext cx="1117408" cy="34596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E8B671-971C-E56B-8443-8F8AA4A5D57E}"/>
              </a:ext>
            </a:extLst>
          </p:cNvPr>
          <p:cNvSpPr txBox="1"/>
          <p:nvPr/>
        </p:nvSpPr>
        <p:spPr>
          <a:xfrm>
            <a:off x="721710" y="1299779"/>
            <a:ext cx="74553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Time in Accident Analysis</a:t>
            </a:r>
            <a:endParaRPr lang="es-ES" sz="1600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Changes in Accident Frequency: 24-Hour Period and Monthly Variations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Predictions Over Time</a:t>
            </a:r>
          </a:p>
        </p:txBody>
      </p:sp>
    </p:spTree>
    <p:extLst>
      <p:ext uri="{BB962C8B-B14F-4D97-AF65-F5344CB8AC3E}">
        <p14:creationId xmlns:p14="http://schemas.microsoft.com/office/powerpoint/2010/main" val="65164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720399" y="175341"/>
            <a:ext cx="8411243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b="1" dirty="0">
                <a:solidFill>
                  <a:srgbClr val="562100"/>
                </a:solidFill>
                <a:latin typeface="Palatino Linotype"/>
                <a:ea typeface="+mj-lt"/>
                <a:cs typeface="+mj-lt"/>
              </a:rPr>
              <a:t>Correlation of Severity with Roadway </a:t>
            </a:r>
            <a:endParaRPr lang="es-ES" b="1" dirty="0">
              <a:latin typeface="Palatino Linotype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779844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562100"/>
                </a:solidFill>
                <a:latin typeface="+mj-lt"/>
                <a:ea typeface="Merriweather Light"/>
                <a:cs typeface="Merriweather Light"/>
                <a:sym typeface="Merriweather Light"/>
              </a:rPr>
              <a:pPr/>
              <a:t>11</a:t>
            </a:fld>
            <a:endParaRPr>
              <a:solidFill>
                <a:srgbClr val="562100"/>
              </a:solidFill>
              <a:latin typeface="+mj-l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73" name="Google Shape;73;p15"/>
          <p:cNvCxnSpPr>
            <a:cxnSpLocks/>
          </p:cNvCxnSpPr>
          <p:nvPr/>
        </p:nvCxnSpPr>
        <p:spPr>
          <a:xfrm>
            <a:off x="336000" y="978967"/>
            <a:ext cx="11520000" cy="20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634" y="344867"/>
            <a:ext cx="2096801" cy="454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E85E39B-5626-4368-C29B-DBE1469E4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641" y="1594683"/>
            <a:ext cx="6762310" cy="429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7A95CA3-70A9-B5B8-AC77-A605F92DBEA6}"/>
              </a:ext>
            </a:extLst>
          </p:cNvPr>
          <p:cNvSpPr/>
          <p:nvPr/>
        </p:nvSpPr>
        <p:spPr>
          <a:xfrm>
            <a:off x="3582276" y="1813034"/>
            <a:ext cx="543034" cy="3696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B7AA53-BA3F-9272-6E06-5100D7005336}"/>
              </a:ext>
            </a:extLst>
          </p:cNvPr>
          <p:cNvSpPr/>
          <p:nvPr/>
        </p:nvSpPr>
        <p:spPr>
          <a:xfrm>
            <a:off x="7322206" y="1813033"/>
            <a:ext cx="543034" cy="3809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ECD557-CD52-3518-E360-F47E9926DBFA}"/>
              </a:ext>
            </a:extLst>
          </p:cNvPr>
          <p:cNvSpPr/>
          <p:nvPr/>
        </p:nvSpPr>
        <p:spPr>
          <a:xfrm>
            <a:off x="4388067" y="1813032"/>
            <a:ext cx="543034" cy="3809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98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720399" y="175341"/>
            <a:ext cx="8411243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endParaRPr lang="es-ES"/>
          </a:p>
          <a:p>
            <a:pPr algn="l"/>
            <a:endParaRPr lang="en-US" b="1" dirty="0">
              <a:latin typeface="Palatino Linotype"/>
            </a:endParaRPr>
          </a:p>
          <a:p>
            <a:pPr algn="l">
              <a:lnSpc>
                <a:spcPct val="100000"/>
              </a:lnSpc>
            </a:pPr>
            <a:r>
              <a:rPr lang="en-US" sz="2800" b="1" dirty="0">
                <a:solidFill>
                  <a:srgbClr val="562100"/>
                </a:solidFill>
                <a:latin typeface="Palatino Linotype"/>
                <a:ea typeface="+mj-lt"/>
                <a:cs typeface="+mj-lt"/>
              </a:rPr>
              <a:t>Correlation of Severity with Roadway Attributes</a:t>
            </a:r>
            <a:endParaRPr lang="en-US" dirty="0">
              <a:latin typeface="Palatino Linotype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779844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562100"/>
                </a:solidFill>
                <a:latin typeface="+mj-lt"/>
                <a:ea typeface="Merriweather Light"/>
                <a:cs typeface="Merriweather Light"/>
                <a:sym typeface="Merriweather Light"/>
              </a:rPr>
              <a:pPr/>
              <a:t>12</a:t>
            </a:fld>
            <a:endParaRPr>
              <a:solidFill>
                <a:srgbClr val="562100"/>
              </a:solidFill>
              <a:latin typeface="+mj-l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73" name="Google Shape;73;p15"/>
          <p:cNvCxnSpPr>
            <a:cxnSpLocks/>
          </p:cNvCxnSpPr>
          <p:nvPr/>
        </p:nvCxnSpPr>
        <p:spPr>
          <a:xfrm>
            <a:off x="336000" y="978967"/>
            <a:ext cx="11520000" cy="20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634" y="344867"/>
            <a:ext cx="2096801" cy="4542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823437-1ADB-21C2-F333-E5A328EBE87C}"/>
              </a:ext>
            </a:extLst>
          </p:cNvPr>
          <p:cNvSpPr txBox="1"/>
          <p:nvPr/>
        </p:nvSpPr>
        <p:spPr>
          <a:xfrm>
            <a:off x="1977030" y="1293408"/>
            <a:ext cx="8653648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Examination of how various road features affect accident severity.</a:t>
            </a:r>
            <a:endParaRPr lang="es-ES" dirty="0"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Utilization of a correlation chart to display the relationship between accidents and road characteristics.</a:t>
            </a:r>
            <a:endParaRPr lang="en-US" sz="1400" dirty="0"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Insights into variables that may increase or decrease accident severity.</a:t>
            </a:r>
            <a:endParaRPr lang="en-US" sz="1400" dirty="0">
              <a:cs typeface="Calibri" panose="020F050202020403020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1" dirty="0">
              <a:cs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4131BF-E592-8EB6-E4C9-1506E338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81" y="2564577"/>
            <a:ext cx="9453055" cy="308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11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720399" y="175341"/>
            <a:ext cx="8411243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b="1" dirty="0">
                <a:solidFill>
                  <a:srgbClr val="562100"/>
                </a:solidFill>
                <a:latin typeface="Palatino Linotype"/>
                <a:ea typeface="+mj-lt"/>
                <a:cs typeface="+mj-lt"/>
              </a:rPr>
              <a:t>Weather conditions Attributes</a:t>
            </a:r>
            <a:endParaRPr lang="es-ES" b="1" dirty="0">
              <a:latin typeface="Palatino Linotype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779844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562100"/>
                </a:solidFill>
                <a:latin typeface="+mj-lt"/>
                <a:ea typeface="Merriweather Light"/>
                <a:cs typeface="Merriweather Light"/>
                <a:sym typeface="Merriweather Light"/>
              </a:rPr>
              <a:pPr/>
              <a:t>13</a:t>
            </a:fld>
            <a:endParaRPr>
              <a:solidFill>
                <a:srgbClr val="562100"/>
              </a:solidFill>
              <a:latin typeface="+mj-l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73" name="Google Shape;73;p15"/>
          <p:cNvCxnSpPr>
            <a:cxnSpLocks/>
          </p:cNvCxnSpPr>
          <p:nvPr/>
        </p:nvCxnSpPr>
        <p:spPr>
          <a:xfrm>
            <a:off x="336000" y="978967"/>
            <a:ext cx="11520000" cy="20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634" y="344867"/>
            <a:ext cx="2096801" cy="4542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E6C77126-358C-92E0-98A2-37F62F99E803}"/>
              </a:ext>
            </a:extLst>
          </p:cNvPr>
          <p:cNvSpPr txBox="1"/>
          <p:nvPr/>
        </p:nvSpPr>
        <p:spPr>
          <a:xfrm>
            <a:off x="610685" y="1197063"/>
            <a:ext cx="6148683" cy="11695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Impact of Road Features on Accident Severity</a:t>
            </a:r>
            <a:endParaRPr lang="es-E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Correlation Chart: Road Characteristics vs. Accident Severity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Identifying High-Risk Road Features</a:t>
            </a:r>
            <a:endParaRPr lang="es-E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Variables Influencing Accident Severity</a:t>
            </a:r>
            <a:endParaRPr lang="en-US" dirty="0"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>
              <a:cs typeface="Calibri"/>
            </a:endParaRPr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AB6DA3F-3574-35B5-15E3-975EA2F5A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5" y="2565092"/>
            <a:ext cx="5177795" cy="3674126"/>
          </a:xfrm>
          <a:prstGeom prst="rect">
            <a:avLst/>
          </a:prstGeom>
        </p:spPr>
      </p:pic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1092300-94E2-1DAD-28BC-3C54DAE50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40" y="2440133"/>
            <a:ext cx="6096000" cy="394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3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7607947" y="1712870"/>
            <a:ext cx="4462133" cy="17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6400" b="1" dirty="0">
                <a:solidFill>
                  <a:schemeClr val="lt1"/>
                </a:solidFill>
              </a:rPr>
              <a:t>Thank you</a:t>
            </a:r>
            <a:br>
              <a:rPr lang="en" sz="6400" b="1" dirty="0">
                <a:solidFill>
                  <a:schemeClr val="lt1"/>
                </a:solidFill>
              </a:rPr>
            </a:br>
            <a:r>
              <a:rPr lang="en" sz="3200" b="1" dirty="0">
                <a:solidFill>
                  <a:schemeClr val="lt1"/>
                </a:solidFill>
              </a:rPr>
              <a:t>Diego S. D’Antonio</a:t>
            </a:r>
            <a:br>
              <a:rPr lang="en" sz="6400" b="1" dirty="0">
                <a:solidFill>
                  <a:schemeClr val="lt1"/>
                </a:solidFill>
              </a:rPr>
            </a:br>
            <a:r>
              <a:rPr lang="en" sz="2000" b="1" dirty="0">
                <a:solidFill>
                  <a:schemeClr val="lt1"/>
                </a:solidFill>
              </a:rPr>
              <a:t>diego.s.dantonio@lehigh.edu</a:t>
            </a:r>
            <a:endParaRPr sz="6400" b="1" dirty="0">
              <a:solidFill>
                <a:schemeClr val="lt1"/>
              </a:solidFill>
            </a:endParaRPr>
          </a:p>
        </p:txBody>
      </p:sp>
      <p:pic>
        <p:nvPicPr>
          <p:cNvPr id="2052" name="Picture 4" descr="Inside Lehigh | Lehigh University">
            <a:extLst>
              <a:ext uri="{FF2B5EF4-FFF2-40B4-BE49-F238E27FC236}">
                <a16:creationId xmlns:a16="http://schemas.microsoft.com/office/drawing/2014/main" id="{5EF4A496-0D0B-75A4-C1FC-2F6FF5A52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87" y="3929383"/>
            <a:ext cx="4462134" cy="93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720399" y="175341"/>
            <a:ext cx="8411243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b="1" dirty="0">
                <a:solidFill>
                  <a:srgbClr val="562100"/>
                </a:solidFill>
                <a:latin typeface="Palatino Linotype"/>
                <a:ea typeface="+mj-lt"/>
                <a:cs typeface="+mj-lt"/>
              </a:rPr>
              <a:t>Dataset</a:t>
            </a:r>
            <a:endParaRPr lang="en-US" sz="4800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779844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562100"/>
                </a:solidFill>
                <a:latin typeface="+mj-lt"/>
                <a:ea typeface="Merriweather Light"/>
                <a:cs typeface="Merriweather Light"/>
                <a:sym typeface="Merriweather Light"/>
              </a:rPr>
              <a:pPr/>
              <a:t>2</a:t>
            </a:fld>
            <a:endParaRPr>
              <a:solidFill>
                <a:srgbClr val="562100"/>
              </a:solidFill>
              <a:latin typeface="+mj-l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73" name="Google Shape;73;p15"/>
          <p:cNvCxnSpPr>
            <a:cxnSpLocks/>
          </p:cNvCxnSpPr>
          <p:nvPr/>
        </p:nvCxnSpPr>
        <p:spPr>
          <a:xfrm>
            <a:off x="336000" y="978967"/>
            <a:ext cx="11520000" cy="20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634" y="344867"/>
            <a:ext cx="2096801" cy="4542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691714-D205-18FB-A558-08EEF0630490}"/>
              </a:ext>
            </a:extLst>
          </p:cNvPr>
          <p:cNvSpPr txBox="1"/>
          <p:nvPr/>
        </p:nvSpPr>
        <p:spPr>
          <a:xfrm>
            <a:off x="157970" y="1922577"/>
            <a:ext cx="5466649" cy="40318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C4043"/>
                </a:solidFill>
                <a:effectLst/>
                <a:latin typeface="Palatino Linotype"/>
                <a:cs typeface="Calibri"/>
              </a:rPr>
              <a:t>This dataset was collected in real-time using multiple Traffic APIs. It contains</a:t>
            </a:r>
            <a:r>
              <a:rPr lang="en-US" sz="1600" dirty="0">
                <a:solidFill>
                  <a:srgbClr val="3C4043"/>
                </a:solidFill>
                <a:latin typeface="Palatino Linotype"/>
                <a:cs typeface="Calibri"/>
              </a:rPr>
              <a:t> </a:t>
            </a:r>
            <a:r>
              <a:rPr lang="en-US" sz="1600" b="1" dirty="0">
                <a:solidFill>
                  <a:srgbClr val="3C4043"/>
                </a:solidFill>
                <a:latin typeface="Palatino Linotype"/>
                <a:ea typeface="+mn-lt"/>
                <a:cs typeface="+mn-lt"/>
              </a:rPr>
              <a:t>1.5 millions</a:t>
            </a:r>
            <a:r>
              <a:rPr lang="en-US" sz="1600" dirty="0">
                <a:solidFill>
                  <a:srgbClr val="3C4043"/>
                </a:solidFill>
                <a:latin typeface="Palatino Linotype"/>
                <a:cs typeface="Calibri"/>
              </a:rPr>
              <a:t> accidents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Palatino Linotype"/>
                <a:cs typeface="Calibri"/>
              </a:rPr>
              <a:t> data collected from February 2016 to March 2023</a:t>
            </a:r>
            <a:r>
              <a:rPr lang="en-US" sz="1600" dirty="0">
                <a:solidFill>
                  <a:srgbClr val="3C4043"/>
                </a:solidFill>
                <a:latin typeface="Palatino Linotype"/>
                <a:cs typeface="Calibri"/>
              </a:rPr>
              <a:t> </a:t>
            </a:r>
            <a:r>
              <a:rPr lang="en-US" sz="1600" b="1" dirty="0">
                <a:solidFill>
                  <a:srgbClr val="3C4043"/>
                </a:solidFill>
                <a:latin typeface="Palatino Linotype"/>
                <a:cs typeface="Calibri"/>
              </a:rPr>
              <a:t>covering</a:t>
            </a:r>
            <a:r>
              <a:rPr lang="en-US" sz="1600" b="1" dirty="0">
                <a:solidFill>
                  <a:srgbClr val="3C4043"/>
                </a:solidFill>
                <a:latin typeface="Palatino Linotype"/>
                <a:ea typeface="+mn-lt"/>
                <a:cs typeface="+mn-lt"/>
              </a:rPr>
              <a:t> 49 states in US</a:t>
            </a:r>
            <a:r>
              <a:rPr lang="en-US" sz="1600" dirty="0">
                <a:solidFill>
                  <a:srgbClr val="3C4043"/>
                </a:solidFill>
                <a:latin typeface="Palatino Linotype"/>
                <a:ea typeface="+mn-lt"/>
                <a:cs typeface="+mn-lt"/>
              </a:rPr>
              <a:t>.</a:t>
            </a:r>
            <a:endParaRPr lang="en-US" sz="1600" b="0" i="0" dirty="0">
              <a:solidFill>
                <a:srgbClr val="3C4043"/>
              </a:solidFill>
              <a:effectLst/>
              <a:latin typeface="Palatino Linotyp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C4043"/>
              </a:solidFill>
              <a:latin typeface="Palatino Linotyp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C4043"/>
                </a:solidFill>
                <a:effectLst/>
                <a:latin typeface="Palatino Linotype"/>
              </a:rPr>
              <a:t>The US-Accidents dataset can be used for numerous applications, such as </a:t>
            </a:r>
            <a:r>
              <a:rPr lang="en-US" sz="1600" b="1" i="0" dirty="0">
                <a:solidFill>
                  <a:srgbClr val="3C4043"/>
                </a:solidFill>
                <a:effectLst/>
                <a:latin typeface="Palatino Linotype"/>
              </a:rPr>
              <a:t>car accident prediction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Palatino Linotype"/>
              </a:rPr>
              <a:t>, studying car accident hotspot locations, casualty analysis, extracting cause and effect rules to predict car accidents, and studying the impact of precipitation</a:t>
            </a:r>
            <a:r>
              <a:rPr lang="en-US" sz="1600" dirty="0">
                <a:solidFill>
                  <a:srgbClr val="3C4043"/>
                </a:solidFill>
                <a:latin typeface="Palatino Linotype"/>
              </a:rPr>
              <a:t>,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Palatino Linotype"/>
              </a:rPr>
              <a:t> other environmental stimuli on accident occurrence.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Palatino Linotyp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C4043"/>
                </a:solidFill>
                <a:latin typeface="Palatino Linotype"/>
              </a:rPr>
              <a:t>54 citations</a:t>
            </a:r>
            <a:r>
              <a:rPr lang="en-US" sz="1600" dirty="0">
                <a:solidFill>
                  <a:srgbClr val="3C4043"/>
                </a:solidFill>
                <a:latin typeface="Palatino Linotype"/>
              </a:rPr>
              <a:t> from a wide </a:t>
            </a:r>
            <a:r>
              <a:rPr lang="en-US" sz="1600" dirty="0">
                <a:solidFill>
                  <a:srgbClr val="3C4043"/>
                </a:solidFill>
                <a:latin typeface="Palatino Linotype"/>
                <a:ea typeface="+mn-lt"/>
                <a:cs typeface="+mn-lt"/>
              </a:rPr>
              <a:t>variety </a:t>
            </a:r>
            <a:r>
              <a:rPr lang="en-US" sz="1600" dirty="0">
                <a:solidFill>
                  <a:srgbClr val="3C4043"/>
                </a:solidFill>
                <a:latin typeface="Palatino Linotype"/>
              </a:rPr>
              <a:t>of conferences and journals.</a:t>
            </a:r>
          </a:p>
          <a:p>
            <a:pPr algn="just"/>
            <a:endParaRPr lang="en-US" sz="1600" dirty="0">
              <a:solidFill>
                <a:srgbClr val="3C4043"/>
              </a:solidFill>
              <a:latin typeface="Palatino Linotyp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Palatino Linotyp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6D14A-F48F-2006-3788-701DAF263B8C}"/>
              </a:ext>
            </a:extLst>
          </p:cNvPr>
          <p:cNvSpPr txBox="1"/>
          <p:nvPr/>
        </p:nvSpPr>
        <p:spPr>
          <a:xfrm>
            <a:off x="6510827" y="4377065"/>
            <a:ext cx="4993886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/>
              <a:t>Source:  </a:t>
            </a:r>
            <a:r>
              <a:rPr lang="en-US" sz="1600" dirty="0">
                <a:ea typeface="+mn-lt"/>
                <a:cs typeface="+mn-lt"/>
              </a:rPr>
              <a:t>Moosavi, S., </a:t>
            </a:r>
            <a:r>
              <a:rPr lang="en-US" sz="1600" dirty="0" err="1">
                <a:ea typeface="+mn-lt"/>
                <a:cs typeface="+mn-lt"/>
              </a:rPr>
              <a:t>Samavatian</a:t>
            </a:r>
            <a:r>
              <a:rPr lang="en-US" sz="1600" dirty="0">
                <a:ea typeface="+mn-lt"/>
                <a:cs typeface="+mn-lt"/>
              </a:rPr>
              <a:t>, M.H., Parthasarathy, S., Ramnath, R.: A countrywide traffic accident dataset. </a:t>
            </a:r>
            <a:r>
              <a:rPr lang="en-US" sz="1600" dirty="0" err="1">
                <a:ea typeface="+mn-lt"/>
                <a:cs typeface="+mn-lt"/>
              </a:rPr>
              <a:t>arXiv</a:t>
            </a:r>
            <a:r>
              <a:rPr lang="en-US" sz="1600" dirty="0">
                <a:ea typeface="+mn-lt"/>
                <a:cs typeface="+mn-lt"/>
              </a:rPr>
              <a:t> preprint arXiv:1906.05409 (2019) </a:t>
            </a:r>
            <a:r>
              <a:rPr lang="en-US" sz="1600" u="sng" dirty="0">
                <a:solidFill>
                  <a:srgbClr val="0563C1"/>
                </a:solidFill>
                <a:ea typeface="+mn-lt"/>
                <a:cs typeface="+mn-lt"/>
                <a:hlinkClick r:id="rId4"/>
              </a:rPr>
              <a:t>https://www.kaggle.com/datasets/sobhanmoosavi/us-accidents/data</a:t>
            </a:r>
            <a:endParaRPr lang="en-US" sz="1600">
              <a:cs typeface="Calibri"/>
            </a:endParaRPr>
          </a:p>
          <a:p>
            <a:br>
              <a:rPr lang="en-US" sz="1600" dirty="0"/>
            </a:br>
            <a:endParaRPr lang="en-US" sz="1600" dirty="0"/>
          </a:p>
          <a:p>
            <a:endParaRPr lang="en-US" sz="1600" dirty="0">
              <a:cs typeface="Calibri"/>
            </a:endParaRPr>
          </a:p>
        </p:txBody>
      </p:sp>
      <p:pic>
        <p:nvPicPr>
          <p:cNvPr id="2" name="Imagen 1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BB58354-0C1D-EA34-7C33-68EB42895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829" y="1455025"/>
            <a:ext cx="5419271" cy="23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6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720399" y="175341"/>
            <a:ext cx="8411243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b="1" dirty="0">
                <a:solidFill>
                  <a:srgbClr val="562100"/>
                </a:solidFill>
                <a:latin typeface="Palatino Linotype"/>
                <a:ea typeface="+mj-lt"/>
                <a:cs typeface="+mj-lt"/>
              </a:rPr>
              <a:t>Dataset for PA</a:t>
            </a:r>
            <a:endParaRPr lang="en-US" sz="4800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779844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562100"/>
                </a:solidFill>
                <a:latin typeface="+mj-lt"/>
                <a:ea typeface="Merriweather Light"/>
                <a:cs typeface="Merriweather Light"/>
                <a:sym typeface="Merriweather Light"/>
              </a:rPr>
              <a:pPr/>
              <a:t>3</a:t>
            </a:fld>
            <a:endParaRPr>
              <a:solidFill>
                <a:srgbClr val="562100"/>
              </a:solidFill>
              <a:latin typeface="+mj-l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73" name="Google Shape;73;p15"/>
          <p:cNvCxnSpPr>
            <a:cxnSpLocks/>
          </p:cNvCxnSpPr>
          <p:nvPr/>
        </p:nvCxnSpPr>
        <p:spPr>
          <a:xfrm>
            <a:off x="336000" y="978967"/>
            <a:ext cx="11520000" cy="20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634" y="344867"/>
            <a:ext cx="2096801" cy="454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82FC9355-33C6-FDF6-7C2B-EE2787430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067" y="1041400"/>
            <a:ext cx="9347199" cy="4986866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E028B3B7-F381-30AB-5197-6ED848105BF6}"/>
              </a:ext>
            </a:extLst>
          </p:cNvPr>
          <p:cNvSpPr txBox="1"/>
          <p:nvPr/>
        </p:nvSpPr>
        <p:spPr>
          <a:xfrm>
            <a:off x="495413" y="1799964"/>
            <a:ext cx="3366916" cy="41549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3C4043"/>
                </a:solidFill>
                <a:ea typeface="+mn-lt"/>
                <a:cs typeface="+mn-lt"/>
              </a:rPr>
              <a:t>Manageable Dataset Size:</a:t>
            </a:r>
            <a:endParaRPr lang="es-ES" sz="1600" b="1" dirty="0"/>
          </a:p>
          <a:p>
            <a:pPr marL="171450" lvl="1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Easier data handling with </a:t>
            </a:r>
            <a:r>
              <a:rPr lang="en-US" sz="1200" b="1" dirty="0">
                <a:solidFill>
                  <a:srgbClr val="3C4043"/>
                </a:solidFill>
                <a:ea typeface="+mn-lt"/>
                <a:cs typeface="+mn-lt"/>
              </a:rPr>
              <a:t>350,000 accident</a:t>
            </a: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s.</a:t>
            </a:r>
            <a:endParaRPr lang="en-US" sz="1600" dirty="0">
              <a:ea typeface="+mn-lt"/>
              <a:cs typeface="+mn-lt"/>
            </a:endParaRPr>
          </a:p>
          <a:p>
            <a:pPr marL="171450" lvl="1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Reduced computational resource requirements.</a:t>
            </a:r>
            <a:endParaRPr lang="en-US" sz="1600" dirty="0">
              <a:ea typeface="+mn-lt"/>
              <a:cs typeface="+mn-lt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C4043"/>
              </a:solidFill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3C4043"/>
                </a:solidFill>
                <a:ea typeface="+mn-lt"/>
                <a:cs typeface="+mn-lt"/>
              </a:rPr>
              <a:t>Local Relevance and Impact:</a:t>
            </a:r>
            <a:endParaRPr lang="en-US" sz="1600" b="1" dirty="0">
              <a:ea typeface="Calibri" panose="020F0502020204030204"/>
              <a:cs typeface="Calibri" panose="020F0502020204030204"/>
            </a:endParaRPr>
          </a:p>
          <a:p>
            <a:pPr marL="171450" lvl="1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Direct applicability to PA road safety policies.</a:t>
            </a:r>
            <a:endParaRPr lang="en-US" sz="1600">
              <a:ea typeface="+mn-lt"/>
              <a:cs typeface="+mn-lt"/>
            </a:endParaRPr>
          </a:p>
          <a:p>
            <a:pPr marL="171450" lvl="1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Immediate benefits for local authorities and communities.</a:t>
            </a:r>
            <a:endParaRPr lang="en-US" sz="1600" dirty="0">
              <a:ea typeface="+mn-lt"/>
              <a:cs typeface="+mn-lt"/>
            </a:endParaRPr>
          </a:p>
          <a:p>
            <a:pPr marL="171450" lvl="1" algn="just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C4043"/>
              </a:solidFill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3C4043"/>
                </a:solidFill>
                <a:ea typeface="+mn-lt"/>
                <a:cs typeface="+mn-lt"/>
              </a:rPr>
              <a:t>Detailed Regional Analysis:</a:t>
            </a:r>
            <a:endParaRPr lang="en-US" sz="1600" b="1" dirty="0">
              <a:ea typeface="Calibri" panose="020F0502020204030204"/>
              <a:cs typeface="Calibri" panose="020F0502020204030204"/>
            </a:endParaRPr>
          </a:p>
          <a:p>
            <a:pPr marL="228600" lvl="1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In-depth understanding of PA-specific road conditions and traffic patterns.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 marL="228600" lvl="1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Tailored analysis to state-specific factors.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C4043"/>
              </a:solidFill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3C4043"/>
                </a:solidFill>
                <a:ea typeface="+mn-lt"/>
                <a:cs typeface="+mn-lt"/>
              </a:rPr>
              <a:t>Model Precision:</a:t>
            </a:r>
            <a:endParaRPr lang="en-US" sz="1600" b="1" dirty="0">
              <a:ea typeface="Calibri" panose="020F0502020204030204"/>
              <a:cs typeface="Calibri" panose="020F0502020204030204"/>
            </a:endParaRPr>
          </a:p>
          <a:p>
            <a:pPr marL="171450" lvl="1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Higher accuracy in predictions specific to PA.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pPr marL="171450" lvl="1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C4043"/>
                </a:solidFill>
                <a:ea typeface="+mn-lt"/>
                <a:cs typeface="+mn-lt"/>
              </a:rPr>
              <a:t>Captures local nuances effectively.</a:t>
            </a:r>
            <a:endParaRPr lang="en-US" sz="1600"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C4043"/>
              </a:solidFill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C4043"/>
              </a:solidFill>
              <a:latin typeface="Palatino Linotype"/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C4043"/>
              </a:solidFill>
              <a:latin typeface="Palatino Linotype"/>
              <a:ea typeface="Calibri" panose="020F0502020204030204"/>
              <a:cs typeface="Calibri" panose="020F0502020204030204"/>
            </a:endParaRPr>
          </a:p>
          <a:p>
            <a:pPr algn="just"/>
            <a:endParaRPr lang="en-US" sz="1200" dirty="0">
              <a:solidFill>
                <a:srgbClr val="3C4043"/>
              </a:solidFill>
              <a:latin typeface="Palatino Linotyp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>
              <a:latin typeface="Palatino Linotype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AFD10B6-E571-B3A4-A6CA-526EAA827FF4}"/>
              </a:ext>
            </a:extLst>
          </p:cNvPr>
          <p:cNvCxnSpPr/>
          <p:nvPr/>
        </p:nvCxnSpPr>
        <p:spPr>
          <a:xfrm flipH="1">
            <a:off x="5681134" y="3352800"/>
            <a:ext cx="804332" cy="143933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6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ED53E9F-3F48-5906-9076-FBA1FB46F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75" r="7966" b="26988"/>
          <a:stretch/>
        </p:blipFill>
        <p:spPr>
          <a:xfrm>
            <a:off x="2946096" y="1503597"/>
            <a:ext cx="8738521" cy="4112709"/>
          </a:xfrm>
          <a:prstGeom prst="rect">
            <a:avLst/>
          </a:prstGeom>
        </p:spPr>
      </p:pic>
      <p:pic>
        <p:nvPicPr>
          <p:cNvPr id="2" name="Imagen 1" descr="Gráfico&#10;&#10;Descripción generada automáticamente">
            <a:extLst>
              <a:ext uri="{FF2B5EF4-FFF2-40B4-BE49-F238E27FC236}">
                <a16:creationId xmlns:a16="http://schemas.microsoft.com/office/drawing/2014/main" id="{F787C8BD-6EBF-F8E0-BB62-15C63BA19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098" y="-1309758"/>
            <a:ext cx="9182703" cy="9182703"/>
          </a:xfrm>
          <a:prstGeom prst="rect">
            <a:avLst/>
          </a:prstGeom>
        </p:spPr>
      </p:pic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720399" y="175341"/>
            <a:ext cx="8411243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b="1" dirty="0">
                <a:solidFill>
                  <a:srgbClr val="562100"/>
                </a:solidFill>
                <a:latin typeface="Palatino Linotype"/>
                <a:ea typeface="+mj-lt"/>
                <a:cs typeface="+mj-lt"/>
              </a:rPr>
              <a:t>Challenges</a:t>
            </a:r>
            <a:endParaRPr lang="es-ES" b="1" dirty="0">
              <a:latin typeface="Palatino Linotype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779844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562100"/>
                </a:solidFill>
                <a:latin typeface="+mj-lt"/>
                <a:ea typeface="Merriweather Light"/>
                <a:cs typeface="Merriweather Light"/>
                <a:sym typeface="Merriweather Light"/>
              </a:rPr>
              <a:pPr/>
              <a:t>4</a:t>
            </a:fld>
            <a:endParaRPr>
              <a:solidFill>
                <a:srgbClr val="562100"/>
              </a:solidFill>
              <a:latin typeface="+mj-l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73" name="Google Shape;73;p15"/>
          <p:cNvCxnSpPr>
            <a:cxnSpLocks/>
          </p:cNvCxnSpPr>
          <p:nvPr/>
        </p:nvCxnSpPr>
        <p:spPr>
          <a:xfrm>
            <a:off x="336000" y="978967"/>
            <a:ext cx="11520000" cy="20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14634" y="344867"/>
            <a:ext cx="2096801" cy="4542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87521C5-F665-68E2-1791-225192395D39}"/>
              </a:ext>
            </a:extLst>
          </p:cNvPr>
          <p:cNvSpPr txBox="1"/>
          <p:nvPr/>
        </p:nvSpPr>
        <p:spPr>
          <a:xfrm>
            <a:off x="431800" y="1744133"/>
            <a:ext cx="329353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AutoNum type="arabicPeriod"/>
            </a:pP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Sparse temporal data along 67 counties </a:t>
            </a:r>
            <a:endParaRPr lang="en-US" dirty="0">
              <a:solidFill>
                <a:srgbClr val="3C4043"/>
              </a:solidFill>
              <a:ea typeface="Calibri"/>
              <a:cs typeface="Arial"/>
            </a:endParaRPr>
          </a:p>
          <a:p>
            <a:pPr marL="228600" indent="-228600" algn="just">
              <a:buAutoNum type="arabicPeriod"/>
            </a:pPr>
            <a:endParaRPr lang="en-US" dirty="0">
              <a:solidFill>
                <a:srgbClr val="3C4043"/>
              </a:solidFill>
              <a:ea typeface="Calibri"/>
              <a:cs typeface="Arial"/>
            </a:endParaRPr>
          </a:p>
          <a:p>
            <a:pPr marL="228600" indent="-228600" algn="just">
              <a:buAutoNum type="arabicPeriod"/>
            </a:pPr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Pattern with time dependency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90E827B-4C7E-98E4-3F59-D44B977F63EA}"/>
              </a:ext>
            </a:extLst>
          </p:cNvPr>
          <p:cNvSpPr/>
          <p:nvPr/>
        </p:nvSpPr>
        <p:spPr>
          <a:xfrm>
            <a:off x="9685867" y="3725333"/>
            <a:ext cx="1168400" cy="1016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45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720399" y="175341"/>
            <a:ext cx="8411243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b="1">
                <a:solidFill>
                  <a:srgbClr val="562100"/>
                </a:solidFill>
                <a:latin typeface="Palatino Linotype"/>
                <a:ea typeface="+mj-lt"/>
                <a:cs typeface="+mj-lt"/>
              </a:rPr>
              <a:t>Features</a:t>
            </a:r>
            <a:endParaRPr lang="en-US" sz="4800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779844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562100"/>
                </a:solidFill>
                <a:latin typeface="+mj-lt"/>
                <a:ea typeface="Merriweather Light"/>
                <a:cs typeface="Merriweather Light"/>
                <a:sym typeface="Merriweather Light"/>
              </a:rPr>
              <a:pPr/>
              <a:t>5</a:t>
            </a:fld>
            <a:endParaRPr>
              <a:solidFill>
                <a:srgbClr val="562100"/>
              </a:solidFill>
              <a:latin typeface="+mj-l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73" name="Google Shape;73;p15"/>
          <p:cNvCxnSpPr>
            <a:cxnSpLocks/>
          </p:cNvCxnSpPr>
          <p:nvPr/>
        </p:nvCxnSpPr>
        <p:spPr>
          <a:xfrm>
            <a:off x="336000" y="978967"/>
            <a:ext cx="11520000" cy="20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634" y="344867"/>
            <a:ext cx="2096801" cy="4542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691714-D205-18FB-A558-08EEF0630490}"/>
              </a:ext>
            </a:extLst>
          </p:cNvPr>
          <p:cNvSpPr txBox="1"/>
          <p:nvPr/>
        </p:nvSpPr>
        <p:spPr>
          <a:xfrm>
            <a:off x="663039" y="1054873"/>
            <a:ext cx="4135338" cy="57554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 err="1">
                <a:effectLst/>
                <a:latin typeface="Söhne"/>
              </a:rPr>
              <a:t>ID,Source</a:t>
            </a:r>
            <a:endParaRPr lang="en-US" sz="1600" i="0" dirty="0"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Severity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err="1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Start_Time</a:t>
            </a:r>
            <a:endParaRPr lang="en-US" sz="1600" b="1" i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err="1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End_Time</a:t>
            </a:r>
            <a:endParaRPr lang="en-US" sz="1600" b="1" i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err="1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Start_Lat</a:t>
            </a:r>
            <a:endParaRPr lang="en-US" sz="1600" b="1" i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err="1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Start_Lng</a:t>
            </a:r>
            <a:endParaRPr lang="en-US" sz="1600" b="1" i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err="1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End_Lat</a:t>
            </a:r>
            <a:endParaRPr lang="en-US" sz="1600" b="1" i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err="1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End_Lng</a:t>
            </a:r>
            <a:endParaRPr lang="en-US" sz="1600" b="1" i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Distance(mi)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Description</a:t>
            </a:r>
            <a:endParaRPr lang="en-US" sz="1600" dirty="0"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Street</a:t>
            </a:r>
            <a:endParaRPr lang="en-US" sz="1600" dirty="0"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City</a:t>
            </a:r>
            <a:endParaRPr lang="en-US" sz="1600" dirty="0"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County</a:t>
            </a:r>
            <a:endParaRPr lang="en-US" sz="1600" dirty="0"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State</a:t>
            </a:r>
            <a:endParaRPr lang="en-US" sz="1600" dirty="0"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 err="1">
                <a:effectLst/>
                <a:latin typeface="Söhne"/>
              </a:rPr>
              <a:t>Zipcode</a:t>
            </a:r>
            <a:endParaRPr lang="en-US" sz="1600" dirty="0"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Country</a:t>
            </a:r>
            <a:endParaRPr lang="en-US" sz="1600" dirty="0"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err="1">
                <a:effectLst/>
                <a:latin typeface="Söhne"/>
              </a:rPr>
              <a:t>Timezone,Airport_</a:t>
            </a:r>
            <a:r>
              <a:rPr lang="en-US" sz="1600" err="1">
                <a:latin typeface="Söhne"/>
              </a:rPr>
              <a:t>Code</a:t>
            </a:r>
            <a:endParaRPr lang="en-US" sz="1600"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öhne"/>
              </a:rPr>
              <a:t>Weather</a:t>
            </a:r>
            <a:r>
              <a:rPr lang="en-US" sz="1600" i="0" dirty="0" err="1">
                <a:effectLst/>
                <a:latin typeface="Söhne"/>
              </a:rPr>
              <a:t>_Timestamp</a:t>
            </a:r>
            <a:r>
              <a:rPr lang="en-US" sz="1600" i="0" dirty="0">
                <a:effectLst/>
                <a:latin typeface="Söhne"/>
              </a:rPr>
              <a:t>,</a:t>
            </a:r>
            <a:endParaRPr lang="en-US" sz="1600" dirty="0"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Temperature(F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)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err="1">
                <a:effectLst/>
                <a:latin typeface="Söhne"/>
              </a:rPr>
              <a:t>Wind_Chill</a:t>
            </a:r>
            <a:r>
              <a:rPr lang="en-US" sz="1600" i="0" dirty="0">
                <a:effectLst/>
                <a:latin typeface="Söhne"/>
              </a:rPr>
              <a:t>(F</a:t>
            </a:r>
            <a:r>
              <a:rPr lang="en-US" sz="1600" dirty="0">
                <a:latin typeface="Söhne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Humidity</a:t>
            </a:r>
            <a:r>
              <a:rPr lang="en-US" sz="1600" dirty="0">
                <a:latin typeface="Söhne"/>
              </a:rPr>
              <a:t>(%)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Pressure(in</a:t>
            </a:r>
            <a:r>
              <a:rPr lang="en-US" sz="1600" dirty="0">
                <a:latin typeface="Söhne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>
              <a:latin typeface="Söhne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86A9F9-3B89-E55E-9534-0566FA2D68DE}"/>
              </a:ext>
            </a:extLst>
          </p:cNvPr>
          <p:cNvSpPr txBox="1"/>
          <p:nvPr/>
        </p:nvSpPr>
        <p:spPr>
          <a:xfrm>
            <a:off x="3454399" y="1089572"/>
            <a:ext cx="2743200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Visibility(mi)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Söhne"/>
              <a:cs typeface="Arial"/>
            </a:endParaRPr>
          </a:p>
          <a:p>
            <a:pPr marL="285750" indent="-285750" algn="just">
              <a:buChar char="•"/>
            </a:pPr>
            <a:r>
              <a:rPr lang="en-US" sz="1600" dirty="0" err="1">
                <a:latin typeface="Söhne"/>
                <a:cs typeface="Arial"/>
              </a:rPr>
              <a:t>Wind_Direction</a:t>
            </a:r>
            <a:endParaRPr lang="en-US" dirty="0" err="1">
              <a:latin typeface="Calibri" panose="020F0502020204030204"/>
              <a:cs typeface="Calibri" panose="020F0502020204030204"/>
            </a:endParaRPr>
          </a:p>
          <a:p>
            <a:pPr marL="285750" indent="-285750" algn="just">
              <a:buChar char="•"/>
            </a:pPr>
            <a:r>
              <a:rPr lang="en-US" sz="1600" b="1" err="1">
                <a:solidFill>
                  <a:schemeClr val="accent2">
                    <a:lumMod val="50000"/>
                  </a:schemeClr>
                </a:solidFill>
                <a:latin typeface="Söhne"/>
                <a:cs typeface="Arial"/>
              </a:rPr>
              <a:t>Wind_Speed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Söhne"/>
                <a:cs typeface="Arial"/>
              </a:rPr>
              <a:t>(mph)</a:t>
            </a:r>
            <a:endParaRPr lang="en-US" b="1">
              <a:solidFill>
                <a:schemeClr val="accent2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Söhne"/>
                <a:cs typeface="Arial"/>
              </a:rPr>
              <a:t>Precipitation(in)</a:t>
            </a:r>
            <a:endParaRPr lang="en-US" b="1">
              <a:solidFill>
                <a:schemeClr val="accent2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dirty="0" err="1">
                <a:latin typeface="Söhne"/>
                <a:cs typeface="Arial"/>
              </a:rPr>
              <a:t>Weather_Condition</a:t>
            </a:r>
            <a:endParaRPr lang="en-US" dirty="0" err="1"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Söhne"/>
                <a:cs typeface="Arial"/>
              </a:rPr>
              <a:t>Amenity</a:t>
            </a:r>
            <a:endParaRPr lang="en-US" b="1">
              <a:solidFill>
                <a:schemeClr val="accent2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Söhne"/>
                <a:cs typeface="Arial"/>
              </a:rPr>
              <a:t>Bump</a:t>
            </a:r>
            <a:endParaRPr lang="en-US" b="1">
              <a:solidFill>
                <a:schemeClr val="accent2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Söhne"/>
                <a:cs typeface="Arial"/>
              </a:rPr>
              <a:t>Crossing</a:t>
            </a:r>
            <a:endParaRPr lang="en-US" b="1">
              <a:solidFill>
                <a:schemeClr val="accent2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b="1" err="1">
                <a:solidFill>
                  <a:schemeClr val="accent2">
                    <a:lumMod val="50000"/>
                  </a:schemeClr>
                </a:solidFill>
                <a:latin typeface="Söhne"/>
                <a:cs typeface="Arial"/>
              </a:rPr>
              <a:t>Give_Way</a:t>
            </a:r>
            <a:endParaRPr lang="en-US" b="1">
              <a:solidFill>
                <a:schemeClr val="accent2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Söhne"/>
                <a:cs typeface="Arial"/>
              </a:rPr>
              <a:t>Junction</a:t>
            </a:r>
            <a:endParaRPr lang="en-US" b="1">
              <a:solidFill>
                <a:schemeClr val="accent2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b="1" err="1">
                <a:solidFill>
                  <a:schemeClr val="accent2">
                    <a:lumMod val="50000"/>
                  </a:schemeClr>
                </a:solidFill>
                <a:latin typeface="Söhne"/>
                <a:cs typeface="Arial"/>
              </a:rPr>
              <a:t>No_Exit</a:t>
            </a:r>
            <a:endParaRPr lang="en-US" b="1">
              <a:solidFill>
                <a:schemeClr val="accent2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Söhne"/>
                <a:cs typeface="Arial"/>
              </a:rPr>
              <a:t>Railway</a:t>
            </a:r>
            <a:endParaRPr lang="en-US" b="1">
              <a:solidFill>
                <a:schemeClr val="accent2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Söhne"/>
                <a:cs typeface="Arial"/>
              </a:rPr>
              <a:t>Roundabout</a:t>
            </a:r>
            <a:endParaRPr lang="en-US" b="1">
              <a:solidFill>
                <a:schemeClr val="accent2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Söhne"/>
                <a:cs typeface="Arial"/>
              </a:rPr>
              <a:t>Station</a:t>
            </a:r>
            <a:endParaRPr lang="en-US" b="1">
              <a:solidFill>
                <a:schemeClr val="accent2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Söhne"/>
                <a:cs typeface="Arial"/>
              </a:rPr>
              <a:t>Stop</a:t>
            </a:r>
            <a:endParaRPr lang="en-US" b="1">
              <a:solidFill>
                <a:schemeClr val="accent2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b="1" err="1">
                <a:solidFill>
                  <a:schemeClr val="accent2">
                    <a:lumMod val="50000"/>
                  </a:schemeClr>
                </a:solidFill>
                <a:latin typeface="Söhne"/>
                <a:cs typeface="Arial"/>
              </a:rPr>
              <a:t>Traffic_Calming</a:t>
            </a:r>
            <a:endParaRPr lang="en-US" b="1">
              <a:solidFill>
                <a:schemeClr val="accent2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b="1" err="1">
                <a:solidFill>
                  <a:schemeClr val="accent2">
                    <a:lumMod val="50000"/>
                  </a:schemeClr>
                </a:solidFill>
                <a:latin typeface="Söhne"/>
                <a:cs typeface="Arial"/>
              </a:rPr>
              <a:t>Traffic_Signal</a:t>
            </a:r>
            <a:endParaRPr lang="en-US" b="1">
              <a:solidFill>
                <a:schemeClr val="accent2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b="1" err="1">
                <a:solidFill>
                  <a:schemeClr val="accent2">
                    <a:lumMod val="50000"/>
                  </a:schemeClr>
                </a:solidFill>
                <a:latin typeface="Söhne"/>
                <a:cs typeface="Arial"/>
              </a:rPr>
              <a:t>Turning_Loop</a:t>
            </a:r>
            <a:endParaRPr lang="en-US" b="1">
              <a:solidFill>
                <a:schemeClr val="accent2">
                  <a:lumMod val="50000"/>
                </a:schemeClr>
              </a:solidFill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dirty="0" err="1">
                <a:latin typeface="Söhne"/>
                <a:cs typeface="Arial"/>
              </a:rPr>
              <a:t>Sunrise_Sunset</a:t>
            </a:r>
            <a:endParaRPr lang="en-US" sz="1600" dirty="0">
              <a:latin typeface="Söhne"/>
              <a:cs typeface="Arial"/>
            </a:endParaRPr>
          </a:p>
          <a:p>
            <a:pPr marL="285750" indent="-285750" algn="just">
              <a:buChar char="•"/>
            </a:pPr>
            <a:r>
              <a:rPr lang="en-US" sz="1600" dirty="0" err="1">
                <a:latin typeface="Söhne"/>
                <a:cs typeface="Arial"/>
              </a:rPr>
              <a:t>Civil_Twilight</a:t>
            </a:r>
            <a:endParaRPr lang="en-US" dirty="0" err="1"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dirty="0" err="1">
                <a:latin typeface="Söhne"/>
                <a:cs typeface="Arial"/>
              </a:rPr>
              <a:t>Nautical_Twilight</a:t>
            </a:r>
            <a:endParaRPr lang="en-US" dirty="0" err="1">
              <a:latin typeface="Calibri" panose="020F0502020204030204"/>
              <a:cs typeface="Calibri"/>
            </a:endParaRPr>
          </a:p>
          <a:p>
            <a:pPr marL="285750" indent="-285750" algn="just">
              <a:buChar char="•"/>
            </a:pPr>
            <a:r>
              <a:rPr lang="en-US" sz="1600" dirty="0" err="1">
                <a:latin typeface="Söhne"/>
                <a:cs typeface="Arial"/>
              </a:rPr>
              <a:t>Astronomical_Twilight</a:t>
            </a:r>
            <a:r>
              <a:rPr lang="en-US" sz="1600" dirty="0">
                <a:latin typeface="Söhne"/>
                <a:cs typeface="Arial"/>
              </a:rPr>
              <a:t>​</a:t>
            </a:r>
            <a:endParaRPr lang="en-US" dirty="0">
              <a:cs typeface="Calibri"/>
            </a:endParaRPr>
          </a:p>
        </p:txBody>
      </p:sp>
      <p:sp>
        <p:nvSpPr>
          <p:cNvPr id="3" name="Globo: flecha derecha 2">
            <a:extLst>
              <a:ext uri="{FF2B5EF4-FFF2-40B4-BE49-F238E27FC236}">
                <a16:creationId xmlns:a16="http://schemas.microsoft.com/office/drawing/2014/main" id="{31FE1474-550C-0D2B-5975-CE8FC494DC73}"/>
              </a:ext>
            </a:extLst>
          </p:cNvPr>
          <p:cNvSpPr/>
          <p:nvPr/>
        </p:nvSpPr>
        <p:spPr>
          <a:xfrm>
            <a:off x="3707712" y="2373585"/>
            <a:ext cx="2770187" cy="3188137"/>
          </a:xfrm>
          <a:prstGeom prst="rightArrowCallout">
            <a:avLst/>
          </a:prstGeom>
          <a:noFill/>
          <a:ln w="57150">
            <a:solidFill>
              <a:srgbClr val="562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366FF2-020E-8668-4E82-819A6B516FC6}"/>
              </a:ext>
            </a:extLst>
          </p:cNvPr>
          <p:cNvSpPr txBox="1"/>
          <p:nvPr/>
        </p:nvSpPr>
        <p:spPr>
          <a:xfrm>
            <a:off x="6671289" y="366895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562100"/>
                </a:solidFill>
                <a:latin typeface="Palatino Linotype"/>
              </a:rPr>
              <a:t>Road features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64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720399" y="175341"/>
            <a:ext cx="8411243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b="1" dirty="0">
                <a:solidFill>
                  <a:srgbClr val="562100"/>
                </a:solidFill>
                <a:latin typeface="Palatino Linotype"/>
                <a:ea typeface="+mj-lt"/>
                <a:cs typeface="+mj-lt"/>
              </a:rPr>
              <a:t>Spatial Insight through Heatmapping</a:t>
            </a:r>
            <a:endParaRPr lang="es-ES" b="1" dirty="0">
              <a:latin typeface="Palatino Linotype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779844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562100"/>
                </a:solidFill>
                <a:latin typeface="+mj-lt"/>
                <a:ea typeface="Merriweather Light"/>
                <a:cs typeface="Merriweather Light"/>
                <a:sym typeface="Merriweather Light"/>
              </a:rPr>
              <a:pPr/>
              <a:t>6</a:t>
            </a:fld>
            <a:endParaRPr>
              <a:solidFill>
                <a:srgbClr val="562100"/>
              </a:solidFill>
              <a:latin typeface="+mj-l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73" name="Google Shape;73;p15"/>
          <p:cNvCxnSpPr>
            <a:cxnSpLocks/>
          </p:cNvCxnSpPr>
          <p:nvPr/>
        </p:nvCxnSpPr>
        <p:spPr>
          <a:xfrm>
            <a:off x="336000" y="978967"/>
            <a:ext cx="11520000" cy="20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634" y="344867"/>
            <a:ext cx="2096801" cy="454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ED53E9F-3F48-5906-9076-FBA1FB46F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675" r="7966" b="26988"/>
          <a:stretch/>
        </p:blipFill>
        <p:spPr>
          <a:xfrm>
            <a:off x="1422096" y="2959864"/>
            <a:ext cx="8179721" cy="3850243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CED3A26A-8F77-C825-9791-262FCB086FA3}"/>
              </a:ext>
            </a:extLst>
          </p:cNvPr>
          <p:cNvSpPr txBox="1"/>
          <p:nvPr/>
        </p:nvSpPr>
        <p:spPr>
          <a:xfrm>
            <a:off x="2749793" y="1334774"/>
            <a:ext cx="7489068" cy="18466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Are there more accidents in warmer or colder areas?</a:t>
            </a:r>
            <a:endParaRPr lang="es-E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Which city has the highest number of accidents? How about per capita?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What time of day are the accidents most frequent in?</a:t>
            </a:r>
            <a:endParaRPr lang="es-ES" sz="2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Which days of the week have the most accidents?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Which months have the most accidents?</a:t>
            </a:r>
            <a:endParaRPr lang="es-ES" sz="2000">
              <a:ea typeface="Calibri" panose="020F0502020204030204"/>
              <a:cs typeface="Calibri" panose="020F0502020204030204"/>
            </a:endParaRPr>
          </a:p>
          <a:p>
            <a:endParaRPr lang="en-US" sz="1600" dirty="0">
              <a:ea typeface="Calibri"/>
              <a:cs typeface="Calibri" panose="020F0502020204030204"/>
            </a:endParaRPr>
          </a:p>
          <a:p>
            <a:pPr algn="l"/>
            <a:endParaRPr lang="en-US" sz="1600" b="1" dirty="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16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720399" y="175341"/>
            <a:ext cx="8411243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b="1" dirty="0">
                <a:solidFill>
                  <a:srgbClr val="562100"/>
                </a:solidFill>
                <a:latin typeface="Palatino Linotype"/>
                <a:ea typeface="+mj-lt"/>
                <a:cs typeface="+mj-lt"/>
              </a:rPr>
              <a:t>Covid 19 effects in the PA </a:t>
            </a:r>
            <a:endParaRPr lang="es-ES" b="1" dirty="0">
              <a:latin typeface="Palatino Linotype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779844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dirty="0">
                <a:solidFill>
                  <a:srgbClr val="562100"/>
                </a:solidFill>
                <a:latin typeface="+mj-lt"/>
                <a:ea typeface="Merriweather Light"/>
                <a:cs typeface="Merriweather Light"/>
                <a:sym typeface="Merriweather Light"/>
              </a:rPr>
              <a:pPr/>
              <a:t>7</a:t>
            </a:fld>
            <a:endParaRPr dirty="0">
              <a:solidFill>
                <a:srgbClr val="562100"/>
              </a:solidFill>
              <a:latin typeface="+mj-l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73" name="Google Shape;73;p15"/>
          <p:cNvCxnSpPr>
            <a:cxnSpLocks/>
          </p:cNvCxnSpPr>
          <p:nvPr/>
        </p:nvCxnSpPr>
        <p:spPr>
          <a:xfrm>
            <a:off x="336000" y="978967"/>
            <a:ext cx="11520000" cy="20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634" y="344867"/>
            <a:ext cx="2096801" cy="4542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CED3A26A-8F77-C825-9791-262FCB086FA3}"/>
              </a:ext>
            </a:extLst>
          </p:cNvPr>
          <p:cNvSpPr txBox="1"/>
          <p:nvPr/>
        </p:nvSpPr>
        <p:spPr>
          <a:xfrm>
            <a:off x="1869950" y="1334774"/>
            <a:ext cx="8458885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If there were fewer cars on the streets during COVID, why did the number of accidents increase?</a:t>
            </a:r>
            <a:endParaRPr lang="es-ES" sz="2000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 trend appears to have increased from 2020 to 2022. Is there a discrepancy in this tendency?</a:t>
            </a:r>
            <a:endParaRPr lang="en-US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 number of accidents from 2016 to 2019 was similar trend. How correlated are these with the years from 2020 to 2022?</a:t>
            </a:r>
            <a:endParaRPr lang="en-US" dirty="0">
              <a:ea typeface="+mn-lt"/>
              <a:cs typeface="+mn-lt"/>
            </a:endParaRPr>
          </a:p>
          <a:p>
            <a:pPr algn="just"/>
            <a:endParaRPr lang="en-US" sz="1600" dirty="0">
              <a:ea typeface="Calibri"/>
              <a:cs typeface="Calibri" panose="020F0502020204030204"/>
            </a:endParaRPr>
          </a:p>
          <a:p>
            <a:pPr algn="just"/>
            <a:endParaRPr lang="en-US" sz="1600" b="1" dirty="0">
              <a:ea typeface="Calibri" panose="020F0502020204030204"/>
              <a:cs typeface="Calibri"/>
            </a:endParaRPr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0491E03-C538-CC45-6495-590A06A21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552" y="2842262"/>
            <a:ext cx="5973379" cy="379230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F6D51B3-B748-01B0-2B28-2356D14AB79D}"/>
              </a:ext>
            </a:extLst>
          </p:cNvPr>
          <p:cNvSpPr/>
          <p:nvPr/>
        </p:nvSpPr>
        <p:spPr>
          <a:xfrm>
            <a:off x="6201103" y="3126827"/>
            <a:ext cx="1821793" cy="3275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2A5DB2B-6B75-8D16-C75B-671191C90D87}"/>
              </a:ext>
            </a:extLst>
          </p:cNvPr>
          <p:cNvCxnSpPr/>
          <p:nvPr/>
        </p:nvCxnSpPr>
        <p:spPr>
          <a:xfrm flipV="1">
            <a:off x="8012387" y="4070131"/>
            <a:ext cx="1107088" cy="6271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ECF89DA-CF23-D8A4-D6DA-2B295100B538}"/>
              </a:ext>
            </a:extLst>
          </p:cNvPr>
          <p:cNvCxnSpPr/>
          <p:nvPr/>
        </p:nvCxnSpPr>
        <p:spPr>
          <a:xfrm>
            <a:off x="8264020" y="5821410"/>
            <a:ext cx="334717" cy="33939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F706C4D-E404-4FB9-9400-FBEFE8E7E4F2}"/>
              </a:ext>
            </a:extLst>
          </p:cNvPr>
          <p:cNvCxnSpPr>
            <a:cxnSpLocks/>
          </p:cNvCxnSpPr>
          <p:nvPr/>
        </p:nvCxnSpPr>
        <p:spPr>
          <a:xfrm flipH="1">
            <a:off x="8262147" y="5821411"/>
            <a:ext cx="352484" cy="339392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74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194882" y="122789"/>
            <a:ext cx="8971794" cy="8136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solidFill>
                  <a:srgbClr val="562100"/>
                </a:solidFill>
                <a:latin typeface="Palatino Linotype"/>
                <a:ea typeface="+mj-lt"/>
                <a:cs typeface="+mj-lt"/>
              </a:rPr>
              <a:t>Covid-19's impact on the number of accidents in Pennsylvania</a:t>
            </a:r>
            <a:endParaRPr lang="en-US" sz="2000" b="1" dirty="0">
              <a:solidFill>
                <a:srgbClr val="562100"/>
              </a:solidFill>
              <a:latin typeface="Palatino Linotype"/>
              <a:cs typeface="Calibri Ligh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779844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562100"/>
                </a:solidFill>
                <a:latin typeface="+mj-lt"/>
                <a:ea typeface="Merriweather Light"/>
                <a:cs typeface="Merriweather Light"/>
                <a:sym typeface="Merriweather Light"/>
              </a:rPr>
              <a:pPr/>
              <a:t>8</a:t>
            </a:fld>
            <a:endParaRPr>
              <a:solidFill>
                <a:srgbClr val="562100"/>
              </a:solidFill>
              <a:latin typeface="+mj-l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73" name="Google Shape;73;p15"/>
          <p:cNvCxnSpPr>
            <a:cxnSpLocks/>
          </p:cNvCxnSpPr>
          <p:nvPr/>
        </p:nvCxnSpPr>
        <p:spPr>
          <a:xfrm>
            <a:off x="336000" y="978967"/>
            <a:ext cx="11520000" cy="20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634" y="344867"/>
            <a:ext cx="2096801" cy="454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9E59B71-41E3-1FFF-430F-9ABE49267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08" y="1533287"/>
            <a:ext cx="11608128" cy="4275151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540A0C6-5C96-D88C-CD18-4B9739B46CC9}"/>
              </a:ext>
            </a:extLst>
          </p:cNvPr>
          <p:cNvCxnSpPr/>
          <p:nvPr/>
        </p:nvCxnSpPr>
        <p:spPr>
          <a:xfrm flipH="1" flipV="1">
            <a:off x="6335486" y="3094511"/>
            <a:ext cx="510638" cy="106482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1500EB8-0734-62D7-23B6-0CFD9275C94D}"/>
              </a:ext>
            </a:extLst>
          </p:cNvPr>
          <p:cNvSpPr txBox="1"/>
          <p:nvPr/>
        </p:nvSpPr>
        <p:spPr>
          <a:xfrm>
            <a:off x="4812451" y="2816191"/>
            <a:ext cx="188224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Merriweather Light"/>
                <a:cs typeface="Helvetica"/>
              </a:rPr>
              <a:t>MARCH 6, 2020</a:t>
            </a:r>
            <a:endParaRPr lang="es-ES" sz="1400" dirty="0">
              <a:latin typeface="Merriweather Light"/>
            </a:endParaRPr>
          </a:p>
          <a:p>
            <a:r>
              <a:rPr lang="en-US" sz="1100" b="1" dirty="0">
                <a:solidFill>
                  <a:srgbClr val="414141"/>
                </a:solidFill>
                <a:latin typeface="Merriweather Light"/>
                <a:cs typeface="Helvetica"/>
              </a:rPr>
              <a:t>First cases, disaster declaration</a:t>
            </a:r>
            <a:endParaRPr lang="en-US" sz="1400" dirty="0">
              <a:latin typeface="Merriweather Light"/>
            </a:endParaRPr>
          </a:p>
          <a:p>
            <a:endParaRPr lang="en-US" sz="1400" dirty="0">
              <a:latin typeface="Merriweather Light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346CBF4-CC2F-12EE-54A3-C97E0B746776}"/>
              </a:ext>
            </a:extLst>
          </p:cNvPr>
          <p:cNvSpPr txBox="1"/>
          <p:nvPr/>
        </p:nvSpPr>
        <p:spPr>
          <a:xfrm>
            <a:off x="627413" y="6109855"/>
            <a:ext cx="83740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 [</a:t>
            </a:r>
            <a:r>
              <a:rPr lang="en-US" dirty="0">
                <a:hlinkClick r:id="rId5"/>
              </a:rPr>
              <a:t>https://www.abc27.com/timeline-of-a-year-of-covid-19-in-pennsylvania/</a:t>
            </a:r>
            <a:r>
              <a:rPr lang="en-US" dirty="0"/>
              <a:t>,</a:t>
            </a:r>
            <a:endParaRPr lang="es-ES" dirty="0"/>
          </a:p>
          <a:p>
            <a:r>
              <a:rPr lang="en-US" dirty="0">
                <a:ea typeface="+mn-lt"/>
                <a:cs typeface="+mn-lt"/>
                <a:hlinkClick r:id="rId6"/>
              </a:rPr>
              <a:t>https://en.wikipedia.org/wiki/COVID-19_pandemic_in_Pennsylvania</a:t>
            </a:r>
            <a:r>
              <a:rPr lang="en-US" dirty="0"/>
              <a:t>]</a:t>
            </a:r>
            <a:endParaRPr lang="en-U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17B20E8-B505-322D-66C4-9757F87296EA}"/>
              </a:ext>
            </a:extLst>
          </p:cNvPr>
          <p:cNvSpPr txBox="1"/>
          <p:nvPr/>
        </p:nvSpPr>
        <p:spPr>
          <a:xfrm>
            <a:off x="5110347" y="2154381"/>
            <a:ext cx="18822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Merriweather Light"/>
                <a:cs typeface="Helvetica"/>
              </a:rPr>
              <a:t>MARCH 23, 2020</a:t>
            </a:r>
            <a:endParaRPr lang="es-ES" sz="1200" dirty="0">
              <a:latin typeface="Merriweather Light"/>
            </a:endParaRPr>
          </a:p>
          <a:p>
            <a:r>
              <a:rPr lang="en-US" sz="1050" b="1" dirty="0">
                <a:solidFill>
                  <a:srgbClr val="414141"/>
                </a:solidFill>
                <a:latin typeface="Merriweather Light"/>
                <a:cs typeface="Helvetica"/>
              </a:rPr>
              <a:t>Initial stay-at-home order</a:t>
            </a:r>
            <a:endParaRPr lang="en-US" sz="1200" dirty="0">
              <a:latin typeface="Merriweather Light"/>
            </a:endParaRPr>
          </a:p>
          <a:p>
            <a:endParaRPr lang="en-US" sz="1050" b="1" dirty="0">
              <a:latin typeface="Merriweather Light"/>
              <a:cs typeface="Helvetica"/>
            </a:endParaRPr>
          </a:p>
          <a:p>
            <a:endParaRPr lang="en-US" sz="1050" dirty="0">
              <a:latin typeface="Merriweather Light"/>
              <a:cs typeface="Calibri"/>
            </a:endParaRP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38BAD66A-32DD-BAC8-A7C6-CAF2128DF589}"/>
              </a:ext>
            </a:extLst>
          </p:cNvPr>
          <p:cNvCxnSpPr/>
          <p:nvPr/>
        </p:nvCxnSpPr>
        <p:spPr>
          <a:xfrm flipH="1" flipV="1">
            <a:off x="6579475" y="2721304"/>
            <a:ext cx="434428" cy="98622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CCD22ACA-AC8A-750F-8B55-2A065308864A}"/>
              </a:ext>
            </a:extLst>
          </p:cNvPr>
          <p:cNvCxnSpPr/>
          <p:nvPr/>
        </p:nvCxnSpPr>
        <p:spPr>
          <a:xfrm flipH="1" flipV="1">
            <a:off x="7712075" y="2689007"/>
            <a:ext cx="425668" cy="128401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551CE68E-7833-F2AD-2E05-9C5A5C9BD6FB}"/>
              </a:ext>
            </a:extLst>
          </p:cNvPr>
          <p:cNvSpPr txBox="1"/>
          <p:nvPr/>
        </p:nvSpPr>
        <p:spPr>
          <a:xfrm>
            <a:off x="6888346" y="1909139"/>
            <a:ext cx="1882240" cy="761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Merriweather Light"/>
                <a:cs typeface="Helvetica"/>
              </a:rPr>
              <a:t>August, 2020</a:t>
            </a:r>
            <a:endParaRPr lang="es-ES" sz="1200" dirty="0">
              <a:latin typeface="Merriweather Light"/>
            </a:endParaRPr>
          </a:p>
          <a:p>
            <a:r>
              <a:rPr lang="en-US" sz="1050" b="1" dirty="0">
                <a:solidFill>
                  <a:srgbClr val="414141"/>
                </a:solidFill>
                <a:latin typeface="Merriweather Light"/>
                <a:cs typeface="Helvetica"/>
              </a:rPr>
              <a:t>Schools remain activities</a:t>
            </a:r>
          </a:p>
          <a:p>
            <a:endParaRPr lang="en-US" sz="1050" b="1" dirty="0">
              <a:latin typeface="Merriweather Light"/>
              <a:cs typeface="Helvetica"/>
            </a:endParaRPr>
          </a:p>
          <a:p>
            <a:endParaRPr lang="en-US" sz="1050" dirty="0">
              <a:latin typeface="Merriweather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263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720399" y="175341"/>
            <a:ext cx="8411243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US" sz="2800" b="1" dirty="0">
                <a:solidFill>
                  <a:srgbClr val="562100"/>
                </a:solidFill>
                <a:latin typeface="Palatino Linotype"/>
                <a:cs typeface="Calibri Light"/>
              </a:rPr>
              <a:t>Random forest severity classification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779844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562100"/>
                </a:solidFill>
                <a:latin typeface="+mj-lt"/>
                <a:ea typeface="Merriweather Light"/>
                <a:cs typeface="Merriweather Light"/>
                <a:sym typeface="Merriweather Light"/>
              </a:rPr>
              <a:pPr/>
              <a:t>9</a:t>
            </a:fld>
            <a:endParaRPr>
              <a:solidFill>
                <a:srgbClr val="562100"/>
              </a:solidFill>
              <a:latin typeface="+mj-l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73" name="Google Shape;73;p15"/>
          <p:cNvCxnSpPr>
            <a:cxnSpLocks/>
          </p:cNvCxnSpPr>
          <p:nvPr/>
        </p:nvCxnSpPr>
        <p:spPr>
          <a:xfrm>
            <a:off x="336000" y="978967"/>
            <a:ext cx="11520000" cy="20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634" y="344867"/>
            <a:ext cx="2096801" cy="454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F774A8E-5198-D09D-B67E-EC3BFECE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63" y="1505333"/>
            <a:ext cx="11648872" cy="4245267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B4102CD-65A6-928A-D3A5-65004817873B}"/>
              </a:ext>
            </a:extLst>
          </p:cNvPr>
          <p:cNvCxnSpPr/>
          <p:nvPr/>
        </p:nvCxnSpPr>
        <p:spPr>
          <a:xfrm>
            <a:off x="6324600" y="1879601"/>
            <a:ext cx="8467" cy="3047999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23F4AC4-1021-EBF8-882E-D52D4A1CAC3B}"/>
              </a:ext>
            </a:extLst>
          </p:cNvPr>
          <p:cNvSpPr txBox="1"/>
          <p:nvPr/>
        </p:nvSpPr>
        <p:spPr>
          <a:xfrm>
            <a:off x="3339630" y="5851406"/>
            <a:ext cx="80395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Train data                                                                            Prediction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927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ef7a52-3cd6-4df1-9c5e-26addcf528c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C5BC9BBDE66C43B32A837DF6E52296" ma:contentTypeVersion="16" ma:contentTypeDescription="Create a new document." ma:contentTypeScope="" ma:versionID="fffdb2c157b84ab8977f1efc919bd424">
  <xsd:schema xmlns:xsd="http://www.w3.org/2001/XMLSchema" xmlns:xs="http://www.w3.org/2001/XMLSchema" xmlns:p="http://schemas.microsoft.com/office/2006/metadata/properties" xmlns:ns3="baef7a52-3cd6-4df1-9c5e-26addcf528c1" xmlns:ns4="b3d509c2-8a8b-48b3-bae0-fe7cd5cab896" targetNamespace="http://schemas.microsoft.com/office/2006/metadata/properties" ma:root="true" ma:fieldsID="1c3d1a560ee38463df9e86b521c561b6" ns3:_="" ns4:_="">
    <xsd:import namespace="baef7a52-3cd6-4df1-9c5e-26addcf528c1"/>
    <xsd:import namespace="b3d509c2-8a8b-48b3-bae0-fe7cd5cab8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f7a52-3cd6-4df1-9c5e-26addcf528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20" nillable="true" ma:displayName="Tags" ma:internalName="MediaServiceAutoTag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509c2-8a8b-48b3-bae0-fe7cd5cab89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0CB430-8CEF-48B9-8A31-166B0F5FE3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D5E8BC-7A6D-42F1-A813-43DD5EEBCC2B}">
  <ds:schemaRefs>
    <ds:schemaRef ds:uri="http://www.w3.org/XML/1998/namespace"/>
    <ds:schemaRef ds:uri="http://schemas.microsoft.com/office/2006/documentManagement/types"/>
    <ds:schemaRef ds:uri="baef7a52-3cd6-4df1-9c5e-26addcf528c1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b3d509c2-8a8b-48b3-bae0-fe7cd5cab896"/>
  </ds:schemaRefs>
</ds:datastoreItem>
</file>

<file path=customXml/itemProps3.xml><?xml version="1.0" encoding="utf-8"?>
<ds:datastoreItem xmlns:ds="http://schemas.openxmlformats.org/officeDocument/2006/customXml" ds:itemID="{03B28E85-8ED0-439C-9669-184721FEF6EF}">
  <ds:schemaRefs>
    <ds:schemaRef ds:uri="b3d509c2-8a8b-48b3-bae0-fe7cd5cab896"/>
    <ds:schemaRef ds:uri="baef7a52-3cd6-4df1-9c5e-26addcf528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13979</TotalTime>
  <Words>648</Words>
  <Application>Microsoft Office PowerPoint</Application>
  <PresentationFormat>Panorámica</PresentationFormat>
  <Paragraphs>75</Paragraphs>
  <Slides>14</Slides>
  <Notes>14</Notes>
  <HiddenSlides>3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Office Theme</vt:lpstr>
      <vt:lpstr>Simple Light</vt:lpstr>
      <vt:lpstr>Traffic Accidents in Pennsylvania </vt:lpstr>
      <vt:lpstr>Dataset</vt:lpstr>
      <vt:lpstr>Dataset for PA</vt:lpstr>
      <vt:lpstr>Challenges</vt:lpstr>
      <vt:lpstr>Features</vt:lpstr>
      <vt:lpstr>Spatial Insight through Heatmapping</vt:lpstr>
      <vt:lpstr>Covid 19 effects in the PA </vt:lpstr>
      <vt:lpstr>Covid-19's impact on the number of accidents in Pennsylvania</vt:lpstr>
      <vt:lpstr>Random forest severity classification</vt:lpstr>
      <vt:lpstr>Predictions of Temporal Patterns and Severity Analysis</vt:lpstr>
      <vt:lpstr>Correlation of Severity with Roadway </vt:lpstr>
      <vt:lpstr>  Correlation of Severity with Roadway Attributes</vt:lpstr>
      <vt:lpstr>Weather conditions Attributes</vt:lpstr>
      <vt:lpstr>Thank you Diego S. D’Antonio diego.s.dantonio@lehigh.edu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Control for Cooperative Aerial Transportation Using Catenary Robots</dc:title>
  <dc:creator>Diego Fernando Salazar D Antonio</dc:creator>
  <cp:lastModifiedBy>Diego Salazar D Antonio</cp:lastModifiedBy>
  <cp:revision>1058</cp:revision>
  <dcterms:created xsi:type="dcterms:W3CDTF">2021-08-10T15:13:43Z</dcterms:created>
  <dcterms:modified xsi:type="dcterms:W3CDTF">2023-12-06T16:26:56Z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0x010100C6C5BC9BBDE66C43B32A837DF6E52296</vt:lpwstr>
  </property>
</Properties>
</file>