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50000"/>
              <a:defRPr sz="4400"/>
            </a:lvl1pPr>
            <a:lvl2pPr>
              <a:buClr>
                <a:srgbClr val="C00000"/>
              </a:buClr>
              <a:buSzPct val="50000"/>
              <a:defRPr sz="3600"/>
            </a:lvl2pPr>
            <a:lvl3pPr>
              <a:buClr>
                <a:srgbClr val="C00000"/>
              </a:buClr>
              <a:buSzPct val="50000"/>
              <a:defRPr/>
            </a:lvl3pPr>
            <a:lvl4pPr>
              <a:buClr>
                <a:srgbClr val="C00000"/>
              </a:buClr>
              <a:buSzPct val="50000"/>
              <a:defRPr/>
            </a:lvl4pPr>
            <a:lvl5pPr>
              <a:buClr>
                <a:srgbClr val="C00000"/>
              </a:buClr>
              <a:buSzPct val="50000"/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2"/>
          <a:stretch/>
        </p:blipFill>
        <p:spPr>
          <a:xfrm>
            <a:off x="10479553" y="347751"/>
            <a:ext cx="554318" cy="59782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DBBroker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97246" cy="861420"/>
          </a:xfrm>
        </p:spPr>
        <p:txBody>
          <a:bodyPr/>
          <a:lstStyle/>
          <a:p>
            <a:r>
              <a:rPr lang="pt-BR" dirty="0"/>
              <a:t>Uma ferramenta .NET grátis, leve e simples de </a:t>
            </a:r>
            <a:r>
              <a:rPr lang="pt-BR" dirty="0" smtClean="0"/>
              <a:t>usar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9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2191056" cy="2200582"/>
          </a:xfrm>
        </p:spPr>
      </p:pic>
      <p:sp>
        <p:nvSpPr>
          <p:cNvPr id="5" name="CaixaDeTexto 4"/>
          <p:cNvSpPr txBox="1"/>
          <p:nvPr/>
        </p:nvSpPr>
        <p:spPr>
          <a:xfrm>
            <a:off x="646110" y="4337839"/>
            <a:ext cx="10644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Diego Morais | diegosiao@gmail.com</a:t>
            </a:r>
          </a:p>
          <a:p>
            <a:r>
              <a:rPr lang="pt-BR" sz="2000" dirty="0" smtClean="0"/>
              <a:t>Especialista em Desenvolvimento de Sistemas </a:t>
            </a:r>
            <a:r>
              <a:rPr lang="pt-BR" sz="2000" dirty="0" smtClean="0"/>
              <a:t>Corporativos - FARN</a:t>
            </a:r>
            <a:endParaRPr lang="pt-BR" sz="2000" dirty="0" smtClean="0"/>
          </a:p>
          <a:p>
            <a:r>
              <a:rPr lang="pt-BR" sz="2000" dirty="0" smtClean="0"/>
              <a:t>Profissional Certificado pela Microsoft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351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DBBroker?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biblioteca ORM .NET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Desenvolvida e utilizada em produção desde 2012</a:t>
            </a:r>
          </a:p>
        </p:txBody>
      </p:sp>
    </p:spTree>
    <p:extLst>
      <p:ext uri="{BB962C8B-B14F-4D97-AF65-F5344CB8AC3E}">
        <p14:creationId xmlns:p14="http://schemas.microsoft.com/office/powerpoint/2010/main" val="7602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62100"/>
            <a:ext cx="8946541" cy="4686299"/>
          </a:xfrm>
        </p:spPr>
        <p:txBody>
          <a:bodyPr/>
          <a:lstStyle/>
          <a:p>
            <a:r>
              <a:rPr lang="pt-BR" dirty="0" smtClean="0"/>
              <a:t>Vídeo 1</a:t>
            </a:r>
          </a:p>
          <a:p>
            <a:pPr lvl="1"/>
            <a:r>
              <a:rPr lang="pt-BR" dirty="0" smtClean="0"/>
              <a:t>Criação do projeto de </a:t>
            </a:r>
            <a:r>
              <a:rPr lang="pt-BR" dirty="0" smtClean="0"/>
              <a:t>exemplo e classes </a:t>
            </a:r>
            <a:r>
              <a:rPr lang="pt-BR" dirty="0" smtClean="0"/>
              <a:t>de Domínio </a:t>
            </a:r>
          </a:p>
          <a:p>
            <a:pPr lvl="1"/>
            <a:r>
              <a:rPr lang="pt-BR" dirty="0" smtClean="0"/>
              <a:t>Mapeamento com DBBroker</a:t>
            </a:r>
          </a:p>
        </p:txBody>
      </p:sp>
    </p:spTree>
    <p:extLst>
      <p:ext uri="{BB962C8B-B14F-4D97-AF65-F5344CB8AC3E}">
        <p14:creationId xmlns:p14="http://schemas.microsoft.com/office/powerpoint/2010/main" val="1167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62100"/>
            <a:ext cx="8946541" cy="4686299"/>
          </a:xfrm>
        </p:spPr>
        <p:txBody>
          <a:bodyPr/>
          <a:lstStyle/>
          <a:p>
            <a:r>
              <a:rPr lang="pt-BR" dirty="0" smtClean="0"/>
              <a:t>Vídeo 2</a:t>
            </a:r>
          </a:p>
          <a:p>
            <a:pPr lvl="1"/>
            <a:r>
              <a:rPr lang="pt-BR" dirty="0" smtClean="0"/>
              <a:t>Criando o arquivo </a:t>
            </a:r>
            <a:r>
              <a:rPr lang="pt-BR" dirty="0" err="1" smtClean="0"/>
              <a:t>DBBroker.config</a:t>
            </a:r>
            <a:endParaRPr lang="pt-BR" dirty="0" smtClean="0"/>
          </a:p>
          <a:p>
            <a:pPr lvl="1"/>
            <a:r>
              <a:rPr lang="pt-BR" dirty="0" smtClean="0"/>
              <a:t>Criando a base de </a:t>
            </a:r>
            <a:r>
              <a:rPr lang="pt-BR" dirty="0" smtClean="0"/>
              <a:t>dados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516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62100"/>
            <a:ext cx="8946541" cy="4686299"/>
          </a:xfrm>
        </p:spPr>
        <p:txBody>
          <a:bodyPr/>
          <a:lstStyle/>
          <a:p>
            <a:r>
              <a:rPr lang="pt-BR" dirty="0" smtClean="0"/>
              <a:t>Vídeo 3</a:t>
            </a:r>
          </a:p>
          <a:p>
            <a:pPr lvl="1"/>
            <a:r>
              <a:rPr lang="pt-BR" dirty="0"/>
              <a:t>Criando as classes de acesso a </a:t>
            </a:r>
            <a:r>
              <a:rPr lang="pt-BR" dirty="0" smtClean="0"/>
              <a:t>dados</a:t>
            </a:r>
            <a:endParaRPr lang="pt-BR" dirty="0" smtClean="0"/>
          </a:p>
          <a:p>
            <a:pPr lvl="1"/>
            <a:r>
              <a:rPr lang="pt-BR" dirty="0" smtClean="0"/>
              <a:t>Estendendo </a:t>
            </a:r>
            <a:r>
              <a:rPr lang="pt-BR" dirty="0" smtClean="0"/>
              <a:t>as classes de acesso </a:t>
            </a:r>
            <a:r>
              <a:rPr lang="pt-BR" dirty="0" smtClean="0"/>
              <a:t> </a:t>
            </a:r>
            <a:r>
              <a:rPr lang="pt-BR" dirty="0" smtClean="0"/>
              <a:t>dados: </a:t>
            </a:r>
            <a:r>
              <a:rPr lang="pt-BR" dirty="0" err="1" smtClean="0"/>
              <a:t>ExecCmdSQL</a:t>
            </a:r>
            <a:r>
              <a:rPr lang="pt-BR" dirty="0" smtClean="0"/>
              <a:t>()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18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62100"/>
            <a:ext cx="8946541" cy="4686299"/>
          </a:xfrm>
        </p:spPr>
        <p:txBody>
          <a:bodyPr/>
          <a:lstStyle/>
          <a:p>
            <a:r>
              <a:rPr lang="pt-BR" dirty="0" smtClean="0"/>
              <a:t>Vídeo </a:t>
            </a:r>
            <a:r>
              <a:rPr lang="pt-BR" dirty="0" smtClean="0"/>
              <a:t>4</a:t>
            </a:r>
            <a:endParaRPr lang="pt-BR" dirty="0" smtClean="0"/>
          </a:p>
          <a:p>
            <a:pPr lvl="1"/>
            <a:r>
              <a:rPr lang="pt-BR" dirty="0" smtClean="0"/>
              <a:t>Trabalhando </a:t>
            </a:r>
            <a:r>
              <a:rPr lang="pt-BR" dirty="0" smtClean="0"/>
              <a:t>com transações</a:t>
            </a:r>
          </a:p>
          <a:p>
            <a:pPr lvl="1"/>
            <a:r>
              <a:rPr lang="pt-BR" dirty="0" err="1" smtClean="0"/>
              <a:t>Encriptando</a:t>
            </a:r>
            <a:r>
              <a:rPr lang="pt-BR" dirty="0" smtClean="0"/>
              <a:t> </a:t>
            </a:r>
            <a:r>
              <a:rPr lang="pt-BR" dirty="0" smtClean="0"/>
              <a:t>o arquivo </a:t>
            </a:r>
            <a:r>
              <a:rPr lang="pt-BR" dirty="0" err="1" smtClean="0"/>
              <a:t>DBBroker.config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5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por assistir!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Acesse:</a:t>
            </a:r>
          </a:p>
          <a:p>
            <a:pPr lvl="1"/>
            <a:r>
              <a:rPr lang="pt-BR" dirty="0" smtClean="0"/>
              <a:t>www.getdbbroker.com</a:t>
            </a:r>
          </a:p>
          <a:p>
            <a:endParaRPr lang="pt-BR" dirty="0" smtClean="0"/>
          </a:p>
          <a:p>
            <a:r>
              <a:rPr lang="pt-BR" dirty="0" smtClean="0"/>
              <a:t>Curta e compartilhe!</a:t>
            </a:r>
          </a:p>
          <a:p>
            <a:pPr lvl="1"/>
            <a:r>
              <a:rPr lang="pt-BR" dirty="0" smtClean="0"/>
              <a:t>facebok.com/</a:t>
            </a:r>
            <a:r>
              <a:rPr lang="pt-BR" dirty="0" err="1" smtClean="0"/>
              <a:t>getdbbroker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24" y="4279033"/>
            <a:ext cx="787400" cy="6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115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DBBroker</vt:lpstr>
      <vt:lpstr>Apresentação</vt:lpstr>
      <vt:lpstr>O que é o DBBroker?</vt:lpstr>
      <vt:lpstr>Agenda</vt:lpstr>
      <vt:lpstr>Agenda</vt:lpstr>
      <vt:lpstr>Agenda</vt:lpstr>
      <vt:lpstr>Agenda</vt:lpstr>
      <vt:lpstr>Obrigado por assistir!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DBBroker</dc:title>
  <dc:creator>Diego Morais</dc:creator>
  <cp:lastModifiedBy>Diego Morais</cp:lastModifiedBy>
  <cp:revision>18</cp:revision>
  <dcterms:created xsi:type="dcterms:W3CDTF">2015-07-11T23:59:49Z</dcterms:created>
  <dcterms:modified xsi:type="dcterms:W3CDTF">2015-07-18T15:13:52Z</dcterms:modified>
</cp:coreProperties>
</file>