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71" r:id="rId2"/>
  </p:sldMasterIdLst>
  <p:sldIdLst>
    <p:sldId id="256" r:id="rId3"/>
    <p:sldId id="266" r:id="rId4"/>
    <p:sldId id="267" r:id="rId5"/>
    <p:sldId id="268" r:id="rId6"/>
    <p:sldId id="269" r:id="rId7"/>
    <p:sldId id="270" r:id="rId8"/>
    <p:sldId id="259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4A4A"/>
    <a:srgbClr val="FAA8A8"/>
    <a:srgbClr val="9E0A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8/14/2015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8/14/2015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562FBE-57C8-4A12-8EDB-89F0C70D2F54}" type="datetimeFigureOut">
              <a:rPr lang="pt-BR" smtClean="0"/>
              <a:t>14/08/2015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C7F2F2-2E86-467E-93B5-CF48397839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07763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562FBE-57C8-4A12-8EDB-89F0C70D2F54}" type="datetimeFigureOut">
              <a:rPr lang="pt-BR" smtClean="0"/>
              <a:t>14/08/2015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C7F2F2-2E86-467E-93B5-CF48397839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2074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buSzPct val="50000"/>
              <a:defRPr sz="4400"/>
            </a:lvl1pPr>
            <a:lvl2pPr>
              <a:buClr>
                <a:srgbClr val="C00000"/>
              </a:buClr>
              <a:buSzPct val="50000"/>
              <a:defRPr sz="3600"/>
            </a:lvl2pPr>
            <a:lvl3pPr>
              <a:buClr>
                <a:srgbClr val="C00000"/>
              </a:buClr>
              <a:buSzPct val="50000"/>
              <a:defRPr/>
            </a:lvl3pPr>
            <a:lvl4pPr>
              <a:buClr>
                <a:srgbClr val="C00000"/>
              </a:buClr>
              <a:buSzPct val="50000"/>
              <a:defRPr/>
            </a:lvl4pPr>
            <a:lvl5pPr>
              <a:buClr>
                <a:srgbClr val="C00000"/>
              </a:buClr>
              <a:buSzPct val="50000"/>
              <a:defRPr/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562FBE-57C8-4A12-8EDB-89F0C70D2F54}" type="datetimeFigureOut">
              <a:rPr lang="pt-BR" smtClean="0"/>
              <a:t>14/08/2015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C7F2F2-2E86-467E-93B5-CF48397839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6168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562FBE-57C8-4A12-8EDB-89F0C70D2F54}" type="datetimeFigureOut">
              <a:rPr lang="pt-BR" smtClean="0"/>
              <a:t>14/08/2015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C7F2F2-2E86-467E-93B5-CF48397839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8778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562FBE-57C8-4A12-8EDB-89F0C70D2F54}" type="datetimeFigureOut">
              <a:rPr lang="pt-BR" smtClean="0"/>
              <a:t>14/08/2015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C7F2F2-2E86-467E-93B5-CF48397839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66141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562FBE-57C8-4A12-8EDB-89F0C70D2F54}" type="datetimeFigureOut">
              <a:rPr lang="pt-BR" smtClean="0"/>
              <a:t>14/08/2015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C7F2F2-2E86-467E-93B5-CF48397839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9085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562FBE-57C8-4A12-8EDB-89F0C70D2F54}" type="datetimeFigureOut">
              <a:rPr lang="pt-BR" smtClean="0"/>
              <a:t>14/08/2015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C7F2F2-2E86-467E-93B5-CF48397839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5515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562FBE-57C8-4A12-8EDB-89F0C70D2F54}" type="datetimeFigureOut">
              <a:rPr lang="pt-BR" smtClean="0"/>
              <a:t>14/08/2015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C7F2F2-2E86-467E-93B5-CF48397839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36883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562FBE-57C8-4A12-8EDB-89F0C70D2F54}" type="datetimeFigureOut">
              <a:rPr lang="pt-BR" smtClean="0"/>
              <a:t>14/08/2015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C7F2F2-2E86-467E-93B5-CF48397839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11755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562FBE-57C8-4A12-8EDB-89F0C70D2F54}" type="datetimeFigureOut">
              <a:rPr lang="pt-BR" smtClean="0"/>
              <a:t>14/08/2015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C7F2F2-2E86-467E-93B5-CF48397839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66404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562FBE-57C8-4A12-8EDB-89F0C70D2F54}" type="datetimeFigureOut">
              <a:rPr lang="pt-BR" smtClean="0"/>
              <a:t>14/08/2015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C7F2F2-2E86-467E-93B5-CF48397839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642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8/14/2015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8/14/2015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8/14/2015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952"/>
          <a:stretch/>
        </p:blipFill>
        <p:spPr>
          <a:xfrm>
            <a:off x="10479553" y="347751"/>
            <a:ext cx="554318" cy="597827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451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DBBroker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10097246" cy="861420"/>
          </a:xfrm>
        </p:spPr>
        <p:txBody>
          <a:bodyPr/>
          <a:lstStyle/>
          <a:p>
            <a:r>
              <a:rPr lang="pt-BR" dirty="0"/>
              <a:t>Uma ferramenta .NET grátis, leve e simples de </a:t>
            </a:r>
            <a:r>
              <a:rPr lang="pt-BR" dirty="0" smtClean="0"/>
              <a:t>usar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0900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91590" y="0"/>
            <a:ext cx="9635490" cy="68580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pt-BR" dirty="0" smtClean="0"/>
              <a:t>Esse vídeo irá demonstrar </a:t>
            </a:r>
            <a:r>
              <a:rPr lang="pt-BR" dirty="0" smtClean="0"/>
              <a:t>a simplicidade do DBBroker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783106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91590" y="0"/>
            <a:ext cx="9635490" cy="68580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pt-BR" dirty="0" smtClean="0"/>
              <a:t>Temos 3 minutos para...</a:t>
            </a:r>
          </a:p>
        </p:txBody>
      </p:sp>
    </p:spTree>
    <p:extLst>
      <p:ext uri="{BB962C8B-B14F-4D97-AF65-F5344CB8AC3E}">
        <p14:creationId xmlns:p14="http://schemas.microsoft.com/office/powerpoint/2010/main" val="559045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91590" y="0"/>
            <a:ext cx="9635490" cy="68580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pt-BR" dirty="0" smtClean="0"/>
              <a:t>Criar uma aplicação e domínio</a:t>
            </a:r>
          </a:p>
        </p:txBody>
      </p:sp>
    </p:spTree>
    <p:extLst>
      <p:ext uri="{BB962C8B-B14F-4D97-AF65-F5344CB8AC3E}">
        <p14:creationId xmlns:p14="http://schemas.microsoft.com/office/powerpoint/2010/main" val="3483874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91590" y="0"/>
            <a:ext cx="9635490" cy="68580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pt-BR" dirty="0" smtClean="0"/>
              <a:t>Criar uma base de dados</a:t>
            </a:r>
          </a:p>
        </p:txBody>
      </p:sp>
    </p:spTree>
    <p:extLst>
      <p:ext uri="{BB962C8B-B14F-4D97-AF65-F5344CB8AC3E}">
        <p14:creationId xmlns:p14="http://schemas.microsoft.com/office/powerpoint/2010/main" val="4017766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91590" y="0"/>
            <a:ext cx="9635490" cy="68580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pt-BR" dirty="0" smtClean="0"/>
              <a:t>Persistir e recuperar dados</a:t>
            </a:r>
          </a:p>
        </p:txBody>
      </p:sp>
    </p:spTree>
    <p:extLst>
      <p:ext uri="{BB962C8B-B14F-4D97-AF65-F5344CB8AC3E}">
        <p14:creationId xmlns:p14="http://schemas.microsoft.com/office/powerpoint/2010/main" val="2251170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Obrigado por assistir!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Acesse:</a:t>
            </a:r>
          </a:p>
          <a:p>
            <a:pPr lvl="1"/>
            <a:r>
              <a:rPr lang="pt-BR" dirty="0" smtClean="0"/>
              <a:t>www.getdbbroker.com</a:t>
            </a:r>
          </a:p>
          <a:p>
            <a:endParaRPr lang="pt-BR" dirty="0" smtClean="0"/>
          </a:p>
          <a:p>
            <a:r>
              <a:rPr lang="pt-BR" dirty="0" smtClean="0"/>
              <a:t>Curta e compartilhe!</a:t>
            </a:r>
          </a:p>
          <a:p>
            <a:pPr lvl="1"/>
            <a:r>
              <a:rPr lang="pt-BR" dirty="0" smtClean="0"/>
              <a:t>facebok.com/</a:t>
            </a:r>
            <a:r>
              <a:rPr lang="pt-BR" dirty="0" err="1" smtClean="0"/>
              <a:t>getdbbroker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724" y="4279033"/>
            <a:ext cx="787400" cy="67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5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694" y="1574721"/>
            <a:ext cx="5458945" cy="135694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0" y="395478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F44A4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www.getdbbroker.com</a:t>
            </a:r>
            <a:endParaRPr lang="pt-BR" sz="4000" b="1" dirty="0">
              <a:solidFill>
                <a:srgbClr val="F44A4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947110" y="6325865"/>
            <a:ext cx="8297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DBBroker © 2015 | Visual Studio e SQL Server são marcas de propriedades da Microsoft</a:t>
            </a:r>
            <a:endParaRPr lang="pt-BR" sz="1400" dirty="0">
              <a:solidFill>
                <a:schemeClr val="tx1">
                  <a:lumMod val="50000"/>
                  <a:lumOff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0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304</TotalTime>
  <Words>67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Segoe UI Light</vt:lpstr>
      <vt:lpstr>Wingdings 3</vt:lpstr>
      <vt:lpstr>Íon</vt:lpstr>
      <vt:lpstr>Personalizar design</vt:lpstr>
      <vt:lpstr>DBBroker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Obrigado por assistir!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DBBroker</dc:title>
  <dc:creator>Diego Morais</dc:creator>
  <cp:lastModifiedBy>Diego Morais</cp:lastModifiedBy>
  <cp:revision>24</cp:revision>
  <dcterms:created xsi:type="dcterms:W3CDTF">2015-07-11T23:59:49Z</dcterms:created>
  <dcterms:modified xsi:type="dcterms:W3CDTF">2015-08-14T21:37:23Z</dcterms:modified>
</cp:coreProperties>
</file>