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SzPct val="50000"/>
              <a:defRPr sz="4400"/>
            </a:lvl1pPr>
            <a:lvl2pPr>
              <a:buClr>
                <a:srgbClr val="C00000"/>
              </a:buClr>
              <a:buSzPct val="50000"/>
              <a:defRPr sz="3600"/>
            </a:lvl2pPr>
            <a:lvl3pPr>
              <a:buClr>
                <a:srgbClr val="C00000"/>
              </a:buClr>
              <a:buSzPct val="50000"/>
              <a:defRPr/>
            </a:lvl3pPr>
            <a:lvl4pPr>
              <a:buClr>
                <a:srgbClr val="C00000"/>
              </a:buClr>
              <a:buSzPct val="50000"/>
              <a:defRPr/>
            </a:lvl4pPr>
            <a:lvl5pPr>
              <a:buClr>
                <a:srgbClr val="C00000"/>
              </a:buClr>
              <a:buSzPct val="50000"/>
              <a:defRPr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52"/>
          <a:stretch/>
        </p:blipFill>
        <p:spPr>
          <a:xfrm>
            <a:off x="10479553" y="347751"/>
            <a:ext cx="554318" cy="597827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DBBroker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097246" cy="861420"/>
          </a:xfrm>
        </p:spPr>
        <p:txBody>
          <a:bodyPr/>
          <a:lstStyle/>
          <a:p>
            <a:r>
              <a:rPr lang="en-US" dirty="0"/>
              <a:t>A free, lightweight and simple to use </a:t>
            </a:r>
            <a:r>
              <a:rPr lang="en-US" dirty="0" err="1"/>
              <a:t>.net</a:t>
            </a:r>
            <a:r>
              <a:rPr lang="en-US" dirty="0"/>
              <a:t> library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9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 am...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2191056" cy="2200582"/>
          </a:xfrm>
        </p:spPr>
      </p:pic>
      <p:sp>
        <p:nvSpPr>
          <p:cNvPr id="5" name="CaixaDeTexto 4"/>
          <p:cNvSpPr txBox="1"/>
          <p:nvPr/>
        </p:nvSpPr>
        <p:spPr>
          <a:xfrm>
            <a:off x="646110" y="4337839"/>
            <a:ext cx="10644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Diego Morais | diegosiao@gmail.com</a:t>
            </a:r>
          </a:p>
          <a:p>
            <a:r>
              <a:rPr lang="pt-BR" sz="2000" dirty="0" err="1" smtClean="0"/>
              <a:t>Corporative</a:t>
            </a:r>
            <a:r>
              <a:rPr lang="pt-BR" sz="2000" dirty="0" smtClean="0"/>
              <a:t> Software </a:t>
            </a:r>
            <a:r>
              <a:rPr lang="pt-BR" sz="2000" dirty="0" err="1" smtClean="0"/>
              <a:t>Development</a:t>
            </a:r>
            <a:r>
              <a:rPr lang="pt-BR" sz="2000" dirty="0" smtClean="0"/>
              <a:t> </a:t>
            </a:r>
            <a:r>
              <a:rPr lang="pt-BR" sz="2000" dirty="0" err="1" smtClean="0"/>
              <a:t>Specialist</a:t>
            </a:r>
            <a:r>
              <a:rPr lang="pt-BR" sz="2000" dirty="0" smtClean="0"/>
              <a:t> – FARN | </a:t>
            </a:r>
            <a:r>
              <a:rPr lang="pt-BR" sz="2000" dirty="0" err="1" smtClean="0"/>
              <a:t>Brazil</a:t>
            </a:r>
            <a:endParaRPr lang="pt-BR" sz="2000" dirty="0" smtClean="0"/>
          </a:p>
          <a:p>
            <a:r>
              <a:rPr lang="pt-BR" sz="2000" dirty="0" smtClean="0"/>
              <a:t>Microsoft </a:t>
            </a:r>
            <a:r>
              <a:rPr lang="pt-BR" sz="2000" dirty="0" err="1" smtClean="0"/>
              <a:t>Certified</a:t>
            </a:r>
            <a:r>
              <a:rPr lang="pt-BR" sz="2000" dirty="0" smtClean="0"/>
              <a:t> Professional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351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DBBroker?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lightweight ORM .NET Library</a:t>
            </a:r>
          </a:p>
          <a:p>
            <a:endParaRPr lang="en-US" sz="1400" dirty="0" smtClean="0"/>
          </a:p>
          <a:p>
            <a:r>
              <a:rPr lang="en-US" dirty="0" smtClean="0"/>
              <a:t>Developed and used in production since 2012</a:t>
            </a:r>
          </a:p>
          <a:p>
            <a:endParaRPr lang="en-US" sz="1400" dirty="0" smtClean="0"/>
          </a:p>
          <a:p>
            <a:r>
              <a:rPr lang="en-US" dirty="0" smtClean="0"/>
              <a:t>Little history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2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62100"/>
            <a:ext cx="8946541" cy="4686299"/>
          </a:xfrm>
        </p:spPr>
        <p:txBody>
          <a:bodyPr/>
          <a:lstStyle/>
          <a:p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mapping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DBBroker</a:t>
            </a:r>
          </a:p>
          <a:p>
            <a:r>
              <a:rPr lang="pt-BR" dirty="0" err="1" smtClean="0"/>
              <a:t>Database</a:t>
            </a:r>
            <a:r>
              <a:rPr lang="pt-BR" dirty="0" smtClean="0"/>
              <a:t> </a:t>
            </a:r>
            <a:r>
              <a:rPr lang="pt-BR" dirty="0" err="1" smtClean="0"/>
              <a:t>creation</a:t>
            </a:r>
            <a:endParaRPr lang="pt-BR" dirty="0"/>
          </a:p>
          <a:p>
            <a:r>
              <a:rPr lang="pt-BR" dirty="0" smtClean="0"/>
              <a:t>Data </a:t>
            </a:r>
            <a:r>
              <a:rPr lang="pt-BR" dirty="0" err="1" smtClean="0"/>
              <a:t>access</a:t>
            </a:r>
            <a:r>
              <a:rPr lang="pt-BR" dirty="0" smtClean="0"/>
              <a:t> classes</a:t>
            </a:r>
          </a:p>
          <a:p>
            <a:r>
              <a:rPr lang="pt-BR" dirty="0" err="1" smtClean="0"/>
              <a:t>ExecCmdSql</a:t>
            </a:r>
            <a:r>
              <a:rPr lang="pt-BR" dirty="0" smtClean="0"/>
              <a:t>: </a:t>
            </a:r>
            <a:r>
              <a:rPr lang="pt-BR" dirty="0" err="1" smtClean="0"/>
              <a:t>Joker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endParaRPr lang="pt-BR" dirty="0" smtClean="0"/>
          </a:p>
          <a:p>
            <a:r>
              <a:rPr lang="pt-BR" dirty="0" err="1" smtClean="0"/>
              <a:t>Database</a:t>
            </a:r>
            <a:r>
              <a:rPr lang="pt-BR" dirty="0" smtClean="0"/>
              <a:t> </a:t>
            </a:r>
            <a:r>
              <a:rPr lang="pt-BR" dirty="0" err="1" smtClean="0"/>
              <a:t>Transactions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67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Thank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for </a:t>
            </a:r>
            <a:r>
              <a:rPr lang="pt-BR" dirty="0" err="1" smtClean="0"/>
              <a:t>watching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Learn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contribute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www.getdbbroker.com</a:t>
            </a:r>
          </a:p>
          <a:p>
            <a:endParaRPr lang="pt-BR" sz="1900" dirty="0" smtClean="0"/>
          </a:p>
          <a:p>
            <a:r>
              <a:rPr lang="pt-BR" dirty="0" err="1" smtClean="0"/>
              <a:t>Like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dislike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video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039" y="3985458"/>
            <a:ext cx="654058" cy="56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875" y="2679596"/>
            <a:ext cx="5010250" cy="124540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6274190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2015 © DBBroker | MySQL, SQL Server, .NET and Visual Studio are commercial brands of their respective owners.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4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</TotalTime>
  <Words>102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</vt:lpstr>
      <vt:lpstr>DBBroker</vt:lpstr>
      <vt:lpstr>I am...</vt:lpstr>
      <vt:lpstr>What is DBBroker?</vt:lpstr>
      <vt:lpstr>Agenda</vt:lpstr>
      <vt:lpstr>Thank you for watching!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DBBroker</dc:title>
  <dc:creator>Diego Morais</dc:creator>
  <cp:lastModifiedBy>Diego Morais</cp:lastModifiedBy>
  <cp:revision>28</cp:revision>
  <dcterms:created xsi:type="dcterms:W3CDTF">2015-07-11T23:59:49Z</dcterms:created>
  <dcterms:modified xsi:type="dcterms:W3CDTF">2015-08-08T13:49:53Z</dcterms:modified>
</cp:coreProperties>
</file>