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err="1"/>
              <a:t>MySQL</a:t>
            </a:r>
            <a:r>
              <a:rPr lang="es-CO" b="1" dirty="0"/>
              <a:t> </a:t>
            </a:r>
            <a:r>
              <a:rPr lang="es-CO" b="1" dirty="0" smtClean="0"/>
              <a:t>BASICS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Diego Silva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19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385" y="275063"/>
            <a:ext cx="9935737" cy="1320800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b="1" dirty="0"/>
              <a:t>W</a:t>
            </a:r>
            <a:r>
              <a:rPr lang="en-US" dirty="0"/>
              <a:t>hat is a collation, such as utf8_general_ci or utf8_spanish_ci and what are its differences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7919" y="1858267"/>
            <a:ext cx="8277095" cy="1073264"/>
          </a:xfrm>
        </p:spPr>
        <p:txBody>
          <a:bodyPr>
            <a:normAutofit fontScale="92500" lnSpcReduction="20000"/>
          </a:bodyPr>
          <a:lstStyle/>
          <a:p>
            <a:r>
              <a:rPr lang="es-CO" dirty="0" err="1" smtClean="0"/>
              <a:t>Def</a:t>
            </a:r>
            <a:r>
              <a:rPr lang="es-CO" dirty="0" smtClean="0"/>
              <a:t>. </a:t>
            </a:r>
            <a:r>
              <a:rPr lang="en-US" sz="1900" i="1" dirty="0">
                <a:latin typeface="Batang" panose="02030600000101010101" pitchFamily="18" charset="-127"/>
                <a:ea typeface="Batang" panose="02030600000101010101" pitchFamily="18" charset="-127"/>
              </a:rPr>
              <a:t>refers to a set of rules that determine how data is sorted and compared. Character data is sorted using rules that define the correct character sequence, with options for specifying case-sensitivity, accent marks, kana character types and character width</a:t>
            </a:r>
            <a:r>
              <a:rPr lang="en-US" sz="1900" i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es-CO" sz="1900" i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23385" y="3015516"/>
            <a:ext cx="10094744" cy="3664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These two collations are both for the UTF-8 character encoding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The </a:t>
            </a:r>
            <a:r>
              <a:rPr lang="en-US" sz="2000" dirty="0" smtClean="0"/>
              <a:t>main difference is in </a:t>
            </a:r>
            <a:r>
              <a:rPr lang="en-US" sz="2000" u="sng" dirty="0"/>
              <a:t>how text is sorted and compared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b="1" dirty="0"/>
              <a:t>utf8mb4_unicode_ci</a:t>
            </a:r>
            <a:r>
              <a:rPr lang="en-US" sz="1800" dirty="0"/>
              <a:t> is based on the official Unicode rules for universal sorting and </a:t>
            </a:r>
            <a:r>
              <a:rPr lang="en-US" sz="1800" dirty="0" smtClean="0"/>
              <a:t>comparison.</a:t>
            </a:r>
          </a:p>
          <a:p>
            <a:pPr lvl="6"/>
            <a:r>
              <a:rPr lang="en-US" sz="1400" dirty="0" smtClean="0"/>
              <a:t> </a:t>
            </a:r>
            <a:r>
              <a:rPr lang="en-US" sz="1400" dirty="0"/>
              <a:t>which sorts accurately in a wide range of languages.</a:t>
            </a:r>
            <a:endParaRPr lang="es-CO" sz="1400" dirty="0"/>
          </a:p>
          <a:p>
            <a:pPr lvl="1"/>
            <a:r>
              <a:rPr lang="en-US" sz="1800" b="1" dirty="0"/>
              <a:t>Utf8mb4_general_ci</a:t>
            </a:r>
            <a:r>
              <a:rPr lang="en-US" sz="1800" dirty="0"/>
              <a:t> is a simplified set of sorting rules which aims to do as well as it can while taking many short-cuts designed to improve speed. </a:t>
            </a:r>
            <a:endParaRPr lang="en-US" sz="1800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does not follow the Unicode </a:t>
            </a:r>
            <a:r>
              <a:rPr lang="en-US" dirty="0" smtClean="0"/>
              <a:t>rules. </a:t>
            </a:r>
          </a:p>
          <a:p>
            <a:pPr lvl="2"/>
            <a:r>
              <a:rPr lang="en-US" dirty="0" smtClean="0"/>
              <a:t>It result </a:t>
            </a:r>
            <a:r>
              <a:rPr lang="en-US" dirty="0"/>
              <a:t>in undesirable sorting or comparison in some situations, such as when using particular languages or characters</a:t>
            </a:r>
            <a:r>
              <a:rPr lang="en-US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366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01295"/>
            <a:ext cx="8596668" cy="1320800"/>
          </a:xfrm>
        </p:spPr>
        <p:txBody>
          <a:bodyPr/>
          <a:lstStyle/>
          <a:p>
            <a:r>
              <a:rPr lang="en-US" sz="4000" b="1" dirty="0"/>
              <a:t>H</a:t>
            </a:r>
            <a:r>
              <a:rPr lang="en-US" dirty="0"/>
              <a:t>ow to import a </a:t>
            </a:r>
            <a:r>
              <a:rPr lang="en-US" dirty="0" smtClean="0"/>
              <a:t>database?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836727"/>
            <a:ext cx="8596668" cy="3880773"/>
          </a:xfrm>
        </p:spPr>
        <p:txBody>
          <a:bodyPr/>
          <a:lstStyle/>
          <a:p>
            <a:pPr lvl="0"/>
            <a:r>
              <a:rPr lang="en-US" dirty="0"/>
              <a:t>Open </a:t>
            </a:r>
            <a:r>
              <a:rPr lang="en-US" dirty="0" smtClean="0"/>
              <a:t>CMD.</a:t>
            </a:r>
            <a:endParaRPr lang="es-CO" dirty="0"/>
          </a:p>
          <a:p>
            <a:pPr lvl="0"/>
            <a:r>
              <a:rPr lang="en-US" dirty="0"/>
              <a:t>CD to the directory where is the file mysql.exe in folder.</a:t>
            </a:r>
            <a:endParaRPr lang="es-CO" dirty="0"/>
          </a:p>
          <a:p>
            <a:pPr lvl="0"/>
            <a:r>
              <a:rPr lang="en-US" dirty="0"/>
              <a:t>Write </a:t>
            </a:r>
            <a:r>
              <a:rPr lang="en-US" dirty="0" err="1"/>
              <a:t>mysql</a:t>
            </a:r>
            <a:r>
              <a:rPr lang="en-US" dirty="0"/>
              <a:t> -h </a:t>
            </a:r>
            <a:r>
              <a:rPr lang="en-US" i="1" dirty="0" err="1"/>
              <a:t>servername</a:t>
            </a:r>
            <a:r>
              <a:rPr lang="en-US" dirty="0"/>
              <a:t> -u </a:t>
            </a:r>
            <a:r>
              <a:rPr lang="en-US" i="1" dirty="0"/>
              <a:t>username</a:t>
            </a:r>
            <a:r>
              <a:rPr lang="en-US" dirty="0"/>
              <a:t> -p -t &lt; "</a:t>
            </a:r>
            <a:r>
              <a:rPr lang="en-US" dirty="0" err="1"/>
              <a:t>dir_file</a:t>
            </a:r>
            <a:r>
              <a:rPr lang="en-US" dirty="0"/>
              <a:t>\</a:t>
            </a:r>
            <a:r>
              <a:rPr lang="en-US" dirty="0" err="1"/>
              <a:t>name_file.sql</a:t>
            </a:r>
            <a:r>
              <a:rPr lang="en-US" dirty="0" smtClean="0"/>
              <a:t>”.</a:t>
            </a:r>
            <a:r>
              <a:rPr lang="es-CO" dirty="0"/>
              <a:t> </a:t>
            </a:r>
            <a:r>
              <a:rPr lang="en-US" dirty="0" smtClean="0"/>
              <a:t>If </a:t>
            </a:r>
            <a:r>
              <a:rPr lang="en-US" dirty="0"/>
              <a:t>the user has pass, write it else leave the field empty and press enter.</a:t>
            </a:r>
            <a:endParaRPr lang="es-CO" dirty="0"/>
          </a:p>
          <a:p>
            <a:pPr lvl="0"/>
            <a:r>
              <a:rPr lang="en-US" dirty="0"/>
              <a:t>Ensure the file is on the directory name.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77013" y="1270000"/>
            <a:ext cx="5999357" cy="367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b="1" dirty="0"/>
              <a:t>H</a:t>
            </a:r>
            <a:r>
              <a:rPr lang="en-US" dirty="0"/>
              <a:t>ow to make </a:t>
            </a:r>
            <a:r>
              <a:rPr lang="en-US" dirty="0" smtClean="0"/>
              <a:t>inquiries?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575175"/>
            <a:ext cx="8410910" cy="2059802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the user has </a:t>
            </a:r>
            <a:r>
              <a:rPr lang="en-US" dirty="0" smtClean="0"/>
              <a:t>pass </a:t>
            </a:r>
            <a:r>
              <a:rPr lang="en-US" dirty="0"/>
              <a:t>write it else leave the field empty and press enter</a:t>
            </a:r>
            <a:r>
              <a:rPr lang="en-US" dirty="0" smtClean="0"/>
              <a:t>.</a:t>
            </a:r>
            <a:endParaRPr lang="es-CO" dirty="0"/>
          </a:p>
          <a:p>
            <a:pPr lvl="0"/>
            <a:r>
              <a:rPr lang="en-US" dirty="0" smtClean="0"/>
              <a:t>Write 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Execute </a:t>
            </a:r>
            <a:r>
              <a:rPr lang="en-US" dirty="0"/>
              <a:t>the </a:t>
            </a:r>
            <a:r>
              <a:rPr lang="en-US" dirty="0" smtClean="0"/>
              <a:t>query you want.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37" y="1084796"/>
            <a:ext cx="6096000" cy="3305175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881312" y="1269999"/>
            <a:ext cx="4333376" cy="1261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Connect to MYSQL.</a:t>
            </a:r>
            <a:endParaRPr lang="es-CO" dirty="0"/>
          </a:p>
          <a:p>
            <a:pPr lvl="0"/>
            <a:r>
              <a:rPr lang="en-US" dirty="0"/>
              <a:t>Access to MYSQL</a:t>
            </a:r>
            <a:r>
              <a:rPr lang="en-US" dirty="0" smtClean="0"/>
              <a:t>.</a:t>
            </a:r>
          </a:p>
          <a:p>
            <a:r>
              <a:rPr lang="en-US" dirty="0"/>
              <a:t>Write in command line </a:t>
            </a:r>
          </a:p>
          <a:p>
            <a:pPr lvl="0"/>
            <a:endParaRPr lang="es-CO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110374" y="3191725"/>
            <a:ext cx="4136275" cy="576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–h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servername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-u username –p.</a:t>
            </a:r>
            <a:endParaRPr lang="es-CO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2670717" y="5363063"/>
            <a:ext cx="2543971" cy="576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 databases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name_database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537" y="4991381"/>
            <a:ext cx="20383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28198" cy="1320800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W</a:t>
            </a:r>
            <a:r>
              <a:rPr lang="en-US" dirty="0"/>
              <a:t>hat kind of queries exist and their </a:t>
            </a:r>
            <a:r>
              <a:rPr lang="en-US" dirty="0" smtClean="0"/>
              <a:t>syntax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02667"/>
            <a:ext cx="8596668" cy="3880773"/>
          </a:xfrm>
        </p:spPr>
        <p:txBody>
          <a:bodyPr/>
          <a:lstStyle/>
          <a:p>
            <a:r>
              <a:rPr lang="en-US" dirty="0" smtClean="0"/>
              <a:t>Sentences </a:t>
            </a:r>
            <a:r>
              <a:rPr lang="en-US" dirty="0"/>
              <a:t>that can be used to perform various tasks</a:t>
            </a:r>
            <a:r>
              <a:rPr lang="en-US" dirty="0" smtClean="0"/>
              <a:t>.</a:t>
            </a:r>
          </a:p>
          <a:p>
            <a:r>
              <a:rPr lang="en-US" dirty="0"/>
              <a:t>Depending on the tasks, these sentences can be classified into three main groups (DML, DDL, DCL)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83" y="2605559"/>
            <a:ext cx="7144119" cy="40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8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50139" cy="1320800"/>
          </a:xfrm>
        </p:spPr>
        <p:txBody>
          <a:bodyPr/>
          <a:lstStyle/>
          <a:p>
            <a:r>
              <a:rPr lang="en-US" sz="4000" b="1" dirty="0"/>
              <a:t>W</a:t>
            </a:r>
            <a:r>
              <a:rPr lang="en-US" dirty="0"/>
              <a:t>hat kind of queries exist and their syntax</a:t>
            </a:r>
            <a:endParaRPr lang="es-CO" dirty="0"/>
          </a:p>
        </p:txBody>
      </p:sp>
      <p:pic>
        <p:nvPicPr>
          <p:cNvPr id="14" name="Marcador de contenido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52" y="1930400"/>
            <a:ext cx="7115900" cy="26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9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dirty="0"/>
              <a:t>W</a:t>
            </a:r>
            <a:r>
              <a:rPr lang="en-US" dirty="0"/>
              <a:t>hat kind of keys exist</a:t>
            </a:r>
            <a:r>
              <a:rPr lang="en-US" dirty="0" smtClean="0"/>
              <a:t>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69213"/>
            <a:ext cx="11076051" cy="5210367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create </a:t>
            </a:r>
            <a:r>
              <a:rPr lang="en-US" dirty="0" smtClean="0"/>
              <a:t>restrictions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ensure the integrity of the data stored in our </a:t>
            </a:r>
            <a:r>
              <a:rPr lang="en-US" dirty="0" smtClean="0"/>
              <a:t>tables.</a:t>
            </a:r>
          </a:p>
          <a:p>
            <a:r>
              <a:rPr lang="en-US" dirty="0"/>
              <a:t>These restrictions can be implemented at the time of creating our tables or modifying </a:t>
            </a:r>
            <a:r>
              <a:rPr lang="en-US" dirty="0" smtClean="0"/>
              <a:t>them.</a:t>
            </a:r>
          </a:p>
          <a:p>
            <a:r>
              <a:rPr lang="en-US" dirty="0"/>
              <a:t>R</a:t>
            </a:r>
            <a:r>
              <a:rPr lang="en-US" dirty="0" smtClean="0"/>
              <a:t>equire </a:t>
            </a:r>
            <a:r>
              <a:rPr lang="en-US" dirty="0"/>
              <a:t>a unique name composed of the name of the scheme to which it belongs and the name that identifies </a:t>
            </a:r>
            <a:r>
              <a:rPr lang="en-US" dirty="0" smtClean="0"/>
              <a:t>it.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different types of restrictions that exist are</a:t>
            </a:r>
            <a:r>
              <a:rPr lang="en-US" dirty="0" smtClean="0"/>
              <a:t>:</a:t>
            </a:r>
            <a:endParaRPr lang="es-CO" dirty="0"/>
          </a:p>
          <a:p>
            <a:endParaRPr lang="en-US" dirty="0"/>
          </a:p>
          <a:p>
            <a:pPr lvl="1"/>
            <a:r>
              <a:rPr lang="en-US" dirty="0"/>
              <a:t>PRIMARY KEY.</a:t>
            </a:r>
            <a:endParaRPr lang="es-CO" dirty="0"/>
          </a:p>
          <a:p>
            <a:pPr lvl="1"/>
            <a:r>
              <a:rPr lang="en-US" dirty="0"/>
              <a:t>UNIQUE.</a:t>
            </a:r>
            <a:endParaRPr lang="es-CO" dirty="0"/>
          </a:p>
          <a:p>
            <a:pPr lvl="1"/>
            <a:r>
              <a:rPr lang="en-US" dirty="0"/>
              <a:t>FOREIGN KEY.</a:t>
            </a:r>
            <a:endParaRPr lang="es-CO" dirty="0"/>
          </a:p>
          <a:p>
            <a:pPr lvl="1"/>
            <a:r>
              <a:rPr lang="en-US" dirty="0"/>
              <a:t>CHECK.</a:t>
            </a:r>
            <a:endParaRPr lang="es-CO" dirty="0"/>
          </a:p>
          <a:p>
            <a:pPr lvl="1"/>
            <a:r>
              <a:rPr lang="en-US" dirty="0" smtClean="0"/>
              <a:t>DEFAULT</a:t>
            </a:r>
            <a:r>
              <a:rPr lang="es-CO" dirty="0"/>
              <a:t>.</a:t>
            </a:r>
            <a:endParaRPr lang="en-US" dirty="0" smtClean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988069" y="2890374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SchemaName.restrictionName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tink18.files.wordpress.com/2010/09/diagram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790" y="2879104"/>
            <a:ext cx="44481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7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sz="3200" dirty="0"/>
              <a:t>RIMARY KEY.</a:t>
            </a:r>
            <a:endParaRPr lang="es-CO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58062"/>
            <a:ext cx="11076051" cy="5210367"/>
          </a:xfrm>
        </p:spPr>
        <p:txBody>
          <a:bodyPr>
            <a:normAutofit/>
          </a:bodyPr>
          <a:lstStyle/>
          <a:p>
            <a:r>
              <a:rPr lang="en-US" dirty="0"/>
              <a:t>It is the most </a:t>
            </a:r>
            <a:r>
              <a:rPr lang="en-US" dirty="0" smtClean="0"/>
              <a:t>common of all.</a:t>
            </a:r>
          </a:p>
          <a:p>
            <a:r>
              <a:rPr lang="en-US" dirty="0" smtClean="0"/>
              <a:t>To be a relational database its tables must always have a primary key to identify that row than others.</a:t>
            </a:r>
          </a:p>
          <a:p>
            <a:r>
              <a:rPr lang="en-US" dirty="0"/>
              <a:t>It is possible to add more columns as part of a primary </a:t>
            </a:r>
            <a:r>
              <a:rPr lang="en-US" dirty="0" smtClean="0"/>
              <a:t>key</a:t>
            </a:r>
          </a:p>
          <a:p>
            <a:endParaRPr lang="en-US" dirty="0"/>
          </a:p>
          <a:p>
            <a:pPr lvl="1"/>
            <a:r>
              <a:rPr lang="en-US" dirty="0"/>
              <a:t>PRIMARY KEY.</a:t>
            </a:r>
            <a:endParaRPr lang="es-CO" dirty="0"/>
          </a:p>
          <a:p>
            <a:pPr lvl="1"/>
            <a:r>
              <a:rPr lang="en-US" dirty="0"/>
              <a:t>UNIQUE.</a:t>
            </a:r>
            <a:endParaRPr lang="es-CO" dirty="0"/>
          </a:p>
          <a:p>
            <a:pPr lvl="1"/>
            <a:r>
              <a:rPr lang="en-US" dirty="0"/>
              <a:t>FOREIGN KEY.</a:t>
            </a:r>
            <a:endParaRPr lang="es-CO" dirty="0"/>
          </a:p>
          <a:p>
            <a:pPr lvl="1"/>
            <a:r>
              <a:rPr lang="en-US" dirty="0"/>
              <a:t>CHECK.</a:t>
            </a:r>
            <a:endParaRPr lang="es-CO" dirty="0"/>
          </a:p>
          <a:p>
            <a:pPr lvl="1"/>
            <a:r>
              <a:rPr lang="en-US" dirty="0" smtClean="0"/>
              <a:t>DEFAULT</a:t>
            </a:r>
            <a:r>
              <a:rPr lang="es-CO" dirty="0"/>
              <a:t>.</a:t>
            </a:r>
            <a:endParaRPr lang="en-U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865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822" y="197005"/>
            <a:ext cx="9626393" cy="1320800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W</a:t>
            </a:r>
            <a:r>
              <a:rPr lang="en-US" dirty="0"/>
              <a:t>hat kind of data exists and what is each used </a:t>
            </a:r>
            <a:r>
              <a:rPr lang="en-US" dirty="0" smtClean="0"/>
              <a:t>for</a:t>
            </a:r>
            <a:r>
              <a:rPr lang="es-CO" dirty="0" smtClean="0"/>
              <a:t>?</a:t>
            </a:r>
            <a:endParaRPr lang="es-CO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46" y="1816463"/>
            <a:ext cx="10985511" cy="456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3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822" y="197005"/>
            <a:ext cx="9626393" cy="1320800"/>
          </a:xfrm>
        </p:spPr>
        <p:txBody>
          <a:bodyPr>
            <a:normAutofit/>
          </a:bodyPr>
          <a:lstStyle/>
          <a:p>
            <a:pPr lvl="0"/>
            <a:r>
              <a:rPr lang="en-US" sz="4000" b="1" dirty="0" smtClean="0"/>
              <a:t>W</a:t>
            </a:r>
            <a:r>
              <a:rPr lang="en-US" dirty="0" smtClean="0"/>
              <a:t>hat </a:t>
            </a:r>
            <a:r>
              <a:rPr lang="en-US" dirty="0"/>
              <a:t>kind of data exists and what is each used </a:t>
            </a:r>
            <a:r>
              <a:rPr lang="en-US" dirty="0" smtClean="0"/>
              <a:t>for</a:t>
            </a:r>
            <a:r>
              <a:rPr lang="es-CO" dirty="0" smtClean="0"/>
              <a:t>?</a:t>
            </a:r>
            <a:endParaRPr lang="es-CO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485" y="1435759"/>
            <a:ext cx="10239710" cy="524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693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497</Words>
  <Application>Microsoft Office PowerPoint</Application>
  <PresentationFormat>Panorámica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Batang</vt:lpstr>
      <vt:lpstr>Arial</vt:lpstr>
      <vt:lpstr>Times New Roman</vt:lpstr>
      <vt:lpstr>Trebuchet MS</vt:lpstr>
      <vt:lpstr>Wingdings 3</vt:lpstr>
      <vt:lpstr>Faceta</vt:lpstr>
      <vt:lpstr>MySQL BASICS</vt:lpstr>
      <vt:lpstr>How to import a database?</vt:lpstr>
      <vt:lpstr>How to make inquiries?</vt:lpstr>
      <vt:lpstr>What kind of queries exist and their syntax</vt:lpstr>
      <vt:lpstr>What kind of queries exist and their syntax</vt:lpstr>
      <vt:lpstr>What kind of keys exist?</vt:lpstr>
      <vt:lpstr>PRIMARY KEY.</vt:lpstr>
      <vt:lpstr>What kind of data exists and what is each used for?</vt:lpstr>
      <vt:lpstr>What kind of data exists and what is each used for?</vt:lpstr>
      <vt:lpstr>What is a collation, such as utf8_general_ci or utf8_spanish_ci and what are its differences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BASICS</dc:title>
  <dc:creator>diegosilva91</dc:creator>
  <cp:lastModifiedBy>diegosilva91</cp:lastModifiedBy>
  <cp:revision>9</cp:revision>
  <dcterms:created xsi:type="dcterms:W3CDTF">2019-12-03T15:35:03Z</dcterms:created>
  <dcterms:modified xsi:type="dcterms:W3CDTF">2019-12-03T17:11:00Z</dcterms:modified>
</cp:coreProperties>
</file>