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61" r:id="rId6"/>
    <p:sldId id="262" r:id="rId7"/>
    <p:sldId id="257" r:id="rId8"/>
    <p:sldId id="259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cs/postman/environments_and_globals/manage_globals" TargetMode="External"/><Relationship Id="rId2" Type="http://schemas.openxmlformats.org/officeDocument/2006/relationships/hyperlink" Target="https://www.getpostman.com/docs/postman/environments_and_globals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getpostman.com/2014/10/28/using-csv-and-json-files-in-the-postman-collection-runn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Postman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Diego Silva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19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4320"/>
            <a:ext cx="8954346" cy="1320800"/>
          </a:xfrm>
        </p:spPr>
        <p:txBody>
          <a:bodyPr>
            <a:normAutofit fontScale="90000"/>
          </a:bodyPr>
          <a:lstStyle/>
          <a:p>
            <a:pPr lvl="0" algn="just"/>
            <a:r>
              <a:rPr lang="en-US" sz="4400" b="1" dirty="0"/>
              <a:t>H</a:t>
            </a:r>
            <a:r>
              <a:rPr lang="en-US" sz="4000" dirty="0" smtClean="0"/>
              <a:t>ow </a:t>
            </a:r>
            <a:r>
              <a:rPr lang="en-US" sz="4000" dirty="0"/>
              <a:t>to define the path in which the tests are stored (so that it is not necessary to write it by parameter when executing </a:t>
            </a:r>
            <a:r>
              <a:rPr lang="en-US" sz="4000" dirty="0" err="1"/>
              <a:t>PHPUnit</a:t>
            </a:r>
            <a:r>
              <a:rPr lang="en-US" sz="4000" dirty="0"/>
              <a:t>).</a:t>
            </a:r>
            <a:r>
              <a:rPr lang="es-CO" sz="4000" dirty="0"/>
              <a:t/>
            </a:r>
            <a:br>
              <a:rPr lang="es-CO" sz="4000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977227"/>
            <a:ext cx="10859346" cy="388077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PHPUnit</a:t>
            </a:r>
            <a:r>
              <a:rPr lang="en-US" dirty="0"/>
              <a:t> XML configuration file (XML Configuration File) can also be used to compose a test suite.</a:t>
            </a:r>
            <a:endParaRPr lang="es-CO" dirty="0"/>
          </a:p>
          <a:p>
            <a:r>
              <a:rPr lang="en-US" dirty="0"/>
              <a:t>A &lt;</a:t>
            </a:r>
            <a:r>
              <a:rPr lang="en-US" dirty="0" err="1"/>
              <a:t>testsuite</a:t>
            </a:r>
            <a:r>
              <a:rPr lang="en-US" dirty="0"/>
              <a:t>&gt; element must have a name attribute and may have one or more &lt;directory&gt; and/or &lt;file&gt; child elements that configure directories and/or files, respectively, that should be searched for tests.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80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/>
              <a:t>W</a:t>
            </a:r>
            <a:r>
              <a:rPr lang="en-US" dirty="0"/>
              <a:t>hat verification methods and assertions are the most used for</a:t>
            </a:r>
            <a:r>
              <a:rPr lang="en-US" dirty="0" smtClean="0"/>
              <a:t>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843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Verify numerical values</a:t>
            </a:r>
            <a:endParaRPr lang="es-CO" sz="2400" dirty="0"/>
          </a:p>
          <a:p>
            <a:pPr marL="0" indent="0">
              <a:buNone/>
            </a:pPr>
            <a:r>
              <a:rPr lang="en-US" dirty="0" smtClean="0"/>
              <a:t>	Reports </a:t>
            </a:r>
            <a:r>
              <a:rPr lang="en-US" dirty="0"/>
              <a:t>an </a:t>
            </a:r>
            <a:r>
              <a:rPr lang="en-US" dirty="0" smtClean="0"/>
              <a:t>error </a:t>
            </a:r>
            <a:r>
              <a:rPr lang="en-US" dirty="0"/>
              <a:t>identified by $message if $actual is not of type numeric.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  <a:p>
            <a:pPr lvl="0"/>
            <a:r>
              <a:rPr lang="en-US" sz="2400" dirty="0" smtClean="0"/>
              <a:t>Verify </a:t>
            </a:r>
            <a:r>
              <a:rPr lang="en-US" sz="2400" dirty="0"/>
              <a:t>text </a:t>
            </a:r>
            <a:r>
              <a:rPr lang="en-US" sz="2400" dirty="0" smtClean="0"/>
              <a:t>strings</a:t>
            </a:r>
          </a:p>
          <a:p>
            <a:pPr marL="457200" lvl="1" indent="0">
              <a:buNone/>
            </a:pPr>
            <a:r>
              <a:rPr lang="en-US" sz="2200" dirty="0"/>
              <a:t>Reports an error identified by $message if $actual is not of type string.</a:t>
            </a:r>
            <a:endParaRPr lang="es-CO" sz="2200" dirty="0"/>
          </a:p>
          <a:p>
            <a:pPr marL="0" indent="0">
              <a:buNone/>
            </a:pPr>
            <a:r>
              <a:rPr lang="en-US" dirty="0"/>
              <a:t>	</a:t>
            </a:r>
            <a:endParaRPr lang="es-CO" dirty="0"/>
          </a:p>
          <a:p>
            <a:endParaRPr lang="es-CO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88828" y="3095135"/>
            <a:ext cx="4153092" cy="152258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60361" y="5200650"/>
            <a:ext cx="4010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5414" y="407989"/>
            <a:ext cx="9975426" cy="6450011"/>
          </a:xfrm>
        </p:spPr>
        <p:txBody>
          <a:bodyPr>
            <a:normAutofit/>
          </a:bodyPr>
          <a:lstStyle/>
          <a:p>
            <a:r>
              <a:rPr lang="en-US" sz="2400" dirty="0"/>
              <a:t>Work with </a:t>
            </a:r>
            <a:r>
              <a:rPr lang="en-US" sz="2400" dirty="0" smtClean="0"/>
              <a:t>arrays</a:t>
            </a:r>
            <a:endParaRPr lang="es-CO" sz="2400" dirty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checking arrays the function </a:t>
            </a:r>
            <a:r>
              <a:rPr lang="en-US" dirty="0" err="1"/>
              <a:t>assertIsArray</a:t>
            </a:r>
            <a:r>
              <a:rPr lang="en-US" dirty="0"/>
              <a:t> was used. This functions reports an error </a:t>
            </a:r>
            <a:r>
              <a:rPr lang="en-US" dirty="0" smtClean="0"/>
              <a:t>	identified </a:t>
            </a:r>
            <a:r>
              <a:rPr lang="en-US" dirty="0"/>
              <a:t>by $message if $actual is not of type array.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work with arrays the method @</a:t>
            </a:r>
            <a:r>
              <a:rPr lang="en-US" dirty="0" err="1"/>
              <a:t>dataprovider</a:t>
            </a:r>
            <a:r>
              <a:rPr lang="en-US" dirty="0"/>
              <a:t> was used. For compare the same data </a:t>
            </a:r>
            <a:r>
              <a:rPr lang="en-US" dirty="0" smtClean="0"/>
              <a:t>	adding</a:t>
            </a:r>
            <a:endParaRPr lang="es-CO" dirty="0"/>
          </a:p>
          <a:p>
            <a:pPr lvl="0"/>
            <a:r>
              <a:rPr lang="en-US" sz="2400" dirty="0"/>
              <a:t>Work with Classes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Reports an error identified by $message </a:t>
            </a:r>
            <a:r>
              <a:rPr lang="en-US" sz="2400" dirty="0" smtClean="0"/>
              <a:t>if  $</a:t>
            </a:r>
            <a:r>
              <a:rPr lang="en-US" sz="2400" dirty="0" err="1" smtClean="0"/>
              <a:t>className</a:t>
            </a:r>
            <a:r>
              <a:rPr lang="en-US" sz="2400" dirty="0"/>
              <a:t>::</a:t>
            </a:r>
            <a:r>
              <a:rPr lang="en-US" sz="2400" dirty="0" err="1"/>
              <a:t>attributeName</a:t>
            </a:r>
            <a:r>
              <a:rPr lang="en-US" sz="2400" dirty="0"/>
              <a:t> does not exist. </a:t>
            </a:r>
            <a:r>
              <a:rPr lang="en-US" dirty="0"/>
              <a:t>	</a:t>
            </a:r>
            <a:endParaRPr lang="es-CO" dirty="0"/>
          </a:p>
          <a:p>
            <a:endParaRPr lang="es-CO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61926" y="1783080"/>
            <a:ext cx="4393353" cy="172212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7051357" y="4053840"/>
            <a:ext cx="4973003" cy="26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5414" y="407989"/>
            <a:ext cx="9975426" cy="645001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Work with directories and files</a:t>
            </a:r>
            <a:endParaRPr lang="es-CO" sz="2400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s-CO" dirty="0" smtClean="0"/>
          </a:p>
          <a:p>
            <a:pPr lvl="0"/>
            <a:r>
              <a:rPr lang="en-US" sz="2400" dirty="0" smtClean="0"/>
              <a:t>Work </a:t>
            </a:r>
            <a:r>
              <a:rPr lang="en-US" sz="2400" smtClean="0"/>
              <a:t>with JSON</a:t>
            </a:r>
            <a:endParaRPr lang="en-US" sz="2400" dirty="0" smtClean="0"/>
          </a:p>
          <a:p>
            <a:endParaRPr lang="es-CO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392" y="998220"/>
            <a:ext cx="5869728" cy="211074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91392" y="3959542"/>
            <a:ext cx="6387888" cy="25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9448800" cy="1320800"/>
          </a:xfrm>
        </p:spPr>
        <p:txBody>
          <a:bodyPr/>
          <a:lstStyle/>
          <a:p>
            <a:r>
              <a:rPr lang="en-US" sz="4000" b="1" dirty="0"/>
              <a:t>H</a:t>
            </a:r>
            <a:r>
              <a:rPr lang="en-US" dirty="0"/>
              <a:t>ow the tasks of the pill have been organized?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1465"/>
          <a:stretch/>
        </p:blipFill>
        <p:spPr>
          <a:xfrm>
            <a:off x="839233" y="1203960"/>
            <a:ext cx="8272869" cy="52724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18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58997"/>
            <a:ext cx="8596668" cy="13208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8770"/>
          <a:stretch/>
        </p:blipFill>
        <p:spPr>
          <a:xfrm>
            <a:off x="961010" y="1019397"/>
            <a:ext cx="8029315" cy="54013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103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2706" y="248895"/>
            <a:ext cx="5257801" cy="1320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ow </a:t>
            </a:r>
            <a:r>
              <a:rPr lang="en-US" dirty="0"/>
              <a:t>the tasks of the pill have been </a:t>
            </a:r>
            <a:r>
              <a:rPr lang="en-US" dirty="0" smtClean="0"/>
              <a:t>organized?</a:t>
            </a: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4022" y="1743007"/>
            <a:ext cx="5328618" cy="3880773"/>
          </a:xfrm>
        </p:spPr>
        <p:txBody>
          <a:bodyPr>
            <a:normAutofit/>
          </a:bodyPr>
          <a:lstStyle/>
          <a:p>
            <a:r>
              <a:rPr lang="en-US" dirty="0"/>
              <a:t>Using a tool for project management, called monday.com. Tasks are reflected within sprints or stages. Adding the hours each task for each sprint we have that the project </a:t>
            </a:r>
            <a:r>
              <a:rPr lang="en-US" dirty="0"/>
              <a:t>will be executed in 21.1 hours in 4 days, it will be 5.5 hours average per day for the project deadline</a:t>
            </a:r>
            <a:r>
              <a:rPr lang="en-US" dirty="0" smtClean="0"/>
              <a:t>.</a:t>
            </a:r>
            <a:endParaRPr lang="es-CO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first sprint called </a:t>
            </a:r>
            <a:r>
              <a:rPr lang="en-US" dirty="0" smtClean="0"/>
              <a:t>Discovery </a:t>
            </a:r>
            <a:r>
              <a:rPr lang="en-US" dirty="0" smtClean="0"/>
              <a:t>were </a:t>
            </a:r>
            <a:r>
              <a:rPr lang="en-US" dirty="0"/>
              <a:t>divided in two main sub-sprints: Structure analysis and Project Planning.</a:t>
            </a:r>
            <a:endParaRPr lang="es-CO" dirty="0"/>
          </a:p>
          <a:p>
            <a:pPr fontAlgn="base"/>
            <a:endParaRPr lang="es-CO" dirty="0"/>
          </a:p>
          <a:p>
            <a:pPr fontAlgn="base"/>
            <a:endParaRPr lang="en-US" dirty="0"/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6" y="4800247"/>
            <a:ext cx="4963160" cy="191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50" y="3903406"/>
            <a:ext cx="6009610" cy="28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4" y="248895"/>
            <a:ext cx="8732436" cy="1320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</a:t>
            </a:r>
            <a:r>
              <a:rPr lang="en-US" dirty="0" smtClean="0"/>
              <a:t>xplain </a:t>
            </a:r>
            <a:r>
              <a:rPr lang="en-US" dirty="0"/>
              <a:t>the knowledge learned</a:t>
            </a:r>
            <a:br>
              <a:rPr lang="en-US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4022" y="1743007"/>
            <a:ext cx="11165538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quickly way to rest an API avoid the files downloads, with tools power puff and robust for read responses and set up the headers.</a:t>
            </a:r>
          </a:p>
          <a:p>
            <a:pPr fontAlgn="base"/>
            <a:r>
              <a:rPr lang="en-US" dirty="0" smtClean="0"/>
              <a:t>Generate environments with variables for the same URL for rest API.</a:t>
            </a:r>
            <a:endParaRPr lang="en-US" dirty="0" smtClean="0"/>
          </a:p>
          <a:p>
            <a:pPr fontAlgn="base"/>
            <a:r>
              <a:rPr lang="en-US" dirty="0" smtClean="0"/>
              <a:t>Test the request made previously with the conditions for the requirements.</a:t>
            </a:r>
            <a:endParaRPr lang="en-US" dirty="0" smtClean="0"/>
          </a:p>
          <a:p>
            <a:pPr fontAlgn="base"/>
            <a:r>
              <a:rPr lang="en-US" dirty="0" smtClean="0"/>
              <a:t>Monitors for checking and testing an API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7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4" y="248895"/>
            <a:ext cx="8732436" cy="1320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difficulties have arisen during the pill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54" y="1569695"/>
            <a:ext cx="10877083" cy="39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4" y="248895"/>
            <a:ext cx="9350586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/>
              <a:t>Wh</a:t>
            </a:r>
            <a:r>
              <a:rPr lang="en-US" dirty="0" smtClean="0"/>
              <a:t>at </a:t>
            </a:r>
            <a:r>
              <a:rPr lang="en-US" dirty="0"/>
              <a:t>are the environment </a:t>
            </a:r>
            <a:r>
              <a:rPr lang="en-US" dirty="0" smtClean="0"/>
              <a:t>variables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254" y="2017327"/>
            <a:ext cx="10449258" cy="3880773"/>
          </a:xfrm>
        </p:spPr>
        <p:txBody>
          <a:bodyPr>
            <a:normAutofit/>
          </a:bodyPr>
          <a:lstStyle/>
          <a:p>
            <a:r>
              <a:rPr lang="en-US" dirty="0"/>
              <a:t>A variable in the Postman is same as in any programming language. </a:t>
            </a:r>
            <a:endParaRPr lang="en-US" dirty="0" smtClean="0"/>
          </a:p>
          <a:p>
            <a:r>
              <a:rPr lang="en-US" dirty="0"/>
              <a:t>A variable is an entity whose value can be </a:t>
            </a:r>
            <a:r>
              <a:rPr lang="en-US" dirty="0" smtClean="0"/>
              <a:t>changed.</a:t>
            </a:r>
          </a:p>
          <a:p>
            <a:r>
              <a:rPr lang="en-US" dirty="0"/>
              <a:t> </a:t>
            </a:r>
            <a:r>
              <a:rPr lang="en-US" b="1" i="1" dirty="0"/>
              <a:t>The key part in the key-value set in environment is called </a:t>
            </a:r>
            <a:r>
              <a:rPr lang="en-US" b="1" i="1" dirty="0" smtClean="0"/>
              <a:t>variable.</a:t>
            </a:r>
          </a:p>
          <a:p>
            <a:r>
              <a:rPr lang="en-US" dirty="0"/>
              <a:t>This variable can have any value and in place of the </a:t>
            </a:r>
            <a:r>
              <a:rPr lang="en-US" b="1" i="1" dirty="0"/>
              <a:t>key</a:t>
            </a:r>
            <a:r>
              <a:rPr lang="en-US" dirty="0"/>
              <a:t> we can use the variable name in every request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be clear with an example shown below and steps shown thereafter.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1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4" y="248895"/>
            <a:ext cx="8732436" cy="1320800"/>
          </a:xfrm>
        </p:spPr>
        <p:txBody>
          <a:bodyPr/>
          <a:lstStyle/>
          <a:p>
            <a:pPr lvl="0"/>
            <a:r>
              <a:rPr lang="en-US" sz="4000" b="1" smtClean="0"/>
              <a:t>W</a:t>
            </a:r>
            <a:r>
              <a:rPr lang="en-US" smtClean="0"/>
              <a:t>hat </a:t>
            </a:r>
            <a:r>
              <a:rPr lang="en-US"/>
              <a:t>types of </a:t>
            </a:r>
            <a:r>
              <a:rPr lang="en-US" b="1"/>
              <a:t>scopes</a:t>
            </a:r>
            <a:r>
              <a:rPr lang="en-US"/>
              <a:t> exist within POSTMAN and what are they used for?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4022" y="1743007"/>
            <a:ext cx="11058858" cy="4962593"/>
          </a:xfrm>
        </p:spPr>
        <p:txBody>
          <a:bodyPr>
            <a:normAutofit/>
          </a:bodyPr>
          <a:lstStyle/>
          <a:p>
            <a:r>
              <a:rPr lang="en-US" dirty="0"/>
              <a:t>The following </a:t>
            </a:r>
            <a:r>
              <a:rPr lang="en-US" dirty="0">
                <a:hlinkClick r:id="rId2"/>
              </a:rPr>
              <a:t>scopes</a:t>
            </a:r>
            <a:r>
              <a:rPr lang="en-US" dirty="0"/>
              <a:t> are available for use:</a:t>
            </a:r>
          </a:p>
          <a:p>
            <a:pPr lvl="1"/>
            <a:r>
              <a:rPr lang="en-US" dirty="0" smtClean="0">
                <a:hlinkClick r:id="rId3"/>
              </a:rPr>
              <a:t>Global</a:t>
            </a:r>
            <a:endParaRPr lang="en-US" dirty="0"/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Collection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>
                <a:hlinkClick r:id="rId4"/>
              </a:rPr>
              <a:t>Data</a:t>
            </a:r>
            <a:endParaRPr lang="en-US" dirty="0"/>
          </a:p>
          <a:p>
            <a:r>
              <a:rPr lang="en-US" dirty="0"/>
              <a:t>Scopes can be thought of as different "buckets" in which values reside. If a variable is in multiple "buckets", the scope with a higher priority wins and the variable gets its value from there. Postman resolves scopes using this hierarchy progressing from broad to narrow scope.</a:t>
            </a:r>
          </a:p>
          <a:p>
            <a:pPr marL="457200" lvl="1" indent="0">
              <a:buNone/>
            </a:pPr>
            <a:endParaRPr lang="es-CO" dirty="0" smtClean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3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b="1" dirty="0" smtClean="0"/>
              <a:t>H</a:t>
            </a:r>
            <a:r>
              <a:rPr lang="en-US" sz="4000" dirty="0" smtClean="0"/>
              <a:t>ow </a:t>
            </a:r>
            <a:r>
              <a:rPr lang="en-US" sz="4000" dirty="0"/>
              <a:t>to set the color option to be enabled by default?</a:t>
            </a:r>
            <a:r>
              <a:rPr lang="es-CO" sz="4000" dirty="0"/>
              <a:t/>
            </a:r>
            <a:br>
              <a:rPr lang="es-CO" sz="4000" dirty="0"/>
            </a:b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colors for the exit. In Windows, we use </a:t>
            </a:r>
            <a:r>
              <a:rPr lang="en-US" i="1" dirty="0"/>
              <a:t>ANSICON</a:t>
            </a:r>
            <a:r>
              <a:rPr lang="en-US" dirty="0"/>
              <a:t> or </a:t>
            </a:r>
            <a:r>
              <a:rPr lang="en-US" i="1" dirty="0" err="1" smtClean="0"/>
              <a:t>ConEmu</a:t>
            </a:r>
            <a:r>
              <a:rPr lang="en-US" dirty="0" smtClean="0"/>
              <a:t>.</a:t>
            </a:r>
            <a:endParaRPr lang="es-CO" dirty="0"/>
          </a:p>
          <a:p>
            <a:r>
              <a:rPr lang="en-US" dirty="0" smtClean="0"/>
              <a:t>There </a:t>
            </a:r>
            <a:r>
              <a:rPr lang="en-US" dirty="0"/>
              <a:t>are three possible values for this option:</a:t>
            </a:r>
            <a:endParaRPr lang="es-CO" dirty="0"/>
          </a:p>
          <a:p>
            <a:pPr lvl="1"/>
            <a:r>
              <a:rPr lang="en-US" dirty="0"/>
              <a:t>never: never show colors at the exit. This is the default value when the option is used</a:t>
            </a:r>
            <a:r>
              <a:rPr lang="en-US" dirty="0" smtClean="0"/>
              <a:t>.</a:t>
            </a:r>
            <a:r>
              <a:rPr lang="es-CO" dirty="0"/>
              <a:t> </a:t>
            </a:r>
            <a:r>
              <a:rPr lang="en-US" dirty="0" smtClean="0"/>
              <a:t>--</a:t>
            </a:r>
            <a:r>
              <a:rPr lang="en-US" dirty="0"/>
              <a:t>colors.</a:t>
            </a:r>
            <a:endParaRPr lang="es-CO" dirty="0"/>
          </a:p>
          <a:p>
            <a:pPr lvl="1"/>
            <a:r>
              <a:rPr lang="en-US" dirty="0"/>
              <a:t>auto: displays the colors at the output unless the current terminal does not support colors or if the</a:t>
            </a:r>
            <a:endParaRPr lang="es-CO" dirty="0"/>
          </a:p>
          <a:p>
            <a:pPr lvl="1"/>
            <a:r>
              <a:rPr lang="en-US" dirty="0"/>
              <a:t>output is channeled to a command or if it is redirected to a file.</a:t>
            </a:r>
            <a:endParaRPr lang="es-CO" dirty="0"/>
          </a:p>
          <a:p>
            <a:pPr lvl="1"/>
            <a:r>
              <a:rPr lang="en-US" dirty="0"/>
              <a:t>always: always show colors at the output even when the terminal does not support colors or when the output is channeled to a command or redirected to a file.</a:t>
            </a:r>
            <a:endParaRPr lang="es-CO" dirty="0"/>
          </a:p>
          <a:p>
            <a:r>
              <a:rPr lang="en-US" dirty="0"/>
              <a:t>When using --colors without any value, the auto option is taken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7865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434</Words>
  <Application>Microsoft Office PowerPoint</Application>
  <PresentationFormat>Panorámica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Postman</vt:lpstr>
      <vt:lpstr>How the tasks of the pill have been organized?</vt:lpstr>
      <vt:lpstr>Presentación de PowerPoint</vt:lpstr>
      <vt:lpstr>How the tasks of the pill have been organized? </vt:lpstr>
      <vt:lpstr>Explain the knowledge learned </vt:lpstr>
      <vt:lpstr>What difficulties have arisen during the pill  </vt:lpstr>
      <vt:lpstr>What are the environment variables</vt:lpstr>
      <vt:lpstr>What types of scopes exist within POSTMAN and what are they used for?</vt:lpstr>
      <vt:lpstr>How to set the color option to be enabled by default? </vt:lpstr>
      <vt:lpstr>How to define the path in which the tests are stored (so that it is not necessary to write it by parameter when executing PHPUnit). </vt:lpstr>
      <vt:lpstr>What verification methods and assertions are the most used for: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BASICS</dc:title>
  <dc:creator>diegosilva91</dc:creator>
  <cp:lastModifiedBy>diegosilva91</cp:lastModifiedBy>
  <cp:revision>35</cp:revision>
  <dcterms:created xsi:type="dcterms:W3CDTF">2019-12-03T15:35:03Z</dcterms:created>
  <dcterms:modified xsi:type="dcterms:W3CDTF">2020-02-04T16:49:07Z</dcterms:modified>
</cp:coreProperties>
</file>