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3" r:id="rId2"/>
  </p:sldMasterIdLst>
  <p:notesMasterIdLst>
    <p:notesMasterId r:id="rId17"/>
  </p:notesMasterIdLst>
  <p:handoutMasterIdLst>
    <p:handoutMasterId r:id="rId18"/>
  </p:handoutMasterIdLst>
  <p:sldIdLst>
    <p:sldId id="282" r:id="rId3"/>
    <p:sldId id="256" r:id="rId4"/>
    <p:sldId id="286" r:id="rId5"/>
    <p:sldId id="263" r:id="rId6"/>
    <p:sldId id="287" r:id="rId7"/>
    <p:sldId id="289" r:id="rId8"/>
    <p:sldId id="290" r:id="rId9"/>
    <p:sldId id="283" r:id="rId10"/>
    <p:sldId id="285" r:id="rId11"/>
    <p:sldId id="294" r:id="rId12"/>
    <p:sldId id="291" r:id="rId13"/>
    <p:sldId id="292" r:id="rId14"/>
    <p:sldId id="293" r:id="rId15"/>
    <p:sldId id="280" r:id="rId16"/>
  </p:sldIdLst>
  <p:sldSz cx="9144000" cy="5143500" type="screen16x9"/>
  <p:notesSz cx="9144000" cy="6858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49"/>
    <a:srgbClr val="EF8206"/>
    <a:srgbClr val="00549A"/>
    <a:srgbClr val="0794CE"/>
    <a:srgbClr val="004630"/>
    <a:srgbClr val="DDDDDD"/>
    <a:srgbClr val="0790C8"/>
    <a:srgbClr val="E53112"/>
    <a:srgbClr val="7B2525"/>
    <a:srgbClr val="E20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4" autoAdjust="0"/>
  </p:normalViewPr>
  <p:slideViewPr>
    <p:cSldViewPr>
      <p:cViewPr varScale="1">
        <p:scale>
          <a:sx n="84" d="100"/>
          <a:sy n="84" d="100"/>
        </p:scale>
        <p:origin x="780" y="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236"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51711-3A63-498F-AEA4-8242BA398F5D}" type="doc">
      <dgm:prSet loTypeId="urn:microsoft.com/office/officeart/2005/8/layout/gear1" loCatId="cycle" qsTypeId="urn:microsoft.com/office/officeart/2005/8/quickstyle/3d6" qsCatId="3D" csTypeId="urn:microsoft.com/office/officeart/2005/8/colors/colorful5" csCatId="colorful" phldr="1"/>
      <dgm:spPr/>
    </dgm:pt>
    <dgm:pt modelId="{36E97502-1E6F-43C0-B95D-0376B120AC6B}">
      <dgm:prSet phldrT="[Text]"/>
      <dgm:spPr/>
      <dgm:t>
        <a:bodyPr/>
        <a:lstStyle/>
        <a:p>
          <a:r>
            <a:rPr lang="en-US" dirty="0" err="1">
              <a:solidFill>
                <a:schemeClr val="bg1"/>
              </a:solidFill>
            </a:rPr>
            <a:t>Salvar</a:t>
          </a:r>
          <a:r>
            <a:rPr lang="en-US" dirty="0">
              <a:solidFill>
                <a:schemeClr val="bg1"/>
              </a:solidFill>
            </a:rPr>
            <a:t> no Bando de </a:t>
          </a:r>
          <a:r>
            <a:rPr lang="en-US" dirty="0" err="1">
              <a:solidFill>
                <a:schemeClr val="bg1"/>
              </a:solidFill>
            </a:rPr>
            <a:t>Datos</a:t>
          </a:r>
          <a:endParaRPr lang="en-US" dirty="0">
            <a:solidFill>
              <a:schemeClr val="bg1"/>
            </a:solidFill>
          </a:endParaRPr>
        </a:p>
      </dgm:t>
    </dgm:pt>
    <dgm:pt modelId="{43E131BB-E8B7-40C7-AA86-C237BA66C144}" type="parTrans" cxnId="{A59B5A42-2B01-4939-92C6-889DB72460B1}">
      <dgm:prSet/>
      <dgm:spPr/>
      <dgm:t>
        <a:bodyPr/>
        <a:lstStyle/>
        <a:p>
          <a:endParaRPr lang="en-US">
            <a:solidFill>
              <a:schemeClr val="bg1"/>
            </a:solidFill>
          </a:endParaRPr>
        </a:p>
      </dgm:t>
    </dgm:pt>
    <dgm:pt modelId="{86816C9C-417B-4EC4-A724-DD6867374F75}" type="sibTrans" cxnId="{A59B5A42-2B01-4939-92C6-889DB72460B1}">
      <dgm:prSet/>
      <dgm:spPr/>
      <dgm:t>
        <a:bodyPr/>
        <a:lstStyle/>
        <a:p>
          <a:endParaRPr lang="en-US">
            <a:solidFill>
              <a:schemeClr val="bg1"/>
            </a:solidFill>
          </a:endParaRPr>
        </a:p>
      </dgm:t>
    </dgm:pt>
    <dgm:pt modelId="{EFDD03B2-D2E1-41ED-90CA-28AE9CF74407}">
      <dgm:prSet phldrT="[Text]"/>
      <dgm:spPr/>
      <dgm:t>
        <a:bodyPr/>
        <a:lstStyle/>
        <a:p>
          <a:r>
            <a:rPr lang="en-US" dirty="0" err="1">
              <a:solidFill>
                <a:schemeClr val="bg1"/>
              </a:solidFill>
            </a:rPr>
            <a:t>Chamar</a:t>
          </a:r>
          <a:r>
            <a:rPr lang="en-US" dirty="0">
              <a:solidFill>
                <a:schemeClr val="bg1"/>
              </a:solidFill>
            </a:rPr>
            <a:t> </a:t>
          </a:r>
          <a:r>
            <a:rPr lang="en-US" dirty="0" err="1">
              <a:solidFill>
                <a:schemeClr val="bg1"/>
              </a:solidFill>
            </a:rPr>
            <a:t>uma</a:t>
          </a:r>
          <a:r>
            <a:rPr lang="en-US" dirty="0">
              <a:solidFill>
                <a:schemeClr val="bg1"/>
              </a:solidFill>
            </a:rPr>
            <a:t> API</a:t>
          </a:r>
        </a:p>
      </dgm:t>
    </dgm:pt>
    <dgm:pt modelId="{91D7F71E-E0A7-475E-AB07-546887456304}" type="parTrans" cxnId="{1438925D-2CE9-4F0F-B58B-0B3D0795C769}">
      <dgm:prSet/>
      <dgm:spPr/>
      <dgm:t>
        <a:bodyPr/>
        <a:lstStyle/>
        <a:p>
          <a:endParaRPr lang="en-US">
            <a:solidFill>
              <a:schemeClr val="bg1"/>
            </a:solidFill>
          </a:endParaRPr>
        </a:p>
      </dgm:t>
    </dgm:pt>
    <dgm:pt modelId="{52808BCC-CDE6-42B5-9409-2C2B2418AA5D}" type="sibTrans" cxnId="{1438925D-2CE9-4F0F-B58B-0B3D0795C769}">
      <dgm:prSet/>
      <dgm:spPr/>
      <dgm:t>
        <a:bodyPr/>
        <a:lstStyle/>
        <a:p>
          <a:endParaRPr lang="en-US">
            <a:solidFill>
              <a:schemeClr val="bg1"/>
            </a:solidFill>
          </a:endParaRPr>
        </a:p>
      </dgm:t>
    </dgm:pt>
    <dgm:pt modelId="{7D2C2654-2A9B-4743-8BB8-A576A0D44684}">
      <dgm:prSet phldrT="[Text]"/>
      <dgm:spPr/>
      <dgm:t>
        <a:bodyPr/>
        <a:lstStyle/>
        <a:p>
          <a:r>
            <a:rPr lang="en-US" dirty="0" err="1">
              <a:solidFill>
                <a:schemeClr val="bg1"/>
              </a:solidFill>
            </a:rPr>
            <a:t>Importar</a:t>
          </a:r>
          <a:r>
            <a:rPr lang="en-US" dirty="0">
              <a:solidFill>
                <a:schemeClr val="bg1"/>
              </a:solidFill>
            </a:rPr>
            <a:t> </a:t>
          </a:r>
          <a:r>
            <a:rPr lang="en-US" dirty="0" err="1">
              <a:solidFill>
                <a:schemeClr val="bg1"/>
              </a:solidFill>
            </a:rPr>
            <a:t>Arquivo</a:t>
          </a:r>
          <a:r>
            <a:rPr lang="en-US" dirty="0">
              <a:solidFill>
                <a:schemeClr val="bg1"/>
              </a:solidFill>
            </a:rPr>
            <a:t> TXT</a:t>
          </a:r>
        </a:p>
      </dgm:t>
    </dgm:pt>
    <dgm:pt modelId="{73C88602-F7BC-4503-9249-A141826D70AE}" type="sibTrans" cxnId="{4E1916EC-2E09-4271-985E-26CF3E3EDFCA}">
      <dgm:prSet/>
      <dgm:spPr/>
      <dgm:t>
        <a:bodyPr/>
        <a:lstStyle/>
        <a:p>
          <a:endParaRPr lang="en-US">
            <a:solidFill>
              <a:schemeClr val="bg1"/>
            </a:solidFill>
          </a:endParaRPr>
        </a:p>
      </dgm:t>
    </dgm:pt>
    <dgm:pt modelId="{24F49655-AC7B-4DB0-80A0-7E3565B65A79}" type="parTrans" cxnId="{4E1916EC-2E09-4271-985E-26CF3E3EDFCA}">
      <dgm:prSet/>
      <dgm:spPr/>
      <dgm:t>
        <a:bodyPr/>
        <a:lstStyle/>
        <a:p>
          <a:endParaRPr lang="en-US">
            <a:solidFill>
              <a:schemeClr val="bg1"/>
            </a:solidFill>
          </a:endParaRPr>
        </a:p>
      </dgm:t>
    </dgm:pt>
    <dgm:pt modelId="{EF19071E-DD11-4D51-A52D-5B01863A6EDB}" type="pres">
      <dgm:prSet presAssocID="{78D51711-3A63-498F-AEA4-8242BA398F5D}" presName="composite" presStyleCnt="0">
        <dgm:presLayoutVars>
          <dgm:chMax val="3"/>
          <dgm:animLvl val="lvl"/>
          <dgm:resizeHandles val="exact"/>
        </dgm:presLayoutVars>
      </dgm:prSet>
      <dgm:spPr/>
    </dgm:pt>
    <dgm:pt modelId="{B2503E70-CE72-41CF-AE12-F1D82148A4A1}" type="pres">
      <dgm:prSet presAssocID="{36E97502-1E6F-43C0-B95D-0376B120AC6B}" presName="gear1" presStyleLbl="node1" presStyleIdx="0" presStyleCnt="3">
        <dgm:presLayoutVars>
          <dgm:chMax val="1"/>
          <dgm:bulletEnabled val="1"/>
        </dgm:presLayoutVars>
      </dgm:prSet>
      <dgm:spPr/>
    </dgm:pt>
    <dgm:pt modelId="{114D3672-8DBA-4583-ADC7-BEE317357224}" type="pres">
      <dgm:prSet presAssocID="{36E97502-1E6F-43C0-B95D-0376B120AC6B}" presName="gear1srcNode" presStyleLbl="node1" presStyleIdx="0" presStyleCnt="3"/>
      <dgm:spPr/>
    </dgm:pt>
    <dgm:pt modelId="{D7EB40CD-7396-4A25-9D52-4F8067B3D1CA}" type="pres">
      <dgm:prSet presAssocID="{36E97502-1E6F-43C0-B95D-0376B120AC6B}" presName="gear1dstNode" presStyleLbl="node1" presStyleIdx="0" presStyleCnt="3"/>
      <dgm:spPr/>
    </dgm:pt>
    <dgm:pt modelId="{A908B161-7CF0-4B07-9312-A60696BFD3C1}" type="pres">
      <dgm:prSet presAssocID="{7D2C2654-2A9B-4743-8BB8-A576A0D44684}" presName="gear2" presStyleLbl="node1" presStyleIdx="1" presStyleCnt="3">
        <dgm:presLayoutVars>
          <dgm:chMax val="1"/>
          <dgm:bulletEnabled val="1"/>
        </dgm:presLayoutVars>
      </dgm:prSet>
      <dgm:spPr/>
    </dgm:pt>
    <dgm:pt modelId="{C8E75677-6020-4FCC-80D5-D98177175052}" type="pres">
      <dgm:prSet presAssocID="{7D2C2654-2A9B-4743-8BB8-A576A0D44684}" presName="gear2srcNode" presStyleLbl="node1" presStyleIdx="1" presStyleCnt="3"/>
      <dgm:spPr/>
    </dgm:pt>
    <dgm:pt modelId="{4536D7E8-B814-4C4F-9B39-0F34D977D632}" type="pres">
      <dgm:prSet presAssocID="{7D2C2654-2A9B-4743-8BB8-A576A0D44684}" presName="gear2dstNode" presStyleLbl="node1" presStyleIdx="1" presStyleCnt="3"/>
      <dgm:spPr/>
    </dgm:pt>
    <dgm:pt modelId="{C12FBE77-D666-4113-92BB-5C1A75422FE4}" type="pres">
      <dgm:prSet presAssocID="{EFDD03B2-D2E1-41ED-90CA-28AE9CF74407}" presName="gear3" presStyleLbl="node1" presStyleIdx="2" presStyleCnt="3"/>
      <dgm:spPr/>
    </dgm:pt>
    <dgm:pt modelId="{F78B7710-21F4-4F55-A582-E22E4A7C110A}" type="pres">
      <dgm:prSet presAssocID="{EFDD03B2-D2E1-41ED-90CA-28AE9CF74407}" presName="gear3tx" presStyleLbl="node1" presStyleIdx="2" presStyleCnt="3">
        <dgm:presLayoutVars>
          <dgm:chMax val="1"/>
          <dgm:bulletEnabled val="1"/>
        </dgm:presLayoutVars>
      </dgm:prSet>
      <dgm:spPr/>
    </dgm:pt>
    <dgm:pt modelId="{566A9C59-03C9-4F45-BFF3-66EDDDF2842E}" type="pres">
      <dgm:prSet presAssocID="{EFDD03B2-D2E1-41ED-90CA-28AE9CF74407}" presName="gear3srcNode" presStyleLbl="node1" presStyleIdx="2" presStyleCnt="3"/>
      <dgm:spPr/>
    </dgm:pt>
    <dgm:pt modelId="{089673F3-08D7-4420-8574-7F9EE1A23E44}" type="pres">
      <dgm:prSet presAssocID="{EFDD03B2-D2E1-41ED-90CA-28AE9CF74407}" presName="gear3dstNode" presStyleLbl="node1" presStyleIdx="2" presStyleCnt="3"/>
      <dgm:spPr/>
    </dgm:pt>
    <dgm:pt modelId="{576D3BF9-78DF-400B-A14D-BDC17DE320CF}" type="pres">
      <dgm:prSet presAssocID="{86816C9C-417B-4EC4-A724-DD6867374F75}" presName="connector1" presStyleLbl="sibTrans2D1" presStyleIdx="0" presStyleCnt="3"/>
      <dgm:spPr/>
    </dgm:pt>
    <dgm:pt modelId="{7AA72F40-BD16-43C4-9E5F-9184A8C25262}" type="pres">
      <dgm:prSet presAssocID="{73C88602-F7BC-4503-9249-A141826D70AE}" presName="connector2" presStyleLbl="sibTrans2D1" presStyleIdx="1" presStyleCnt="3"/>
      <dgm:spPr/>
    </dgm:pt>
    <dgm:pt modelId="{07F56433-5DCC-4F84-B8F7-91812784F3AE}" type="pres">
      <dgm:prSet presAssocID="{52808BCC-CDE6-42B5-9409-2C2B2418AA5D}" presName="connector3" presStyleLbl="sibTrans2D1" presStyleIdx="2" presStyleCnt="3"/>
      <dgm:spPr/>
    </dgm:pt>
  </dgm:ptLst>
  <dgm:cxnLst>
    <dgm:cxn modelId="{2D729B24-5799-4A4F-97A9-46923E7CDEFE}" type="presOf" srcId="{52808BCC-CDE6-42B5-9409-2C2B2418AA5D}" destId="{07F56433-5DCC-4F84-B8F7-91812784F3AE}" srcOrd="0" destOrd="0" presId="urn:microsoft.com/office/officeart/2005/8/layout/gear1"/>
    <dgm:cxn modelId="{8DD1FB2E-5C4C-4F1A-A666-E1F30C4A310E}" type="presOf" srcId="{36E97502-1E6F-43C0-B95D-0376B120AC6B}" destId="{D7EB40CD-7396-4A25-9D52-4F8067B3D1CA}" srcOrd="2" destOrd="0" presId="urn:microsoft.com/office/officeart/2005/8/layout/gear1"/>
    <dgm:cxn modelId="{B5384133-BEDE-4A1C-8273-14F719E41F3C}" type="presOf" srcId="{86816C9C-417B-4EC4-A724-DD6867374F75}" destId="{576D3BF9-78DF-400B-A14D-BDC17DE320CF}" srcOrd="0" destOrd="0" presId="urn:microsoft.com/office/officeart/2005/8/layout/gear1"/>
    <dgm:cxn modelId="{E54DC937-FE1B-41E8-AA8F-B9A196B4D1AA}" type="presOf" srcId="{7D2C2654-2A9B-4743-8BB8-A576A0D44684}" destId="{C8E75677-6020-4FCC-80D5-D98177175052}" srcOrd="1" destOrd="0" presId="urn:microsoft.com/office/officeart/2005/8/layout/gear1"/>
    <dgm:cxn modelId="{1438925D-2CE9-4F0F-B58B-0B3D0795C769}" srcId="{78D51711-3A63-498F-AEA4-8242BA398F5D}" destId="{EFDD03B2-D2E1-41ED-90CA-28AE9CF74407}" srcOrd="2" destOrd="0" parTransId="{91D7F71E-E0A7-475E-AB07-546887456304}" sibTransId="{52808BCC-CDE6-42B5-9409-2C2B2418AA5D}"/>
    <dgm:cxn modelId="{A59B5A42-2B01-4939-92C6-889DB72460B1}" srcId="{78D51711-3A63-498F-AEA4-8242BA398F5D}" destId="{36E97502-1E6F-43C0-B95D-0376B120AC6B}" srcOrd="0" destOrd="0" parTransId="{43E131BB-E8B7-40C7-AA86-C237BA66C144}" sibTransId="{86816C9C-417B-4EC4-A724-DD6867374F75}"/>
    <dgm:cxn modelId="{AB4ACD4E-440B-4F00-9367-D3ED9B8A233F}" type="presOf" srcId="{EFDD03B2-D2E1-41ED-90CA-28AE9CF74407}" destId="{F78B7710-21F4-4F55-A582-E22E4A7C110A}" srcOrd="1" destOrd="0" presId="urn:microsoft.com/office/officeart/2005/8/layout/gear1"/>
    <dgm:cxn modelId="{EA9F9551-962C-439D-99B6-BDAD52D2F2B7}" type="presOf" srcId="{36E97502-1E6F-43C0-B95D-0376B120AC6B}" destId="{114D3672-8DBA-4583-ADC7-BEE317357224}" srcOrd="1" destOrd="0" presId="urn:microsoft.com/office/officeart/2005/8/layout/gear1"/>
    <dgm:cxn modelId="{14288574-E142-440A-8552-8A7D0F85EF64}" type="presOf" srcId="{36E97502-1E6F-43C0-B95D-0376B120AC6B}" destId="{B2503E70-CE72-41CF-AE12-F1D82148A4A1}" srcOrd="0" destOrd="0" presId="urn:microsoft.com/office/officeart/2005/8/layout/gear1"/>
    <dgm:cxn modelId="{90DC1E56-B1DD-464D-BEAC-85EF98B82087}" type="presOf" srcId="{78D51711-3A63-498F-AEA4-8242BA398F5D}" destId="{EF19071E-DD11-4D51-A52D-5B01863A6EDB}" srcOrd="0" destOrd="0" presId="urn:microsoft.com/office/officeart/2005/8/layout/gear1"/>
    <dgm:cxn modelId="{308C999C-B05D-4563-8D1D-F0537F0F1B0D}" type="presOf" srcId="{7D2C2654-2A9B-4743-8BB8-A576A0D44684}" destId="{A908B161-7CF0-4B07-9312-A60696BFD3C1}" srcOrd="0" destOrd="0" presId="urn:microsoft.com/office/officeart/2005/8/layout/gear1"/>
    <dgm:cxn modelId="{8DB80CC5-A4CC-4C41-AC83-FC5DF6EED7B8}" type="presOf" srcId="{7D2C2654-2A9B-4743-8BB8-A576A0D44684}" destId="{4536D7E8-B814-4C4F-9B39-0F34D977D632}" srcOrd="2" destOrd="0" presId="urn:microsoft.com/office/officeart/2005/8/layout/gear1"/>
    <dgm:cxn modelId="{CB5511D1-6F93-41C1-9DC4-93867714A61E}" type="presOf" srcId="{EFDD03B2-D2E1-41ED-90CA-28AE9CF74407}" destId="{089673F3-08D7-4420-8574-7F9EE1A23E44}" srcOrd="3" destOrd="0" presId="urn:microsoft.com/office/officeart/2005/8/layout/gear1"/>
    <dgm:cxn modelId="{FFE05FD7-A55E-4B7F-A712-6A10D7713FC6}" type="presOf" srcId="{EFDD03B2-D2E1-41ED-90CA-28AE9CF74407}" destId="{566A9C59-03C9-4F45-BFF3-66EDDDF2842E}" srcOrd="2" destOrd="0" presId="urn:microsoft.com/office/officeart/2005/8/layout/gear1"/>
    <dgm:cxn modelId="{C81A4ADC-6732-4011-8155-A3DA843DF93E}" type="presOf" srcId="{73C88602-F7BC-4503-9249-A141826D70AE}" destId="{7AA72F40-BD16-43C4-9E5F-9184A8C25262}" srcOrd="0" destOrd="0" presId="urn:microsoft.com/office/officeart/2005/8/layout/gear1"/>
    <dgm:cxn modelId="{89AD65E1-CFCD-4C13-90BC-46B863F01A4B}" type="presOf" srcId="{EFDD03B2-D2E1-41ED-90CA-28AE9CF74407}" destId="{C12FBE77-D666-4113-92BB-5C1A75422FE4}" srcOrd="0" destOrd="0" presId="urn:microsoft.com/office/officeart/2005/8/layout/gear1"/>
    <dgm:cxn modelId="{4E1916EC-2E09-4271-985E-26CF3E3EDFCA}" srcId="{78D51711-3A63-498F-AEA4-8242BA398F5D}" destId="{7D2C2654-2A9B-4743-8BB8-A576A0D44684}" srcOrd="1" destOrd="0" parTransId="{24F49655-AC7B-4DB0-80A0-7E3565B65A79}" sibTransId="{73C88602-F7BC-4503-9249-A141826D70AE}"/>
    <dgm:cxn modelId="{2B876D78-9E2B-428B-9BCD-0450FB97C14F}" type="presParOf" srcId="{EF19071E-DD11-4D51-A52D-5B01863A6EDB}" destId="{B2503E70-CE72-41CF-AE12-F1D82148A4A1}" srcOrd="0" destOrd="0" presId="urn:microsoft.com/office/officeart/2005/8/layout/gear1"/>
    <dgm:cxn modelId="{39902E8F-1F96-47FC-93A4-8CF6C0861299}" type="presParOf" srcId="{EF19071E-DD11-4D51-A52D-5B01863A6EDB}" destId="{114D3672-8DBA-4583-ADC7-BEE317357224}" srcOrd="1" destOrd="0" presId="urn:microsoft.com/office/officeart/2005/8/layout/gear1"/>
    <dgm:cxn modelId="{C198FC2B-AC50-4769-90C3-4D1F11BA706B}" type="presParOf" srcId="{EF19071E-DD11-4D51-A52D-5B01863A6EDB}" destId="{D7EB40CD-7396-4A25-9D52-4F8067B3D1CA}" srcOrd="2" destOrd="0" presId="urn:microsoft.com/office/officeart/2005/8/layout/gear1"/>
    <dgm:cxn modelId="{4BB0379B-C50B-4E04-B37D-E84747BE7D4D}" type="presParOf" srcId="{EF19071E-DD11-4D51-A52D-5B01863A6EDB}" destId="{A908B161-7CF0-4B07-9312-A60696BFD3C1}" srcOrd="3" destOrd="0" presId="urn:microsoft.com/office/officeart/2005/8/layout/gear1"/>
    <dgm:cxn modelId="{DAF6BCC4-E265-49B2-8064-353E7D32B0C3}" type="presParOf" srcId="{EF19071E-DD11-4D51-A52D-5B01863A6EDB}" destId="{C8E75677-6020-4FCC-80D5-D98177175052}" srcOrd="4" destOrd="0" presId="urn:microsoft.com/office/officeart/2005/8/layout/gear1"/>
    <dgm:cxn modelId="{A7FC10C9-5D80-4D63-AF26-693F37FD6B6B}" type="presParOf" srcId="{EF19071E-DD11-4D51-A52D-5B01863A6EDB}" destId="{4536D7E8-B814-4C4F-9B39-0F34D977D632}" srcOrd="5" destOrd="0" presId="urn:microsoft.com/office/officeart/2005/8/layout/gear1"/>
    <dgm:cxn modelId="{AA1779EF-E533-48AC-A311-5384CA30072C}" type="presParOf" srcId="{EF19071E-DD11-4D51-A52D-5B01863A6EDB}" destId="{C12FBE77-D666-4113-92BB-5C1A75422FE4}" srcOrd="6" destOrd="0" presId="urn:microsoft.com/office/officeart/2005/8/layout/gear1"/>
    <dgm:cxn modelId="{69BEB8E6-D45B-4E08-9FFD-281BDA339EC9}" type="presParOf" srcId="{EF19071E-DD11-4D51-A52D-5B01863A6EDB}" destId="{F78B7710-21F4-4F55-A582-E22E4A7C110A}" srcOrd="7" destOrd="0" presId="urn:microsoft.com/office/officeart/2005/8/layout/gear1"/>
    <dgm:cxn modelId="{BBBEA3F1-FA57-4EEE-BE8E-A53FF93A0998}" type="presParOf" srcId="{EF19071E-DD11-4D51-A52D-5B01863A6EDB}" destId="{566A9C59-03C9-4F45-BFF3-66EDDDF2842E}" srcOrd="8" destOrd="0" presId="urn:microsoft.com/office/officeart/2005/8/layout/gear1"/>
    <dgm:cxn modelId="{2B2CE773-9E05-4815-8753-963C9C121902}" type="presParOf" srcId="{EF19071E-DD11-4D51-A52D-5B01863A6EDB}" destId="{089673F3-08D7-4420-8574-7F9EE1A23E44}" srcOrd="9" destOrd="0" presId="urn:microsoft.com/office/officeart/2005/8/layout/gear1"/>
    <dgm:cxn modelId="{5553F394-6D30-407E-97BF-525A3A8AF652}" type="presParOf" srcId="{EF19071E-DD11-4D51-A52D-5B01863A6EDB}" destId="{576D3BF9-78DF-400B-A14D-BDC17DE320CF}" srcOrd="10" destOrd="0" presId="urn:microsoft.com/office/officeart/2005/8/layout/gear1"/>
    <dgm:cxn modelId="{DA737257-7165-47D9-ADB9-BEFF8D9E8396}" type="presParOf" srcId="{EF19071E-DD11-4D51-A52D-5B01863A6EDB}" destId="{7AA72F40-BD16-43C4-9E5F-9184A8C25262}" srcOrd="11" destOrd="0" presId="urn:microsoft.com/office/officeart/2005/8/layout/gear1"/>
    <dgm:cxn modelId="{C6EB2031-EAF3-4908-AD94-5C61E5593045}" type="presParOf" srcId="{EF19071E-DD11-4D51-A52D-5B01863A6EDB}" destId="{07F56433-5DCC-4F84-B8F7-91812784F3A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03E70-CE72-41CF-AE12-F1D82148A4A1}">
      <dsp:nvSpPr>
        <dsp:cNvPr id="0" name=""/>
        <dsp:cNvSpPr/>
      </dsp:nvSpPr>
      <dsp:spPr>
        <a:xfrm>
          <a:off x="2221688" y="1497664"/>
          <a:ext cx="1830479" cy="1830479"/>
        </a:xfrm>
        <a:prstGeom prst="gear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bg1"/>
              </a:solidFill>
            </a:rPr>
            <a:t>Salvar</a:t>
          </a:r>
          <a:r>
            <a:rPr lang="en-US" sz="1300" kern="1200" dirty="0">
              <a:solidFill>
                <a:schemeClr val="bg1"/>
              </a:solidFill>
            </a:rPr>
            <a:t> no Bando de </a:t>
          </a:r>
          <a:r>
            <a:rPr lang="en-US" sz="1300" kern="1200" dirty="0" err="1">
              <a:solidFill>
                <a:schemeClr val="bg1"/>
              </a:solidFill>
            </a:rPr>
            <a:t>Datos</a:t>
          </a:r>
          <a:endParaRPr lang="en-US" sz="1300" kern="1200" dirty="0">
            <a:solidFill>
              <a:schemeClr val="bg1"/>
            </a:solidFill>
          </a:endParaRPr>
        </a:p>
      </dsp:txBody>
      <dsp:txXfrm>
        <a:off x="2589696" y="1926445"/>
        <a:ext cx="1094463" cy="940904"/>
      </dsp:txXfrm>
    </dsp:sp>
    <dsp:sp modelId="{A908B161-7CF0-4B07-9312-A60696BFD3C1}">
      <dsp:nvSpPr>
        <dsp:cNvPr id="0" name=""/>
        <dsp:cNvSpPr/>
      </dsp:nvSpPr>
      <dsp:spPr>
        <a:xfrm>
          <a:off x="1156682" y="1065006"/>
          <a:ext cx="1331257" cy="1331257"/>
        </a:xfrm>
        <a:prstGeom prst="gear6">
          <a:avLst/>
        </a:prstGeom>
        <a:solidFill>
          <a:schemeClr val="accent5">
            <a:hueOff val="-6490031"/>
            <a:satOff val="3463"/>
            <a:lumOff val="-1509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bg1"/>
              </a:solidFill>
            </a:rPr>
            <a:t>Importar</a:t>
          </a:r>
          <a:r>
            <a:rPr lang="en-US" sz="1300" kern="1200" dirty="0">
              <a:solidFill>
                <a:schemeClr val="bg1"/>
              </a:solidFill>
            </a:rPr>
            <a:t> </a:t>
          </a:r>
          <a:r>
            <a:rPr lang="en-US" sz="1300" kern="1200" dirty="0" err="1">
              <a:solidFill>
                <a:schemeClr val="bg1"/>
              </a:solidFill>
            </a:rPr>
            <a:t>Arquivo</a:t>
          </a:r>
          <a:r>
            <a:rPr lang="en-US" sz="1300" kern="1200" dirty="0">
              <a:solidFill>
                <a:schemeClr val="bg1"/>
              </a:solidFill>
            </a:rPr>
            <a:t> TXT</a:t>
          </a:r>
        </a:p>
      </dsp:txBody>
      <dsp:txXfrm>
        <a:off x="1491830" y="1402180"/>
        <a:ext cx="660961" cy="656909"/>
      </dsp:txXfrm>
    </dsp:sp>
    <dsp:sp modelId="{C12FBE77-D666-4113-92BB-5C1A75422FE4}">
      <dsp:nvSpPr>
        <dsp:cNvPr id="0" name=""/>
        <dsp:cNvSpPr/>
      </dsp:nvSpPr>
      <dsp:spPr>
        <a:xfrm rot="20700000">
          <a:off x="1902322" y="146574"/>
          <a:ext cx="1304360" cy="1304360"/>
        </a:xfrm>
        <a:prstGeom prst="gear6">
          <a:avLst/>
        </a:prstGeom>
        <a:solidFill>
          <a:schemeClr val="accent5">
            <a:hueOff val="-12980063"/>
            <a:satOff val="6926"/>
            <a:lumOff val="-3019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solidFill>
                <a:schemeClr val="bg1"/>
              </a:solidFill>
            </a:rPr>
            <a:t>Chamar</a:t>
          </a:r>
          <a:r>
            <a:rPr lang="en-US" sz="1300" kern="1200" dirty="0">
              <a:solidFill>
                <a:schemeClr val="bg1"/>
              </a:solidFill>
            </a:rPr>
            <a:t> </a:t>
          </a:r>
          <a:r>
            <a:rPr lang="en-US" sz="1300" kern="1200" dirty="0" err="1">
              <a:solidFill>
                <a:schemeClr val="bg1"/>
              </a:solidFill>
            </a:rPr>
            <a:t>uma</a:t>
          </a:r>
          <a:r>
            <a:rPr lang="en-US" sz="1300" kern="1200" dirty="0">
              <a:solidFill>
                <a:schemeClr val="bg1"/>
              </a:solidFill>
            </a:rPr>
            <a:t> API</a:t>
          </a:r>
        </a:p>
      </dsp:txBody>
      <dsp:txXfrm rot="-20700000">
        <a:off x="2188407" y="432658"/>
        <a:ext cx="732191" cy="732191"/>
      </dsp:txXfrm>
    </dsp:sp>
    <dsp:sp modelId="{576D3BF9-78DF-400B-A14D-BDC17DE320CF}">
      <dsp:nvSpPr>
        <dsp:cNvPr id="0" name=""/>
        <dsp:cNvSpPr/>
      </dsp:nvSpPr>
      <dsp:spPr>
        <a:xfrm>
          <a:off x="2071662" y="1226684"/>
          <a:ext cx="2343013" cy="2343013"/>
        </a:xfrm>
        <a:prstGeom prst="circularArrow">
          <a:avLst>
            <a:gd name="adj1" fmla="val 4688"/>
            <a:gd name="adj2" fmla="val 299029"/>
            <a:gd name="adj3" fmla="val 2491306"/>
            <a:gd name="adj4" fmla="val 15915907"/>
            <a:gd name="adj5" fmla="val 5469"/>
          </a:avLst>
        </a:prstGeom>
        <a:solidFill>
          <a:schemeClr val="accent5">
            <a:hueOff val="0"/>
            <a:satOff val="0"/>
            <a:lumOff val="0"/>
            <a:alphaOff val="0"/>
          </a:schemeClr>
        </a:soli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7AA72F40-BD16-43C4-9E5F-9184A8C25262}">
      <dsp:nvSpPr>
        <dsp:cNvPr id="0" name=""/>
        <dsp:cNvSpPr/>
      </dsp:nvSpPr>
      <dsp:spPr>
        <a:xfrm>
          <a:off x="920919" y="774166"/>
          <a:ext cx="1702345" cy="1702345"/>
        </a:xfrm>
        <a:prstGeom prst="leftCircularArrow">
          <a:avLst>
            <a:gd name="adj1" fmla="val 6452"/>
            <a:gd name="adj2" fmla="val 429999"/>
            <a:gd name="adj3" fmla="val 10489124"/>
            <a:gd name="adj4" fmla="val 14837806"/>
            <a:gd name="adj5" fmla="val 7527"/>
          </a:avLst>
        </a:prstGeom>
        <a:solidFill>
          <a:schemeClr val="accent5">
            <a:hueOff val="-6490031"/>
            <a:satOff val="3463"/>
            <a:lumOff val="-15098"/>
            <a:alphaOff val="0"/>
          </a:schemeClr>
        </a:soli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07F56433-5DCC-4F84-B8F7-91812784F3AE}">
      <dsp:nvSpPr>
        <dsp:cNvPr id="0" name=""/>
        <dsp:cNvSpPr/>
      </dsp:nvSpPr>
      <dsp:spPr>
        <a:xfrm>
          <a:off x="1600610" y="-135412"/>
          <a:ext cx="1835471" cy="1835471"/>
        </a:xfrm>
        <a:prstGeom prst="circularArrow">
          <a:avLst>
            <a:gd name="adj1" fmla="val 5984"/>
            <a:gd name="adj2" fmla="val 394124"/>
            <a:gd name="adj3" fmla="val 13313824"/>
            <a:gd name="adj4" fmla="val 10508221"/>
            <a:gd name="adj5" fmla="val 6981"/>
          </a:avLst>
        </a:prstGeom>
        <a:solidFill>
          <a:schemeClr val="accent5">
            <a:hueOff val="-12980063"/>
            <a:satOff val="6926"/>
            <a:lumOff val="-30196"/>
            <a:alphaOff val="0"/>
          </a:schemeClr>
        </a:soli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C508A5BF-31CF-45AA-8F44-7F3C293C9004}"/>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pt-BR"/>
          </a:p>
        </p:txBody>
      </p:sp>
      <p:sp>
        <p:nvSpPr>
          <p:cNvPr id="224259" name="Rectangle 3">
            <a:extLst>
              <a:ext uri="{FF2B5EF4-FFF2-40B4-BE49-F238E27FC236}">
                <a16:creationId xmlns:a16="http://schemas.microsoft.com/office/drawing/2014/main" id="{6CE626D8-8285-467D-A5F4-D736E291B7BE}"/>
              </a:ext>
            </a:extLst>
          </p:cNvPr>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pt-BR"/>
          </a:p>
        </p:txBody>
      </p:sp>
      <p:sp>
        <p:nvSpPr>
          <p:cNvPr id="224260" name="Rectangle 4">
            <a:extLst>
              <a:ext uri="{FF2B5EF4-FFF2-40B4-BE49-F238E27FC236}">
                <a16:creationId xmlns:a16="http://schemas.microsoft.com/office/drawing/2014/main" id="{015EEA99-5AF5-4E68-BFCA-909F19BE431B}"/>
              </a:ext>
            </a:extLst>
          </p:cNvPr>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pt-BR"/>
          </a:p>
        </p:txBody>
      </p:sp>
      <p:sp>
        <p:nvSpPr>
          <p:cNvPr id="224261" name="Rectangle 5">
            <a:extLst>
              <a:ext uri="{FF2B5EF4-FFF2-40B4-BE49-F238E27FC236}">
                <a16:creationId xmlns:a16="http://schemas.microsoft.com/office/drawing/2014/main" id="{3F7D753F-8E48-4E23-8D79-23FE8B31B420}"/>
              </a:ext>
            </a:extLst>
          </p:cNvPr>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0A57598-7B1E-4F4D-B359-E029F9BD3283}" type="slidenum">
              <a:rPr lang="pt-BR" altLang="en-US"/>
              <a:pPr/>
              <a:t>‹#›</a:t>
            </a:fld>
            <a:endParaRPr lang="pt-B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EEAE3B2-D456-4B83-A2BA-117C4933BE99}"/>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pt-BR"/>
          </a:p>
        </p:txBody>
      </p:sp>
      <p:sp>
        <p:nvSpPr>
          <p:cNvPr id="16387" name="Rectangle 3">
            <a:extLst>
              <a:ext uri="{FF2B5EF4-FFF2-40B4-BE49-F238E27FC236}">
                <a16:creationId xmlns:a16="http://schemas.microsoft.com/office/drawing/2014/main" id="{3676D692-8D9C-4050-8875-AEC32E4AFEDA}"/>
              </a:ext>
            </a:extLst>
          </p:cNvPr>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pt-BR"/>
          </a:p>
        </p:txBody>
      </p:sp>
      <p:sp>
        <p:nvSpPr>
          <p:cNvPr id="17412" name="Rectangle 4">
            <a:extLst>
              <a:ext uri="{FF2B5EF4-FFF2-40B4-BE49-F238E27FC236}">
                <a16:creationId xmlns:a16="http://schemas.microsoft.com/office/drawing/2014/main" id="{9917E332-A45B-4BAF-97D8-4AABE208C2DB}"/>
              </a:ext>
            </a:extLst>
          </p:cNvPr>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2017545B-BBE1-471D-8EB9-983729B32B44}"/>
              </a:ext>
            </a:extLst>
          </p:cNvPr>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16390" name="Rectangle 6">
            <a:extLst>
              <a:ext uri="{FF2B5EF4-FFF2-40B4-BE49-F238E27FC236}">
                <a16:creationId xmlns:a16="http://schemas.microsoft.com/office/drawing/2014/main" id="{8872656E-5D9D-4E1A-91A8-2DDB03785C26}"/>
              </a:ext>
            </a:extLst>
          </p:cNvPr>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pt-BR"/>
          </a:p>
        </p:txBody>
      </p:sp>
      <p:sp>
        <p:nvSpPr>
          <p:cNvPr id="16391" name="Rectangle 7">
            <a:extLst>
              <a:ext uri="{FF2B5EF4-FFF2-40B4-BE49-F238E27FC236}">
                <a16:creationId xmlns:a16="http://schemas.microsoft.com/office/drawing/2014/main" id="{8CA550BB-E576-4D4A-BA83-B006AC7C6359}"/>
              </a:ext>
            </a:extLst>
          </p:cNvPr>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5C34E0A-87C8-4E36-8423-CDC97760F74C}" type="slidenum">
              <a:rPr lang="pt-BR" altLang="en-US"/>
              <a:pPr/>
              <a:t>‹#›</a:t>
            </a:fld>
            <a:endParaRPr lang="pt-B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7/22/2017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914356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581EC0-6C77-47EF-A5F1-48F7DF3073C0}"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86199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C34E0A-87C8-4E36-8423-CDC97760F74C}" type="slidenum">
              <a:rPr lang="pt-BR" altLang="en-US" smtClean="0"/>
              <a:pPr/>
              <a:t>9</a:t>
            </a:fld>
            <a:endParaRPr lang="pt-BR" altLang="en-US"/>
          </a:p>
        </p:txBody>
      </p:sp>
    </p:spTree>
    <p:extLst>
      <p:ext uri="{BB962C8B-B14F-4D97-AF65-F5344CB8AC3E}">
        <p14:creationId xmlns:p14="http://schemas.microsoft.com/office/powerpoint/2010/main" val="425302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A4F77F27-9F55-4826-B875-70FA21D2B936}"/>
              </a:ext>
            </a:extLst>
          </p:cNvPr>
          <p:cNvSpPr txBox="1">
            <a:spLocks noChangeArrowheads="1"/>
          </p:cNvSpPr>
          <p:nvPr/>
        </p:nvSpPr>
        <p:spPr bwMode="auto">
          <a:xfrm>
            <a:off x="5148263" y="4875213"/>
            <a:ext cx="3995737" cy="309562"/>
          </a:xfrm>
          <a:prstGeom prst="rect">
            <a:avLst/>
          </a:prstGeom>
          <a:noFill/>
          <a:ln w="9525">
            <a:noFill/>
            <a:round/>
            <a:headEnd/>
            <a:tailEnd/>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r">
              <a:buClr>
                <a:srgbClr val="FFFFFF"/>
              </a:buClr>
              <a:defRPr/>
            </a:pPr>
            <a:r>
              <a:rPr lang="pt-BR" sz="1400">
                <a:solidFill>
                  <a:srgbClr val="FFFFFF"/>
                </a:solidFill>
                <a:latin typeface="Calibri" pitchFamily="34" charset="0"/>
                <a:cs typeface="Arial" charset="0"/>
              </a:rPr>
              <a:t>Globalcode – O</a:t>
            </a:r>
            <a:r>
              <a:rPr lang="pt-BR" sz="1400">
                <a:solidFill>
                  <a:srgbClr val="FFFFFF"/>
                </a:solidFill>
                <a:latin typeface="EurostileT" pitchFamily="2" charset="0"/>
                <a:cs typeface="Arial" charset="0"/>
              </a:rPr>
              <a:t>pen4education</a:t>
            </a:r>
          </a:p>
        </p:txBody>
      </p:sp>
      <p:grpSp>
        <p:nvGrpSpPr>
          <p:cNvPr id="5" name="Group 59">
            <a:extLst>
              <a:ext uri="{FF2B5EF4-FFF2-40B4-BE49-F238E27FC236}">
                <a16:creationId xmlns:a16="http://schemas.microsoft.com/office/drawing/2014/main" id="{C115185E-8C26-4E82-BDA0-5780AFAD6674}"/>
              </a:ext>
            </a:extLst>
          </p:cNvPr>
          <p:cNvGrpSpPr>
            <a:grpSpLocks/>
          </p:cNvGrpSpPr>
          <p:nvPr userDrawn="1"/>
        </p:nvGrpSpPr>
        <p:grpSpPr bwMode="auto">
          <a:xfrm>
            <a:off x="0" y="0"/>
            <a:ext cx="9150350" cy="215900"/>
            <a:chOff x="0" y="0"/>
            <a:chExt cx="5764" cy="181"/>
          </a:xfrm>
        </p:grpSpPr>
        <p:sp>
          <p:nvSpPr>
            <p:cNvPr id="6" name="Rectangle 35">
              <a:extLst>
                <a:ext uri="{FF2B5EF4-FFF2-40B4-BE49-F238E27FC236}">
                  <a16:creationId xmlns:a16="http://schemas.microsoft.com/office/drawing/2014/main" id="{2CE855A4-68E1-461D-87EC-877D8B44107A}"/>
                </a:ext>
              </a:extLst>
            </p:cNvPr>
            <p:cNvSpPr>
              <a:spLocks noChangeArrowheads="1"/>
            </p:cNvSpPr>
            <p:nvPr userDrawn="1"/>
          </p:nvSpPr>
          <p:spPr bwMode="auto">
            <a:xfrm>
              <a:off x="0" y="0"/>
              <a:ext cx="968" cy="181"/>
            </a:xfrm>
            <a:prstGeom prst="rect">
              <a:avLst/>
            </a:prstGeom>
            <a:solidFill>
              <a:srgbClr val="EF820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7" name="Rectangle 46">
              <a:extLst>
                <a:ext uri="{FF2B5EF4-FFF2-40B4-BE49-F238E27FC236}">
                  <a16:creationId xmlns:a16="http://schemas.microsoft.com/office/drawing/2014/main" id="{19BE806C-4CF4-41F5-87F8-A1C664DC9467}"/>
                </a:ext>
              </a:extLst>
            </p:cNvPr>
            <p:cNvSpPr>
              <a:spLocks noChangeArrowheads="1"/>
            </p:cNvSpPr>
            <p:nvPr userDrawn="1"/>
          </p:nvSpPr>
          <p:spPr bwMode="auto">
            <a:xfrm>
              <a:off x="965" y="0"/>
              <a:ext cx="963" cy="181"/>
            </a:xfrm>
            <a:prstGeom prst="rect">
              <a:avLst/>
            </a:prstGeom>
            <a:solidFill>
              <a:srgbClr val="E203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pt-BR" altLang="en-US"/>
                <a:t> </a:t>
              </a:r>
            </a:p>
          </p:txBody>
        </p:sp>
        <p:sp>
          <p:nvSpPr>
            <p:cNvPr id="8" name="Rectangle 47">
              <a:extLst>
                <a:ext uri="{FF2B5EF4-FFF2-40B4-BE49-F238E27FC236}">
                  <a16:creationId xmlns:a16="http://schemas.microsoft.com/office/drawing/2014/main" id="{F196AD73-9522-41D7-8498-673AC73EA855}"/>
                </a:ext>
              </a:extLst>
            </p:cNvPr>
            <p:cNvSpPr>
              <a:spLocks noChangeArrowheads="1"/>
            </p:cNvSpPr>
            <p:nvPr userDrawn="1"/>
          </p:nvSpPr>
          <p:spPr bwMode="auto">
            <a:xfrm>
              <a:off x="1927" y="0"/>
              <a:ext cx="963" cy="181"/>
            </a:xfrm>
            <a:prstGeom prst="rect">
              <a:avLst/>
            </a:prstGeom>
            <a:solidFill>
              <a:srgbClr val="7B252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9" name="Rectangle 48">
              <a:extLst>
                <a:ext uri="{FF2B5EF4-FFF2-40B4-BE49-F238E27FC236}">
                  <a16:creationId xmlns:a16="http://schemas.microsoft.com/office/drawing/2014/main" id="{4CC78585-4006-4C07-962F-AD02927A0DD1}"/>
                </a:ext>
              </a:extLst>
            </p:cNvPr>
            <p:cNvSpPr>
              <a:spLocks noChangeArrowheads="1"/>
            </p:cNvSpPr>
            <p:nvPr userDrawn="1"/>
          </p:nvSpPr>
          <p:spPr bwMode="auto">
            <a:xfrm>
              <a:off x="2890" y="0"/>
              <a:ext cx="959" cy="181"/>
            </a:xfrm>
            <a:prstGeom prst="rect">
              <a:avLst/>
            </a:prstGeom>
            <a:solidFill>
              <a:srgbClr val="00549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 name="Rectangle 49">
              <a:extLst>
                <a:ext uri="{FF2B5EF4-FFF2-40B4-BE49-F238E27FC236}">
                  <a16:creationId xmlns:a16="http://schemas.microsoft.com/office/drawing/2014/main" id="{B27E831D-84B8-43C0-87B8-3CE44E694C0B}"/>
                </a:ext>
              </a:extLst>
            </p:cNvPr>
            <p:cNvSpPr>
              <a:spLocks noChangeArrowheads="1"/>
            </p:cNvSpPr>
            <p:nvPr userDrawn="1"/>
          </p:nvSpPr>
          <p:spPr bwMode="auto">
            <a:xfrm>
              <a:off x="3842" y="0"/>
              <a:ext cx="963" cy="181"/>
            </a:xfrm>
            <a:prstGeom prst="rect">
              <a:avLst/>
            </a:prstGeom>
            <a:solidFill>
              <a:srgbClr val="0794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 name="Rectangle 50">
              <a:extLst>
                <a:ext uri="{FF2B5EF4-FFF2-40B4-BE49-F238E27FC236}">
                  <a16:creationId xmlns:a16="http://schemas.microsoft.com/office/drawing/2014/main" id="{35687F7D-9135-4A54-AEE9-FD8FCB857E7A}"/>
                </a:ext>
              </a:extLst>
            </p:cNvPr>
            <p:cNvSpPr>
              <a:spLocks noChangeArrowheads="1"/>
            </p:cNvSpPr>
            <p:nvPr userDrawn="1"/>
          </p:nvSpPr>
          <p:spPr bwMode="auto">
            <a:xfrm>
              <a:off x="4801" y="0"/>
              <a:ext cx="963" cy="181"/>
            </a:xfrm>
            <a:prstGeom prst="rect">
              <a:avLst/>
            </a:prstGeom>
            <a:solidFill>
              <a:srgbClr val="0099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2" name="Group 60">
            <a:extLst>
              <a:ext uri="{FF2B5EF4-FFF2-40B4-BE49-F238E27FC236}">
                <a16:creationId xmlns:a16="http://schemas.microsoft.com/office/drawing/2014/main" id="{B6CA4617-8136-43EE-9C54-A90FF0704E23}"/>
              </a:ext>
            </a:extLst>
          </p:cNvPr>
          <p:cNvGrpSpPr>
            <a:grpSpLocks/>
          </p:cNvGrpSpPr>
          <p:nvPr userDrawn="1"/>
        </p:nvGrpSpPr>
        <p:grpSpPr bwMode="auto">
          <a:xfrm>
            <a:off x="-6350" y="5056188"/>
            <a:ext cx="9150350" cy="87312"/>
            <a:chOff x="0" y="0"/>
            <a:chExt cx="5764" cy="181"/>
          </a:xfrm>
        </p:grpSpPr>
        <p:sp>
          <p:nvSpPr>
            <p:cNvPr id="13" name="Rectangle 61">
              <a:extLst>
                <a:ext uri="{FF2B5EF4-FFF2-40B4-BE49-F238E27FC236}">
                  <a16:creationId xmlns:a16="http://schemas.microsoft.com/office/drawing/2014/main" id="{DA458718-342A-4C35-8D4D-B2141F660D5E}"/>
                </a:ext>
              </a:extLst>
            </p:cNvPr>
            <p:cNvSpPr>
              <a:spLocks noChangeArrowheads="1"/>
            </p:cNvSpPr>
            <p:nvPr userDrawn="1"/>
          </p:nvSpPr>
          <p:spPr bwMode="auto">
            <a:xfrm>
              <a:off x="0" y="0"/>
              <a:ext cx="968" cy="181"/>
            </a:xfrm>
            <a:prstGeom prst="rect">
              <a:avLst/>
            </a:prstGeom>
            <a:solidFill>
              <a:srgbClr val="EF820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 name="Rectangle 62">
              <a:extLst>
                <a:ext uri="{FF2B5EF4-FFF2-40B4-BE49-F238E27FC236}">
                  <a16:creationId xmlns:a16="http://schemas.microsoft.com/office/drawing/2014/main" id="{40F15DE3-7A56-4E83-A296-59A5ECE9CC0B}"/>
                </a:ext>
              </a:extLst>
            </p:cNvPr>
            <p:cNvSpPr>
              <a:spLocks noChangeArrowheads="1"/>
            </p:cNvSpPr>
            <p:nvPr userDrawn="1"/>
          </p:nvSpPr>
          <p:spPr bwMode="auto">
            <a:xfrm>
              <a:off x="965" y="0"/>
              <a:ext cx="963" cy="181"/>
            </a:xfrm>
            <a:prstGeom prst="rect">
              <a:avLst/>
            </a:prstGeom>
            <a:solidFill>
              <a:srgbClr val="E203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pt-BR" altLang="en-US"/>
                <a:t> </a:t>
              </a:r>
            </a:p>
          </p:txBody>
        </p:sp>
        <p:sp>
          <p:nvSpPr>
            <p:cNvPr id="15" name="Rectangle 63">
              <a:extLst>
                <a:ext uri="{FF2B5EF4-FFF2-40B4-BE49-F238E27FC236}">
                  <a16:creationId xmlns:a16="http://schemas.microsoft.com/office/drawing/2014/main" id="{6EB6F97F-98F4-49BA-ABAA-4122DBC4F184}"/>
                </a:ext>
              </a:extLst>
            </p:cNvPr>
            <p:cNvSpPr>
              <a:spLocks noChangeArrowheads="1"/>
            </p:cNvSpPr>
            <p:nvPr userDrawn="1"/>
          </p:nvSpPr>
          <p:spPr bwMode="auto">
            <a:xfrm>
              <a:off x="1927" y="0"/>
              <a:ext cx="963" cy="181"/>
            </a:xfrm>
            <a:prstGeom prst="rect">
              <a:avLst/>
            </a:prstGeom>
            <a:solidFill>
              <a:srgbClr val="7B252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 name="Rectangle 64">
              <a:extLst>
                <a:ext uri="{FF2B5EF4-FFF2-40B4-BE49-F238E27FC236}">
                  <a16:creationId xmlns:a16="http://schemas.microsoft.com/office/drawing/2014/main" id="{A3B15F73-542E-4E3F-A25D-0D3A33FBE501}"/>
                </a:ext>
              </a:extLst>
            </p:cNvPr>
            <p:cNvSpPr>
              <a:spLocks noChangeArrowheads="1"/>
            </p:cNvSpPr>
            <p:nvPr userDrawn="1"/>
          </p:nvSpPr>
          <p:spPr bwMode="auto">
            <a:xfrm>
              <a:off x="2890" y="0"/>
              <a:ext cx="959" cy="181"/>
            </a:xfrm>
            <a:prstGeom prst="rect">
              <a:avLst/>
            </a:prstGeom>
            <a:solidFill>
              <a:srgbClr val="00549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7" name="Rectangle 65">
              <a:extLst>
                <a:ext uri="{FF2B5EF4-FFF2-40B4-BE49-F238E27FC236}">
                  <a16:creationId xmlns:a16="http://schemas.microsoft.com/office/drawing/2014/main" id="{D08CBBE0-47D2-486A-B3C4-87FBD9E6368A}"/>
                </a:ext>
              </a:extLst>
            </p:cNvPr>
            <p:cNvSpPr>
              <a:spLocks noChangeArrowheads="1"/>
            </p:cNvSpPr>
            <p:nvPr userDrawn="1"/>
          </p:nvSpPr>
          <p:spPr bwMode="auto">
            <a:xfrm>
              <a:off x="3842" y="0"/>
              <a:ext cx="963" cy="181"/>
            </a:xfrm>
            <a:prstGeom prst="rect">
              <a:avLst/>
            </a:prstGeom>
            <a:solidFill>
              <a:srgbClr val="0794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8" name="Rectangle 66">
              <a:extLst>
                <a:ext uri="{FF2B5EF4-FFF2-40B4-BE49-F238E27FC236}">
                  <a16:creationId xmlns:a16="http://schemas.microsoft.com/office/drawing/2014/main" id="{D022CE85-F5CA-423B-B338-BA8ED735EA45}"/>
                </a:ext>
              </a:extLst>
            </p:cNvPr>
            <p:cNvSpPr>
              <a:spLocks noChangeArrowheads="1"/>
            </p:cNvSpPr>
            <p:nvPr userDrawn="1"/>
          </p:nvSpPr>
          <p:spPr bwMode="auto">
            <a:xfrm>
              <a:off x="4801" y="0"/>
              <a:ext cx="963" cy="181"/>
            </a:xfrm>
            <a:prstGeom prst="rect">
              <a:avLst/>
            </a:prstGeom>
            <a:solidFill>
              <a:srgbClr val="0099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pic>
        <p:nvPicPr>
          <p:cNvPr id="19" name="Picture 3" descr="I:\TDC2017\Logos\TDC2017\logo-tdc-vertical-A4.emf">
            <a:extLst>
              <a:ext uri="{FF2B5EF4-FFF2-40B4-BE49-F238E27FC236}">
                <a16:creationId xmlns:a16="http://schemas.microsoft.com/office/drawing/2014/main" id="{15B367BE-F9F7-4D8C-AEA1-87F4A0B4662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24138" y="484188"/>
            <a:ext cx="38195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I:\Design-2017\Globalcode\Logos\Globalcode\logo-globalcode-200x80.emf">
            <a:extLst>
              <a:ext uri="{FF2B5EF4-FFF2-40B4-BE49-F238E27FC236}">
                <a16:creationId xmlns:a16="http://schemas.microsoft.com/office/drawing/2014/main" id="{B11FD54E-61E5-49AD-933E-5C8BA12E491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01013" y="4457700"/>
            <a:ext cx="763587"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0" name="Espaço Reservado para Título 1"/>
          <p:cNvSpPr>
            <a:spLocks noGrp="1"/>
          </p:cNvSpPr>
          <p:nvPr>
            <p:ph type="ctrTitle"/>
          </p:nvPr>
        </p:nvSpPr>
        <p:spPr>
          <a:xfrm>
            <a:off x="684213" y="2950369"/>
            <a:ext cx="7772400" cy="452438"/>
          </a:xfrm>
        </p:spPr>
        <p:txBody>
          <a:bodyPr/>
          <a:lstStyle>
            <a:lvl1pPr>
              <a:defRPr/>
            </a:lvl1pPr>
          </a:lstStyle>
          <a:p>
            <a:pPr lvl="0"/>
            <a:r>
              <a:rPr lang="pt-BR" noProof="0"/>
              <a:t>Click to edit Master title style</a:t>
            </a:r>
          </a:p>
        </p:txBody>
      </p:sp>
      <p:sp>
        <p:nvSpPr>
          <p:cNvPr id="237571" name="Espaço Reservado para Texto 2"/>
          <p:cNvSpPr>
            <a:spLocks noGrp="1"/>
          </p:cNvSpPr>
          <p:nvPr>
            <p:ph type="subTitle" idx="1"/>
          </p:nvPr>
        </p:nvSpPr>
        <p:spPr>
          <a:xfrm>
            <a:off x="1371600" y="3489723"/>
            <a:ext cx="6400800" cy="739378"/>
          </a:xfrm>
        </p:spPr>
        <p:txBody>
          <a:bodyPr/>
          <a:lstStyle>
            <a:lvl1pPr marL="0" indent="0" algn="ctr">
              <a:buFont typeface="Arial" charset="0"/>
              <a:buNone/>
              <a:defRPr/>
            </a:lvl1pPr>
          </a:lstStyle>
          <a:p>
            <a:pPr lvl="0"/>
            <a:r>
              <a:rPr lang="pt-BR" noProof="0"/>
              <a:t>Click to edit Master subtitle style</a:t>
            </a:r>
          </a:p>
        </p:txBody>
      </p:sp>
    </p:spTree>
    <p:extLst>
      <p:ext uri="{BB962C8B-B14F-4D97-AF65-F5344CB8AC3E}">
        <p14:creationId xmlns:p14="http://schemas.microsoft.com/office/powerpoint/2010/main" val="245109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2475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32589" y="361950"/>
            <a:ext cx="2160587" cy="4207669"/>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250826" y="361950"/>
            <a:ext cx="6329363" cy="4207669"/>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11487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443237-6F77-4D93-ADF4-268E3B87C7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256521054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6235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A930D50-2517-43DB-A2E9-B4C90B92D855}"/>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0495316B-A430-4BCB-9551-0607DF0F4A16}" type="datetimeFigureOut">
              <a:rPr lang="pt-BR"/>
              <a:pPr>
                <a:defRPr/>
              </a:pPr>
              <a:t>22/07/2017</a:t>
            </a:fld>
            <a:endParaRPr lang="pt-BR"/>
          </a:p>
        </p:txBody>
      </p:sp>
      <p:sp>
        <p:nvSpPr>
          <p:cNvPr id="5" name="Espaço Reservado para Rodapé 4">
            <a:extLst>
              <a:ext uri="{FF2B5EF4-FFF2-40B4-BE49-F238E27FC236}">
                <a16:creationId xmlns:a16="http://schemas.microsoft.com/office/drawing/2014/main" id="{826AE609-DDD2-4725-9243-4AB507670EE6}"/>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6" name="Espaço Reservado para Número de Slide 5">
            <a:extLst>
              <a:ext uri="{FF2B5EF4-FFF2-40B4-BE49-F238E27FC236}">
                <a16:creationId xmlns:a16="http://schemas.microsoft.com/office/drawing/2014/main" id="{5EEDC30E-9347-45E1-B407-E64C72383E1E}"/>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EF5EA3B6-E646-4EEF-A71B-0A297A591734}" type="slidenum">
              <a:rPr lang="pt-BR" altLang="en-US"/>
              <a:pPr/>
              <a:t>‹#›</a:t>
            </a:fld>
            <a:endParaRPr lang="pt-BR" altLang="en-US"/>
          </a:p>
        </p:txBody>
      </p:sp>
    </p:spTree>
    <p:extLst>
      <p:ext uri="{BB962C8B-B14F-4D97-AF65-F5344CB8AC3E}">
        <p14:creationId xmlns:p14="http://schemas.microsoft.com/office/powerpoint/2010/main" val="3806263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a:xfrm>
            <a:off x="457200" y="1200151"/>
            <a:ext cx="8229600" cy="3394472"/>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3AD34C0-6690-4790-B027-522F5332F20C}"/>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8B5B9A27-5D58-4889-88D1-CE7A9501D75A}" type="datetimeFigureOut">
              <a:rPr lang="pt-BR"/>
              <a:pPr>
                <a:defRPr/>
              </a:pPr>
              <a:t>22/07/2017</a:t>
            </a:fld>
            <a:endParaRPr lang="pt-BR"/>
          </a:p>
        </p:txBody>
      </p:sp>
      <p:sp>
        <p:nvSpPr>
          <p:cNvPr id="5" name="Espaço Reservado para Rodapé 4">
            <a:extLst>
              <a:ext uri="{FF2B5EF4-FFF2-40B4-BE49-F238E27FC236}">
                <a16:creationId xmlns:a16="http://schemas.microsoft.com/office/drawing/2014/main" id="{7CC99AEA-A33E-4455-95AB-D26CA354936C}"/>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6" name="Espaço Reservado para Número de Slide 5">
            <a:extLst>
              <a:ext uri="{FF2B5EF4-FFF2-40B4-BE49-F238E27FC236}">
                <a16:creationId xmlns:a16="http://schemas.microsoft.com/office/drawing/2014/main" id="{C436C4AA-8DA7-4560-ADC5-27154ECC9020}"/>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8B9A51F4-45D9-4411-BB3E-D381AA43687C}" type="slidenum">
              <a:rPr lang="pt-BR" altLang="en-US"/>
              <a:pPr/>
              <a:t>‹#›</a:t>
            </a:fld>
            <a:endParaRPr lang="pt-BR" altLang="en-US"/>
          </a:p>
        </p:txBody>
      </p:sp>
    </p:spTree>
    <p:extLst>
      <p:ext uri="{BB962C8B-B14F-4D97-AF65-F5344CB8AC3E}">
        <p14:creationId xmlns:p14="http://schemas.microsoft.com/office/powerpoint/2010/main" val="3172000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a:extLst>
              <a:ext uri="{FF2B5EF4-FFF2-40B4-BE49-F238E27FC236}">
                <a16:creationId xmlns:a16="http://schemas.microsoft.com/office/drawing/2014/main" id="{598FDF08-83CB-408E-B4B2-51156FF71AC0}"/>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BB5A00EA-86A9-4701-96D4-A9AA7D3FC07E}" type="datetimeFigureOut">
              <a:rPr lang="pt-BR"/>
              <a:pPr>
                <a:defRPr/>
              </a:pPr>
              <a:t>22/07/2017</a:t>
            </a:fld>
            <a:endParaRPr lang="pt-BR"/>
          </a:p>
        </p:txBody>
      </p:sp>
      <p:sp>
        <p:nvSpPr>
          <p:cNvPr id="5" name="Espaço Reservado para Rodapé 4">
            <a:extLst>
              <a:ext uri="{FF2B5EF4-FFF2-40B4-BE49-F238E27FC236}">
                <a16:creationId xmlns:a16="http://schemas.microsoft.com/office/drawing/2014/main" id="{A9BF8A14-0B8B-4014-9F9E-18E9BAB5C2F4}"/>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6" name="Espaço Reservado para Número de Slide 5">
            <a:extLst>
              <a:ext uri="{FF2B5EF4-FFF2-40B4-BE49-F238E27FC236}">
                <a16:creationId xmlns:a16="http://schemas.microsoft.com/office/drawing/2014/main" id="{D544B6E4-44B8-452D-BFAE-762C99EA7788}"/>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FE5F83D1-B692-4E76-8C3F-9BC7A66C57D4}" type="slidenum">
              <a:rPr lang="pt-BR" altLang="en-US"/>
              <a:pPr/>
              <a:t>‹#›</a:t>
            </a:fld>
            <a:endParaRPr lang="pt-BR" altLang="en-US"/>
          </a:p>
        </p:txBody>
      </p:sp>
    </p:spTree>
    <p:extLst>
      <p:ext uri="{BB962C8B-B14F-4D97-AF65-F5344CB8AC3E}">
        <p14:creationId xmlns:p14="http://schemas.microsoft.com/office/powerpoint/2010/main" val="695241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729415E-9E6E-4AFA-9B71-6E7EFE5B3CDC}"/>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F5C0C9AF-F50C-476F-A29E-38F09F9CCAC0}" type="datetimeFigureOut">
              <a:rPr lang="pt-BR"/>
              <a:pPr>
                <a:defRPr/>
              </a:pPr>
              <a:t>22/07/2017</a:t>
            </a:fld>
            <a:endParaRPr lang="pt-BR"/>
          </a:p>
        </p:txBody>
      </p:sp>
      <p:sp>
        <p:nvSpPr>
          <p:cNvPr id="6" name="Espaço Reservado para Rodapé 5">
            <a:extLst>
              <a:ext uri="{FF2B5EF4-FFF2-40B4-BE49-F238E27FC236}">
                <a16:creationId xmlns:a16="http://schemas.microsoft.com/office/drawing/2014/main" id="{9981837F-5BB1-4072-9DE9-D93056FC7FDD}"/>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7" name="Espaço Reservado para Número de Slide 6">
            <a:extLst>
              <a:ext uri="{FF2B5EF4-FFF2-40B4-BE49-F238E27FC236}">
                <a16:creationId xmlns:a16="http://schemas.microsoft.com/office/drawing/2014/main" id="{A23FA50A-869B-429D-91DC-0B75DF9826BA}"/>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7EC70BD3-21B4-402B-86A1-E74EEC0839ED}" type="slidenum">
              <a:rPr lang="pt-BR" altLang="en-US"/>
              <a:pPr/>
              <a:t>‹#›</a:t>
            </a:fld>
            <a:endParaRPr lang="pt-BR" altLang="en-US"/>
          </a:p>
        </p:txBody>
      </p:sp>
    </p:spTree>
    <p:extLst>
      <p:ext uri="{BB962C8B-B14F-4D97-AF65-F5344CB8AC3E}">
        <p14:creationId xmlns:p14="http://schemas.microsoft.com/office/powerpoint/2010/main" val="2503612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a:prstGeom prst="rect">
            <a:avLst/>
          </a:prstGeo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B870569-49B3-49C2-8F16-50E1EE4ABED5}"/>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02749E5E-8F69-4A11-BB6A-6D9BDD4B2AEE}" type="datetimeFigureOut">
              <a:rPr lang="pt-BR"/>
              <a:pPr>
                <a:defRPr/>
              </a:pPr>
              <a:t>22/07/2017</a:t>
            </a:fld>
            <a:endParaRPr lang="pt-BR"/>
          </a:p>
        </p:txBody>
      </p:sp>
      <p:sp>
        <p:nvSpPr>
          <p:cNvPr id="8" name="Espaço Reservado para Rodapé 7">
            <a:extLst>
              <a:ext uri="{FF2B5EF4-FFF2-40B4-BE49-F238E27FC236}">
                <a16:creationId xmlns:a16="http://schemas.microsoft.com/office/drawing/2014/main" id="{10AE52CD-22AC-43BC-B047-2273BB63A2D0}"/>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9" name="Espaço Reservado para Número de Slide 8">
            <a:extLst>
              <a:ext uri="{FF2B5EF4-FFF2-40B4-BE49-F238E27FC236}">
                <a16:creationId xmlns:a16="http://schemas.microsoft.com/office/drawing/2014/main" id="{FF3C7CD3-4661-439E-9B5A-07908974771F}"/>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D8686D1C-CE34-4222-AFDA-F20BB015CC80}" type="slidenum">
              <a:rPr lang="pt-BR" altLang="en-US"/>
              <a:pPr/>
              <a:t>‹#›</a:t>
            </a:fld>
            <a:endParaRPr lang="pt-BR" altLang="en-US"/>
          </a:p>
        </p:txBody>
      </p:sp>
    </p:spTree>
    <p:extLst>
      <p:ext uri="{BB962C8B-B14F-4D97-AF65-F5344CB8AC3E}">
        <p14:creationId xmlns:p14="http://schemas.microsoft.com/office/powerpoint/2010/main" val="262738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ED5F464-11AB-47E8-9D03-CBD4BD16F6B5}"/>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E6B17C07-728F-4FB3-AA01-3FCCC42B41AD}" type="datetimeFigureOut">
              <a:rPr lang="pt-BR"/>
              <a:pPr>
                <a:defRPr/>
              </a:pPr>
              <a:t>22/07/2017</a:t>
            </a:fld>
            <a:endParaRPr lang="pt-BR"/>
          </a:p>
        </p:txBody>
      </p:sp>
      <p:sp>
        <p:nvSpPr>
          <p:cNvPr id="4" name="Espaço Reservado para Rodapé 3">
            <a:extLst>
              <a:ext uri="{FF2B5EF4-FFF2-40B4-BE49-F238E27FC236}">
                <a16:creationId xmlns:a16="http://schemas.microsoft.com/office/drawing/2014/main" id="{EDC94C75-9993-4A97-99A3-318BFF6EBF82}"/>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5" name="Espaço Reservado para Número de Slide 4">
            <a:extLst>
              <a:ext uri="{FF2B5EF4-FFF2-40B4-BE49-F238E27FC236}">
                <a16:creationId xmlns:a16="http://schemas.microsoft.com/office/drawing/2014/main" id="{47804C37-FEFA-41F7-BB38-9A7321088701}"/>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58AC5A44-DDEC-4C6E-8BA4-814119FFF135}" type="slidenum">
              <a:rPr lang="pt-BR" altLang="en-US"/>
              <a:pPr/>
              <a:t>‹#›</a:t>
            </a:fld>
            <a:endParaRPr lang="pt-BR" altLang="en-US"/>
          </a:p>
        </p:txBody>
      </p:sp>
    </p:spTree>
    <p:extLst>
      <p:ext uri="{BB962C8B-B14F-4D97-AF65-F5344CB8AC3E}">
        <p14:creationId xmlns:p14="http://schemas.microsoft.com/office/powerpoint/2010/main" val="201109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97402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5F9FCC5-03DE-4980-8135-B746B5CFAE9E}"/>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91645EF0-B7B3-42F3-AC60-D5B0B5897642}" type="datetimeFigureOut">
              <a:rPr lang="pt-BR"/>
              <a:pPr>
                <a:defRPr/>
              </a:pPr>
              <a:t>22/07/2017</a:t>
            </a:fld>
            <a:endParaRPr lang="pt-BR"/>
          </a:p>
        </p:txBody>
      </p:sp>
      <p:sp>
        <p:nvSpPr>
          <p:cNvPr id="3" name="Espaço Reservado para Rodapé 2">
            <a:extLst>
              <a:ext uri="{FF2B5EF4-FFF2-40B4-BE49-F238E27FC236}">
                <a16:creationId xmlns:a16="http://schemas.microsoft.com/office/drawing/2014/main" id="{6725EA57-ECA9-4557-9C8E-5116DD1ABCF2}"/>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4" name="Espaço Reservado para Número de Slide 3">
            <a:extLst>
              <a:ext uri="{FF2B5EF4-FFF2-40B4-BE49-F238E27FC236}">
                <a16:creationId xmlns:a16="http://schemas.microsoft.com/office/drawing/2014/main" id="{E9641092-A0BE-48E8-ADFA-9B4083ACF133}"/>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D1ED9062-7A29-4410-9F1C-9E74AF308BA7}" type="slidenum">
              <a:rPr lang="pt-BR" altLang="en-US"/>
              <a:pPr/>
              <a:t>‹#›</a:t>
            </a:fld>
            <a:endParaRPr lang="pt-BR" altLang="en-US"/>
          </a:p>
        </p:txBody>
      </p:sp>
    </p:spTree>
    <p:extLst>
      <p:ext uri="{BB962C8B-B14F-4D97-AF65-F5344CB8AC3E}">
        <p14:creationId xmlns:p14="http://schemas.microsoft.com/office/powerpoint/2010/main" val="544213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a:prstGeom prst="rect">
            <a:avLst/>
          </a:prstGeo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a:extLst>
              <a:ext uri="{FF2B5EF4-FFF2-40B4-BE49-F238E27FC236}">
                <a16:creationId xmlns:a16="http://schemas.microsoft.com/office/drawing/2014/main" id="{44101590-BD4E-48FE-8E1E-0AD1A0D52A32}"/>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4DAD3AA4-173A-4F6B-A98E-F55FB3C96010}" type="datetimeFigureOut">
              <a:rPr lang="pt-BR"/>
              <a:pPr>
                <a:defRPr/>
              </a:pPr>
              <a:t>22/07/2017</a:t>
            </a:fld>
            <a:endParaRPr lang="pt-BR"/>
          </a:p>
        </p:txBody>
      </p:sp>
      <p:sp>
        <p:nvSpPr>
          <p:cNvPr id="6" name="Espaço Reservado para Rodapé 5">
            <a:extLst>
              <a:ext uri="{FF2B5EF4-FFF2-40B4-BE49-F238E27FC236}">
                <a16:creationId xmlns:a16="http://schemas.microsoft.com/office/drawing/2014/main" id="{05DBA382-746B-469F-B855-F4B32656BF25}"/>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7" name="Espaço Reservado para Número de Slide 6">
            <a:extLst>
              <a:ext uri="{FF2B5EF4-FFF2-40B4-BE49-F238E27FC236}">
                <a16:creationId xmlns:a16="http://schemas.microsoft.com/office/drawing/2014/main" id="{210CFBB6-000E-4329-91D4-781D29D121AC}"/>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278B888E-850A-45FA-A874-41E889740767}" type="slidenum">
              <a:rPr lang="pt-BR" altLang="en-US"/>
              <a:pPr/>
              <a:t>‹#›</a:t>
            </a:fld>
            <a:endParaRPr lang="pt-BR" altLang="en-US"/>
          </a:p>
        </p:txBody>
      </p:sp>
    </p:spTree>
    <p:extLst>
      <p:ext uri="{BB962C8B-B14F-4D97-AF65-F5344CB8AC3E}">
        <p14:creationId xmlns:p14="http://schemas.microsoft.com/office/powerpoint/2010/main" val="3274271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a:prstGeom prst="rect">
            <a:avLst/>
          </a:prstGeo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a:extLst>
              <a:ext uri="{FF2B5EF4-FFF2-40B4-BE49-F238E27FC236}">
                <a16:creationId xmlns:a16="http://schemas.microsoft.com/office/drawing/2014/main" id="{64DCA714-5DA2-423D-BD5A-83F05565B809}"/>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96FF2AA8-A3A5-4AD7-A4AD-DFB59E106F00}" type="datetimeFigureOut">
              <a:rPr lang="pt-BR"/>
              <a:pPr>
                <a:defRPr/>
              </a:pPr>
              <a:t>22/07/2017</a:t>
            </a:fld>
            <a:endParaRPr lang="pt-BR"/>
          </a:p>
        </p:txBody>
      </p:sp>
      <p:sp>
        <p:nvSpPr>
          <p:cNvPr id="6" name="Espaço Reservado para Rodapé 5">
            <a:extLst>
              <a:ext uri="{FF2B5EF4-FFF2-40B4-BE49-F238E27FC236}">
                <a16:creationId xmlns:a16="http://schemas.microsoft.com/office/drawing/2014/main" id="{F3A1C273-BD7A-4A79-AF4D-7BC1683C553B}"/>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7" name="Espaço Reservado para Número de Slide 6">
            <a:extLst>
              <a:ext uri="{FF2B5EF4-FFF2-40B4-BE49-F238E27FC236}">
                <a16:creationId xmlns:a16="http://schemas.microsoft.com/office/drawing/2014/main" id="{4CAECBB9-FE8B-46B6-8862-4942F1AB7950}"/>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7A449087-9278-4F68-8692-70380509993E}" type="slidenum">
              <a:rPr lang="pt-BR" altLang="en-US"/>
              <a:pPr/>
              <a:t>‹#›</a:t>
            </a:fld>
            <a:endParaRPr lang="pt-BR" altLang="en-US"/>
          </a:p>
        </p:txBody>
      </p:sp>
    </p:spTree>
    <p:extLst>
      <p:ext uri="{BB962C8B-B14F-4D97-AF65-F5344CB8AC3E}">
        <p14:creationId xmlns:p14="http://schemas.microsoft.com/office/powerpoint/2010/main" val="1901149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a:xfrm>
            <a:off x="457200" y="1200151"/>
            <a:ext cx="8229600" cy="3394472"/>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56DDB39-4717-4FF3-A631-8477CD69CD28}"/>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D6C21406-D907-45DA-8791-056E2E9BF322}" type="datetimeFigureOut">
              <a:rPr lang="pt-BR"/>
              <a:pPr>
                <a:defRPr/>
              </a:pPr>
              <a:t>22/07/2017</a:t>
            </a:fld>
            <a:endParaRPr lang="pt-BR"/>
          </a:p>
        </p:txBody>
      </p:sp>
      <p:sp>
        <p:nvSpPr>
          <p:cNvPr id="5" name="Espaço Reservado para Rodapé 4">
            <a:extLst>
              <a:ext uri="{FF2B5EF4-FFF2-40B4-BE49-F238E27FC236}">
                <a16:creationId xmlns:a16="http://schemas.microsoft.com/office/drawing/2014/main" id="{97D62460-2008-4C38-85A4-765907822534}"/>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6" name="Espaço Reservado para Número de Slide 5">
            <a:extLst>
              <a:ext uri="{FF2B5EF4-FFF2-40B4-BE49-F238E27FC236}">
                <a16:creationId xmlns:a16="http://schemas.microsoft.com/office/drawing/2014/main" id="{A1FA2E07-F4E1-44E6-A652-C8DFF77A1D7A}"/>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08EF4DB3-50F9-4B86-A156-F890EF89F70B}" type="slidenum">
              <a:rPr lang="pt-BR" altLang="en-US"/>
              <a:pPr/>
              <a:t>‹#›</a:t>
            </a:fld>
            <a:endParaRPr lang="pt-BR" altLang="en-US"/>
          </a:p>
        </p:txBody>
      </p:sp>
    </p:spTree>
    <p:extLst>
      <p:ext uri="{BB962C8B-B14F-4D97-AF65-F5344CB8AC3E}">
        <p14:creationId xmlns:p14="http://schemas.microsoft.com/office/powerpoint/2010/main" val="3199711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05979"/>
            <a:ext cx="6019800" cy="4388644"/>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802006-4FC0-4FC7-B9A2-3DC25C54C9F4}"/>
              </a:ext>
            </a:extLst>
          </p:cNvPr>
          <p:cNvSpPr>
            <a:spLocks noGrp="1"/>
          </p:cNvSpPr>
          <p:nvPr>
            <p:ph type="dt" sz="half" idx="10"/>
          </p:nvPr>
        </p:nvSpPr>
        <p:spPr>
          <a:xfrm>
            <a:off x="457200" y="4767263"/>
            <a:ext cx="2133600" cy="274637"/>
          </a:xfrm>
          <a:prstGeom prst="rect">
            <a:avLst/>
          </a:prstGeom>
        </p:spPr>
        <p:txBody>
          <a:bodyPr/>
          <a:lstStyle>
            <a:lvl1pPr>
              <a:defRPr>
                <a:latin typeface="Arial" charset="0"/>
                <a:cs typeface="Arial" charset="0"/>
              </a:defRPr>
            </a:lvl1pPr>
          </a:lstStyle>
          <a:p>
            <a:pPr>
              <a:defRPr/>
            </a:pPr>
            <a:fld id="{7D3B77CB-53B7-41EA-9B8C-AF7F24C9B36D}" type="datetimeFigureOut">
              <a:rPr lang="pt-BR"/>
              <a:pPr>
                <a:defRPr/>
              </a:pPr>
              <a:t>22/07/2017</a:t>
            </a:fld>
            <a:endParaRPr lang="pt-BR"/>
          </a:p>
        </p:txBody>
      </p:sp>
      <p:sp>
        <p:nvSpPr>
          <p:cNvPr id="5" name="Espaço Reservado para Rodapé 4">
            <a:extLst>
              <a:ext uri="{FF2B5EF4-FFF2-40B4-BE49-F238E27FC236}">
                <a16:creationId xmlns:a16="http://schemas.microsoft.com/office/drawing/2014/main" id="{95F802AD-FFA8-418F-AC73-1682668060D7}"/>
              </a:ext>
            </a:extLst>
          </p:cNvPr>
          <p:cNvSpPr>
            <a:spLocks noGrp="1"/>
          </p:cNvSpPr>
          <p:nvPr>
            <p:ph type="ftr" sz="quarter" idx="11"/>
          </p:nvPr>
        </p:nvSpPr>
        <p:spPr>
          <a:xfrm>
            <a:off x="3124200" y="4767263"/>
            <a:ext cx="2895600" cy="274637"/>
          </a:xfrm>
          <a:prstGeom prst="rect">
            <a:avLst/>
          </a:prstGeom>
        </p:spPr>
        <p:txBody>
          <a:bodyPr/>
          <a:lstStyle>
            <a:lvl1pPr>
              <a:defRPr>
                <a:latin typeface="Arial" charset="0"/>
                <a:cs typeface="Arial" charset="0"/>
              </a:defRPr>
            </a:lvl1pPr>
          </a:lstStyle>
          <a:p>
            <a:pPr>
              <a:defRPr/>
            </a:pPr>
            <a:endParaRPr lang="pt-BR"/>
          </a:p>
        </p:txBody>
      </p:sp>
      <p:sp>
        <p:nvSpPr>
          <p:cNvPr id="6" name="Espaço Reservado para Número de Slide 5">
            <a:extLst>
              <a:ext uri="{FF2B5EF4-FFF2-40B4-BE49-F238E27FC236}">
                <a16:creationId xmlns:a16="http://schemas.microsoft.com/office/drawing/2014/main" id="{7F5807B0-609A-41B1-A662-2661CF12F429}"/>
              </a:ext>
            </a:extLst>
          </p:cNvPr>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16013E6D-5630-40A9-B1AD-B35103FF80C6}" type="slidenum">
              <a:rPr lang="pt-BR" altLang="en-US"/>
              <a:pPr/>
              <a:t>‹#›</a:t>
            </a:fld>
            <a:endParaRPr lang="pt-BR" altLang="en-US"/>
          </a:p>
        </p:txBody>
      </p:sp>
    </p:spTree>
    <p:extLst>
      <p:ext uri="{BB962C8B-B14F-4D97-AF65-F5344CB8AC3E}">
        <p14:creationId xmlns:p14="http://schemas.microsoft.com/office/powerpoint/2010/main" val="415765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Tree>
    <p:extLst>
      <p:ext uri="{BB962C8B-B14F-4D97-AF65-F5344CB8AC3E}">
        <p14:creationId xmlns:p14="http://schemas.microsoft.com/office/powerpoint/2010/main" val="116216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250826" y="1168004"/>
            <a:ext cx="4244975" cy="34016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1" y="1168004"/>
            <a:ext cx="4244975" cy="34016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77073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9461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50654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37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Tree>
    <p:extLst>
      <p:ext uri="{BB962C8B-B14F-4D97-AF65-F5344CB8AC3E}">
        <p14:creationId xmlns:p14="http://schemas.microsoft.com/office/powerpoint/2010/main" val="385205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Tree>
    <p:extLst>
      <p:ext uri="{BB962C8B-B14F-4D97-AF65-F5344CB8AC3E}">
        <p14:creationId xmlns:p14="http://schemas.microsoft.com/office/powerpoint/2010/main" val="164231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a:extLst>
              <a:ext uri="{FF2B5EF4-FFF2-40B4-BE49-F238E27FC236}">
                <a16:creationId xmlns:a16="http://schemas.microsoft.com/office/drawing/2014/main" id="{964511AE-F177-4929-AC0C-48A26C3E5443}"/>
              </a:ext>
            </a:extLst>
          </p:cNvPr>
          <p:cNvSpPr>
            <a:spLocks noGrp="1"/>
          </p:cNvSpPr>
          <p:nvPr>
            <p:ph type="title"/>
          </p:nvPr>
        </p:nvSpPr>
        <p:spPr bwMode="auto">
          <a:xfrm>
            <a:off x="250825" y="361950"/>
            <a:ext cx="5689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en-US"/>
              <a:t>Clique para editar o estilo do título mestre</a:t>
            </a:r>
          </a:p>
        </p:txBody>
      </p:sp>
      <p:sp>
        <p:nvSpPr>
          <p:cNvPr id="1027" name="Espaço Reservado para Texto 2">
            <a:extLst>
              <a:ext uri="{FF2B5EF4-FFF2-40B4-BE49-F238E27FC236}">
                <a16:creationId xmlns:a16="http://schemas.microsoft.com/office/drawing/2014/main" id="{B8283C7B-44C1-41FC-87C3-0584530DF6F2}"/>
              </a:ext>
            </a:extLst>
          </p:cNvPr>
          <p:cNvSpPr>
            <a:spLocks noGrp="1"/>
          </p:cNvSpPr>
          <p:nvPr>
            <p:ph type="body" idx="1"/>
          </p:nvPr>
        </p:nvSpPr>
        <p:spPr bwMode="auto">
          <a:xfrm>
            <a:off x="250825" y="1168400"/>
            <a:ext cx="864235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9" name="Text Box 2">
            <a:extLst>
              <a:ext uri="{FF2B5EF4-FFF2-40B4-BE49-F238E27FC236}">
                <a16:creationId xmlns:a16="http://schemas.microsoft.com/office/drawing/2014/main" id="{B717E8E6-C048-49D7-98A2-6F3D873840FF}"/>
              </a:ext>
            </a:extLst>
          </p:cNvPr>
          <p:cNvSpPr txBox="1">
            <a:spLocks noChangeArrowheads="1"/>
          </p:cNvSpPr>
          <p:nvPr/>
        </p:nvSpPr>
        <p:spPr bwMode="auto">
          <a:xfrm>
            <a:off x="5148263" y="4875213"/>
            <a:ext cx="3995737" cy="309562"/>
          </a:xfrm>
          <a:prstGeom prst="rect">
            <a:avLst/>
          </a:prstGeom>
          <a:noFill/>
          <a:ln w="9525">
            <a:noFill/>
            <a:round/>
            <a:headEnd/>
            <a:tailEnd/>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r">
              <a:buClr>
                <a:srgbClr val="FFFFFF"/>
              </a:buClr>
              <a:defRPr/>
            </a:pPr>
            <a:r>
              <a:rPr lang="pt-BR" sz="1400">
                <a:solidFill>
                  <a:srgbClr val="FFFFFF"/>
                </a:solidFill>
                <a:latin typeface="Calibri" pitchFamily="34" charset="0"/>
                <a:cs typeface="Arial" charset="0"/>
              </a:rPr>
              <a:t>Globalcode – O</a:t>
            </a:r>
            <a:r>
              <a:rPr lang="pt-BR" sz="1400">
                <a:solidFill>
                  <a:srgbClr val="FFFFFF"/>
                </a:solidFill>
                <a:latin typeface="EurostileT" pitchFamily="2" charset="0"/>
                <a:cs typeface="Arial" charset="0"/>
              </a:rPr>
              <a:t>pen4education</a:t>
            </a:r>
          </a:p>
        </p:txBody>
      </p:sp>
      <p:grpSp>
        <p:nvGrpSpPr>
          <p:cNvPr id="1029" name="Group 56">
            <a:extLst>
              <a:ext uri="{FF2B5EF4-FFF2-40B4-BE49-F238E27FC236}">
                <a16:creationId xmlns:a16="http://schemas.microsoft.com/office/drawing/2014/main" id="{754F9275-BFF5-44AE-9E47-E096E984F9F0}"/>
              </a:ext>
            </a:extLst>
          </p:cNvPr>
          <p:cNvGrpSpPr>
            <a:grpSpLocks/>
          </p:cNvGrpSpPr>
          <p:nvPr userDrawn="1"/>
        </p:nvGrpSpPr>
        <p:grpSpPr bwMode="auto">
          <a:xfrm>
            <a:off x="0" y="0"/>
            <a:ext cx="9150350" cy="215900"/>
            <a:chOff x="0" y="0"/>
            <a:chExt cx="5764" cy="181"/>
          </a:xfrm>
        </p:grpSpPr>
        <p:sp>
          <p:nvSpPr>
            <p:cNvPr id="1039" name="Rectangle 57">
              <a:extLst>
                <a:ext uri="{FF2B5EF4-FFF2-40B4-BE49-F238E27FC236}">
                  <a16:creationId xmlns:a16="http://schemas.microsoft.com/office/drawing/2014/main" id="{B67F37E4-81A2-43E8-A388-3427173B0550}"/>
                </a:ext>
              </a:extLst>
            </p:cNvPr>
            <p:cNvSpPr>
              <a:spLocks noChangeArrowheads="1"/>
            </p:cNvSpPr>
            <p:nvPr userDrawn="1"/>
          </p:nvSpPr>
          <p:spPr bwMode="auto">
            <a:xfrm>
              <a:off x="0" y="0"/>
              <a:ext cx="968" cy="181"/>
            </a:xfrm>
            <a:prstGeom prst="rect">
              <a:avLst/>
            </a:prstGeom>
            <a:solidFill>
              <a:srgbClr val="EF820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40" name="Rectangle 58">
              <a:extLst>
                <a:ext uri="{FF2B5EF4-FFF2-40B4-BE49-F238E27FC236}">
                  <a16:creationId xmlns:a16="http://schemas.microsoft.com/office/drawing/2014/main" id="{9DCB7115-8CDA-4E01-B35E-54261CAC3864}"/>
                </a:ext>
              </a:extLst>
            </p:cNvPr>
            <p:cNvSpPr>
              <a:spLocks noChangeArrowheads="1"/>
            </p:cNvSpPr>
            <p:nvPr userDrawn="1"/>
          </p:nvSpPr>
          <p:spPr bwMode="auto">
            <a:xfrm>
              <a:off x="965" y="0"/>
              <a:ext cx="963" cy="181"/>
            </a:xfrm>
            <a:prstGeom prst="rect">
              <a:avLst/>
            </a:prstGeom>
            <a:solidFill>
              <a:srgbClr val="E203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pt-BR" altLang="en-US"/>
                <a:t> </a:t>
              </a:r>
            </a:p>
          </p:txBody>
        </p:sp>
        <p:sp>
          <p:nvSpPr>
            <p:cNvPr id="1041" name="Rectangle 59">
              <a:extLst>
                <a:ext uri="{FF2B5EF4-FFF2-40B4-BE49-F238E27FC236}">
                  <a16:creationId xmlns:a16="http://schemas.microsoft.com/office/drawing/2014/main" id="{7499A1C0-9139-4904-9986-5381CACC6BD6}"/>
                </a:ext>
              </a:extLst>
            </p:cNvPr>
            <p:cNvSpPr>
              <a:spLocks noChangeArrowheads="1"/>
            </p:cNvSpPr>
            <p:nvPr userDrawn="1"/>
          </p:nvSpPr>
          <p:spPr bwMode="auto">
            <a:xfrm>
              <a:off x="1927" y="0"/>
              <a:ext cx="963" cy="181"/>
            </a:xfrm>
            <a:prstGeom prst="rect">
              <a:avLst/>
            </a:prstGeom>
            <a:solidFill>
              <a:srgbClr val="7B252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42" name="Rectangle 60">
              <a:extLst>
                <a:ext uri="{FF2B5EF4-FFF2-40B4-BE49-F238E27FC236}">
                  <a16:creationId xmlns:a16="http://schemas.microsoft.com/office/drawing/2014/main" id="{F9BD4988-48B0-4586-B88B-C950EA79365B}"/>
                </a:ext>
              </a:extLst>
            </p:cNvPr>
            <p:cNvSpPr>
              <a:spLocks noChangeArrowheads="1"/>
            </p:cNvSpPr>
            <p:nvPr userDrawn="1"/>
          </p:nvSpPr>
          <p:spPr bwMode="auto">
            <a:xfrm>
              <a:off x="2890" y="0"/>
              <a:ext cx="959" cy="181"/>
            </a:xfrm>
            <a:prstGeom prst="rect">
              <a:avLst/>
            </a:prstGeom>
            <a:solidFill>
              <a:srgbClr val="00549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43" name="Rectangle 61">
              <a:extLst>
                <a:ext uri="{FF2B5EF4-FFF2-40B4-BE49-F238E27FC236}">
                  <a16:creationId xmlns:a16="http://schemas.microsoft.com/office/drawing/2014/main" id="{15DCE3D3-7AC6-4D1C-AFE2-D8A520B986C1}"/>
                </a:ext>
              </a:extLst>
            </p:cNvPr>
            <p:cNvSpPr>
              <a:spLocks noChangeArrowheads="1"/>
            </p:cNvSpPr>
            <p:nvPr userDrawn="1"/>
          </p:nvSpPr>
          <p:spPr bwMode="auto">
            <a:xfrm>
              <a:off x="3842" y="0"/>
              <a:ext cx="963" cy="181"/>
            </a:xfrm>
            <a:prstGeom prst="rect">
              <a:avLst/>
            </a:prstGeom>
            <a:solidFill>
              <a:srgbClr val="0794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44" name="Rectangle 62">
              <a:extLst>
                <a:ext uri="{FF2B5EF4-FFF2-40B4-BE49-F238E27FC236}">
                  <a16:creationId xmlns:a16="http://schemas.microsoft.com/office/drawing/2014/main" id="{B1031452-A3D8-44C1-91B6-631BD292C808}"/>
                </a:ext>
              </a:extLst>
            </p:cNvPr>
            <p:cNvSpPr>
              <a:spLocks noChangeArrowheads="1"/>
            </p:cNvSpPr>
            <p:nvPr userDrawn="1"/>
          </p:nvSpPr>
          <p:spPr bwMode="auto">
            <a:xfrm>
              <a:off x="4801" y="0"/>
              <a:ext cx="963" cy="181"/>
            </a:xfrm>
            <a:prstGeom prst="rect">
              <a:avLst/>
            </a:prstGeom>
            <a:solidFill>
              <a:srgbClr val="0099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030" name="Group 63">
            <a:extLst>
              <a:ext uri="{FF2B5EF4-FFF2-40B4-BE49-F238E27FC236}">
                <a16:creationId xmlns:a16="http://schemas.microsoft.com/office/drawing/2014/main" id="{DE1E918A-E2E8-479D-BC9D-6E6DBBDCFE23}"/>
              </a:ext>
            </a:extLst>
          </p:cNvPr>
          <p:cNvGrpSpPr>
            <a:grpSpLocks/>
          </p:cNvGrpSpPr>
          <p:nvPr userDrawn="1"/>
        </p:nvGrpSpPr>
        <p:grpSpPr bwMode="auto">
          <a:xfrm>
            <a:off x="-6350" y="5056188"/>
            <a:ext cx="9150350" cy="87312"/>
            <a:chOff x="0" y="0"/>
            <a:chExt cx="5764" cy="181"/>
          </a:xfrm>
        </p:grpSpPr>
        <p:sp>
          <p:nvSpPr>
            <p:cNvPr id="1033" name="Rectangle 64">
              <a:extLst>
                <a:ext uri="{FF2B5EF4-FFF2-40B4-BE49-F238E27FC236}">
                  <a16:creationId xmlns:a16="http://schemas.microsoft.com/office/drawing/2014/main" id="{F635E505-3077-4927-A4C2-89BC5462443F}"/>
                </a:ext>
              </a:extLst>
            </p:cNvPr>
            <p:cNvSpPr>
              <a:spLocks noChangeArrowheads="1"/>
            </p:cNvSpPr>
            <p:nvPr userDrawn="1"/>
          </p:nvSpPr>
          <p:spPr bwMode="auto">
            <a:xfrm>
              <a:off x="0" y="0"/>
              <a:ext cx="968" cy="181"/>
            </a:xfrm>
            <a:prstGeom prst="rect">
              <a:avLst/>
            </a:prstGeom>
            <a:solidFill>
              <a:srgbClr val="EF820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34" name="Rectangle 65">
              <a:extLst>
                <a:ext uri="{FF2B5EF4-FFF2-40B4-BE49-F238E27FC236}">
                  <a16:creationId xmlns:a16="http://schemas.microsoft.com/office/drawing/2014/main" id="{ACC17028-45BB-441E-9F58-0EC0991F957F}"/>
                </a:ext>
              </a:extLst>
            </p:cNvPr>
            <p:cNvSpPr>
              <a:spLocks noChangeArrowheads="1"/>
            </p:cNvSpPr>
            <p:nvPr userDrawn="1"/>
          </p:nvSpPr>
          <p:spPr bwMode="auto">
            <a:xfrm>
              <a:off x="965" y="0"/>
              <a:ext cx="963" cy="181"/>
            </a:xfrm>
            <a:prstGeom prst="rect">
              <a:avLst/>
            </a:prstGeom>
            <a:solidFill>
              <a:srgbClr val="E203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pt-BR" altLang="en-US"/>
                <a:t> </a:t>
              </a:r>
            </a:p>
          </p:txBody>
        </p:sp>
        <p:sp>
          <p:nvSpPr>
            <p:cNvPr id="1035" name="Rectangle 66">
              <a:extLst>
                <a:ext uri="{FF2B5EF4-FFF2-40B4-BE49-F238E27FC236}">
                  <a16:creationId xmlns:a16="http://schemas.microsoft.com/office/drawing/2014/main" id="{D0C2A4B8-4153-413B-881C-3FCF7C11061E}"/>
                </a:ext>
              </a:extLst>
            </p:cNvPr>
            <p:cNvSpPr>
              <a:spLocks noChangeArrowheads="1"/>
            </p:cNvSpPr>
            <p:nvPr userDrawn="1"/>
          </p:nvSpPr>
          <p:spPr bwMode="auto">
            <a:xfrm>
              <a:off x="1927" y="0"/>
              <a:ext cx="963" cy="181"/>
            </a:xfrm>
            <a:prstGeom prst="rect">
              <a:avLst/>
            </a:prstGeom>
            <a:solidFill>
              <a:srgbClr val="7B252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36" name="Rectangle 67">
              <a:extLst>
                <a:ext uri="{FF2B5EF4-FFF2-40B4-BE49-F238E27FC236}">
                  <a16:creationId xmlns:a16="http://schemas.microsoft.com/office/drawing/2014/main" id="{A7E35B09-21B4-4790-80F3-E291CB44C4AF}"/>
                </a:ext>
              </a:extLst>
            </p:cNvPr>
            <p:cNvSpPr>
              <a:spLocks noChangeArrowheads="1"/>
            </p:cNvSpPr>
            <p:nvPr userDrawn="1"/>
          </p:nvSpPr>
          <p:spPr bwMode="auto">
            <a:xfrm>
              <a:off x="2890" y="0"/>
              <a:ext cx="959" cy="181"/>
            </a:xfrm>
            <a:prstGeom prst="rect">
              <a:avLst/>
            </a:prstGeom>
            <a:solidFill>
              <a:srgbClr val="00549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37" name="Rectangle 68">
              <a:extLst>
                <a:ext uri="{FF2B5EF4-FFF2-40B4-BE49-F238E27FC236}">
                  <a16:creationId xmlns:a16="http://schemas.microsoft.com/office/drawing/2014/main" id="{2AE77C8B-3485-42F9-83D1-12397470A7F6}"/>
                </a:ext>
              </a:extLst>
            </p:cNvPr>
            <p:cNvSpPr>
              <a:spLocks noChangeArrowheads="1"/>
            </p:cNvSpPr>
            <p:nvPr userDrawn="1"/>
          </p:nvSpPr>
          <p:spPr bwMode="auto">
            <a:xfrm>
              <a:off x="3842" y="0"/>
              <a:ext cx="963" cy="181"/>
            </a:xfrm>
            <a:prstGeom prst="rect">
              <a:avLst/>
            </a:prstGeom>
            <a:solidFill>
              <a:srgbClr val="0794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038" name="Rectangle 69">
              <a:extLst>
                <a:ext uri="{FF2B5EF4-FFF2-40B4-BE49-F238E27FC236}">
                  <a16:creationId xmlns:a16="http://schemas.microsoft.com/office/drawing/2014/main" id="{89106970-D626-4DD7-8E26-E6C23BCDC9DF}"/>
                </a:ext>
              </a:extLst>
            </p:cNvPr>
            <p:cNvSpPr>
              <a:spLocks noChangeArrowheads="1"/>
            </p:cNvSpPr>
            <p:nvPr userDrawn="1"/>
          </p:nvSpPr>
          <p:spPr bwMode="auto">
            <a:xfrm>
              <a:off x="4801" y="0"/>
              <a:ext cx="963" cy="181"/>
            </a:xfrm>
            <a:prstGeom prst="rect">
              <a:avLst/>
            </a:prstGeom>
            <a:solidFill>
              <a:srgbClr val="0099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pic>
        <p:nvPicPr>
          <p:cNvPr id="1031" name="Picture 4" descr="I:\Design-2017\Globalcode\Logos\Globalcode\logo-globalcode-200x80.emf">
            <a:extLst>
              <a:ext uri="{FF2B5EF4-FFF2-40B4-BE49-F238E27FC236}">
                <a16:creationId xmlns:a16="http://schemas.microsoft.com/office/drawing/2014/main" id="{D41FAF54-33A5-4CD6-AEBD-3BB01621E9B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01013" y="4529138"/>
            <a:ext cx="7635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1" descr="I:\TDC2017\Logos\TDC2017\logo-tdc-horizontal-A4.emf">
            <a:extLst>
              <a:ext uri="{FF2B5EF4-FFF2-40B4-BE49-F238E27FC236}">
                <a16:creationId xmlns:a16="http://schemas.microsoft.com/office/drawing/2014/main" id="{BF44C8F6-990C-4C6F-AB54-005BCC3F3D4D}"/>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492875" y="287338"/>
            <a:ext cx="24765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5"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47" r:id="rId12"/>
    <p:sldLayoutId id="2147483949" r:id="rId13"/>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cs typeface="Arial" charset="0"/>
        </a:defRPr>
      </a:lvl2pPr>
      <a:lvl3pPr algn="l" rtl="0" eaLnBrk="0" fontAlgn="base" hangingPunct="0">
        <a:spcBef>
          <a:spcPct val="0"/>
        </a:spcBef>
        <a:spcAft>
          <a:spcPct val="0"/>
        </a:spcAft>
        <a:defRPr sz="3600">
          <a:solidFill>
            <a:schemeClr val="tx1"/>
          </a:solidFill>
          <a:latin typeface="Arial" charset="0"/>
          <a:cs typeface="Arial" charset="0"/>
        </a:defRPr>
      </a:lvl3pPr>
      <a:lvl4pPr algn="l" rtl="0" eaLnBrk="0" fontAlgn="base" hangingPunct="0">
        <a:spcBef>
          <a:spcPct val="0"/>
        </a:spcBef>
        <a:spcAft>
          <a:spcPct val="0"/>
        </a:spcAft>
        <a:defRPr sz="3600">
          <a:solidFill>
            <a:schemeClr val="tx1"/>
          </a:solidFill>
          <a:latin typeface="Arial" charset="0"/>
          <a:cs typeface="Arial" charset="0"/>
        </a:defRPr>
      </a:lvl4pPr>
      <a:lvl5pPr algn="l" rtl="0" eaLnBrk="0" fontAlgn="base" hangingPunct="0">
        <a:spcBef>
          <a:spcPct val="0"/>
        </a:spcBef>
        <a:spcAft>
          <a:spcPct val="0"/>
        </a:spcAft>
        <a:defRPr sz="3600">
          <a:solidFill>
            <a:schemeClr val="tx1"/>
          </a:solidFill>
          <a:latin typeface="Arial" charset="0"/>
          <a:cs typeface="Arial" charset="0"/>
        </a:defRPr>
      </a:lvl5pPr>
      <a:lvl6pPr marL="457200" algn="l" rtl="0" eaLnBrk="0" fontAlgn="base" hangingPunct="0">
        <a:spcBef>
          <a:spcPct val="0"/>
        </a:spcBef>
        <a:spcAft>
          <a:spcPct val="0"/>
        </a:spcAft>
        <a:defRPr sz="3600">
          <a:solidFill>
            <a:schemeClr val="tx1"/>
          </a:solidFill>
          <a:latin typeface="Arial" charset="0"/>
          <a:cs typeface="Arial" charset="0"/>
        </a:defRPr>
      </a:lvl6pPr>
      <a:lvl7pPr marL="914400" algn="l" rtl="0" eaLnBrk="0" fontAlgn="base" hangingPunct="0">
        <a:spcBef>
          <a:spcPct val="0"/>
        </a:spcBef>
        <a:spcAft>
          <a:spcPct val="0"/>
        </a:spcAft>
        <a:defRPr sz="3600">
          <a:solidFill>
            <a:schemeClr val="tx1"/>
          </a:solidFill>
          <a:latin typeface="Arial" charset="0"/>
          <a:cs typeface="Arial" charset="0"/>
        </a:defRPr>
      </a:lvl7pPr>
      <a:lvl8pPr marL="1371600" algn="l" rtl="0" eaLnBrk="0" fontAlgn="base" hangingPunct="0">
        <a:spcBef>
          <a:spcPct val="0"/>
        </a:spcBef>
        <a:spcAft>
          <a:spcPct val="0"/>
        </a:spcAft>
        <a:defRPr sz="3600">
          <a:solidFill>
            <a:schemeClr val="tx1"/>
          </a:solidFill>
          <a:latin typeface="Arial" charset="0"/>
          <a:cs typeface="Arial" charset="0"/>
        </a:defRPr>
      </a:lvl8pPr>
      <a:lvl9pPr marL="1828800" algn="l" rtl="0" eaLnBrk="0" fontAlgn="base" hangingPunct="0">
        <a:spcBef>
          <a:spcPct val="0"/>
        </a:spcBef>
        <a:spcAft>
          <a:spcPct val="0"/>
        </a:spcAft>
        <a:defRPr sz="36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Blip>
          <a:blip r:embed="rId17"/>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Blip>
          <a:blip r:embed="rId17"/>
        </a:buBlip>
        <a:defRPr sz="24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Blip>
          <a:blip r:embed="rId17"/>
        </a:buBlip>
        <a:defRPr sz="2000">
          <a:solidFill>
            <a:schemeClr val="tx1"/>
          </a:solidFill>
          <a:latin typeface="+mn-lt"/>
          <a:cs typeface="+mn-cs"/>
        </a:defRPr>
      </a:lvl3pPr>
      <a:lvl4pPr marL="1600200" indent="-228600" algn="l" rtl="0" eaLnBrk="0" fontAlgn="base" hangingPunct="0">
        <a:spcBef>
          <a:spcPct val="20000"/>
        </a:spcBef>
        <a:spcAft>
          <a:spcPct val="0"/>
        </a:spcAft>
        <a:buFont typeface="Wingdings" panose="05000000000000000000" pitchFamily="2" charset="2"/>
        <a:buBlip>
          <a:blip r:embed="rId17"/>
        </a:buBlip>
        <a:defRPr>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Blip>
          <a:blip r:embed="rId17"/>
        </a:buBlip>
        <a:defRPr i="1">
          <a:solidFill>
            <a:schemeClr val="tx1"/>
          </a:solidFill>
          <a:latin typeface="+mn-lt"/>
          <a:cs typeface="+mn-cs"/>
        </a:defRPr>
      </a:lvl5pPr>
      <a:lvl6pPr marL="2514600" indent="-228600" algn="l" rtl="0" eaLnBrk="0" fontAlgn="base" hangingPunct="0">
        <a:spcBef>
          <a:spcPct val="20000"/>
        </a:spcBef>
        <a:spcAft>
          <a:spcPct val="0"/>
        </a:spcAft>
        <a:buFont typeface="Arial" charset="0"/>
        <a:buBlip>
          <a:blip r:embed="rId17"/>
        </a:buBlip>
        <a:defRPr i="1">
          <a:solidFill>
            <a:schemeClr val="tx1"/>
          </a:solidFill>
          <a:latin typeface="+mn-lt"/>
          <a:cs typeface="+mn-cs"/>
        </a:defRPr>
      </a:lvl6pPr>
      <a:lvl7pPr marL="2971800" indent="-228600" algn="l" rtl="0" eaLnBrk="0" fontAlgn="base" hangingPunct="0">
        <a:spcBef>
          <a:spcPct val="20000"/>
        </a:spcBef>
        <a:spcAft>
          <a:spcPct val="0"/>
        </a:spcAft>
        <a:buFont typeface="Arial" charset="0"/>
        <a:buBlip>
          <a:blip r:embed="rId17"/>
        </a:buBlip>
        <a:defRPr i="1">
          <a:solidFill>
            <a:schemeClr val="tx1"/>
          </a:solidFill>
          <a:latin typeface="+mn-lt"/>
          <a:cs typeface="+mn-cs"/>
        </a:defRPr>
      </a:lvl7pPr>
      <a:lvl8pPr marL="3429000" indent="-228600" algn="l" rtl="0" eaLnBrk="0" fontAlgn="base" hangingPunct="0">
        <a:spcBef>
          <a:spcPct val="20000"/>
        </a:spcBef>
        <a:spcAft>
          <a:spcPct val="0"/>
        </a:spcAft>
        <a:buFont typeface="Arial" charset="0"/>
        <a:buBlip>
          <a:blip r:embed="rId17"/>
        </a:buBlip>
        <a:defRPr i="1">
          <a:solidFill>
            <a:schemeClr val="tx1"/>
          </a:solidFill>
          <a:latin typeface="+mn-lt"/>
          <a:cs typeface="+mn-cs"/>
        </a:defRPr>
      </a:lvl8pPr>
      <a:lvl9pPr marL="3886200" indent="-228600" algn="l" rtl="0" eaLnBrk="0" fontAlgn="base" hangingPunct="0">
        <a:spcBef>
          <a:spcPct val="20000"/>
        </a:spcBef>
        <a:spcAft>
          <a:spcPct val="0"/>
        </a:spcAft>
        <a:buFont typeface="Arial" charset="0"/>
        <a:buBlip>
          <a:blip r:embed="rId17"/>
        </a:buBlip>
        <a:defRPr i="1">
          <a:solidFill>
            <a:schemeClr val="tx1"/>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encrypted-tbn3.gstatic.com/images?q=tbn:ANd9GcRSKpm_4lyvMEr3RmtEeOUQKhz0QiuRKCqWy0EwU497gMbht04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4011910"/>
            <a:ext cx="2857354" cy="9697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4" descr="http://www.springfieldcityclerk.com/Images/Icons/social-facebook-box-blu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56" y="118255"/>
            <a:ext cx="443077" cy="44307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icons.iconarchive.com/icons/limav/flat-gradient-social/512/Twitter-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672" y="127608"/>
            <a:ext cx="433724" cy="4337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dn4.iconfinder.com/data/icons/bettericons/354/github-12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152" y="32696"/>
            <a:ext cx="560891" cy="56089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p:cNvSpPr txBox="1">
            <a:spLocks/>
          </p:cNvSpPr>
          <p:nvPr/>
        </p:nvSpPr>
        <p:spPr>
          <a:xfrm>
            <a:off x="1602593" y="128363"/>
            <a:ext cx="1624770"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t>/diegosmorf</a:t>
            </a:r>
          </a:p>
        </p:txBody>
      </p:sp>
      <p:sp>
        <p:nvSpPr>
          <p:cNvPr id="8" name="Text Placeholder 2">
            <a:extLst>
              <a:ext uri="{FF2B5EF4-FFF2-40B4-BE49-F238E27FC236}">
                <a16:creationId xmlns:a16="http://schemas.microsoft.com/office/drawing/2014/main" id="{581D1FBD-44B0-4BDA-8B25-738EFB361689}"/>
              </a:ext>
            </a:extLst>
          </p:cNvPr>
          <p:cNvSpPr txBox="1">
            <a:spLocks/>
          </p:cNvSpPr>
          <p:nvPr/>
        </p:nvSpPr>
        <p:spPr bwMode="ltGray">
          <a:xfrm>
            <a:off x="274638" y="3390584"/>
            <a:ext cx="6400800" cy="1554478"/>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100000"/>
              <a:buFontTx/>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7"/>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7"/>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7"/>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7"/>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endParaRPr lang="en-US" dirty="0"/>
          </a:p>
        </p:txBody>
      </p:sp>
      <p:sp>
        <p:nvSpPr>
          <p:cNvPr id="12" name="Rectangle 3">
            <a:extLst>
              <a:ext uri="{FF2B5EF4-FFF2-40B4-BE49-F238E27FC236}">
                <a16:creationId xmlns:a16="http://schemas.microsoft.com/office/drawing/2014/main" id="{6D19B55A-9B01-4F6B-AFF9-E951B7A03AEE}"/>
              </a:ext>
            </a:extLst>
          </p:cNvPr>
          <p:cNvSpPr txBox="1">
            <a:spLocks/>
          </p:cNvSpPr>
          <p:nvPr/>
        </p:nvSpPr>
        <p:spPr>
          <a:xfrm>
            <a:off x="7092280" y="348050"/>
            <a:ext cx="2051720" cy="63118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Blip>
                <a:blip r:embed="rId8"/>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Blip>
                <a:blip r:embed="rId8"/>
              </a:buBlip>
              <a:defRPr sz="24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Blip>
                <a:blip r:embed="rId8"/>
              </a:buBlip>
              <a:defRPr sz="2000">
                <a:solidFill>
                  <a:schemeClr val="tx1"/>
                </a:solidFill>
                <a:latin typeface="+mn-lt"/>
                <a:cs typeface="+mn-cs"/>
              </a:defRPr>
            </a:lvl3pPr>
            <a:lvl4pPr marL="1600200" indent="-228600" algn="l" rtl="0" eaLnBrk="0" fontAlgn="base" hangingPunct="0">
              <a:spcBef>
                <a:spcPct val="20000"/>
              </a:spcBef>
              <a:spcAft>
                <a:spcPct val="0"/>
              </a:spcAft>
              <a:buFont typeface="Wingdings" panose="05000000000000000000" pitchFamily="2" charset="2"/>
              <a:buBlip>
                <a:blip r:embed="rId8"/>
              </a:buBlip>
              <a:defRPr>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Blip>
                <a:blip r:embed="rId8"/>
              </a:buBlip>
              <a:defRPr i="1">
                <a:solidFill>
                  <a:schemeClr val="tx1"/>
                </a:solidFill>
                <a:latin typeface="+mn-lt"/>
                <a:cs typeface="+mn-cs"/>
              </a:defRPr>
            </a:lvl5pPr>
            <a:lvl6pPr marL="2514600" indent="-228600" algn="l" rtl="0" eaLnBrk="0" fontAlgn="base" hangingPunct="0">
              <a:spcBef>
                <a:spcPct val="20000"/>
              </a:spcBef>
              <a:spcAft>
                <a:spcPct val="0"/>
              </a:spcAft>
              <a:buFont typeface="Arial" charset="0"/>
              <a:buBlip>
                <a:blip r:embed="rId8"/>
              </a:buBlip>
              <a:defRPr i="1">
                <a:solidFill>
                  <a:schemeClr val="tx1"/>
                </a:solidFill>
                <a:latin typeface="+mn-lt"/>
                <a:cs typeface="+mn-cs"/>
              </a:defRPr>
            </a:lvl6pPr>
            <a:lvl7pPr marL="2971800" indent="-228600" algn="l" rtl="0" eaLnBrk="0" fontAlgn="base" hangingPunct="0">
              <a:spcBef>
                <a:spcPct val="20000"/>
              </a:spcBef>
              <a:spcAft>
                <a:spcPct val="0"/>
              </a:spcAft>
              <a:buFont typeface="Arial" charset="0"/>
              <a:buBlip>
                <a:blip r:embed="rId8"/>
              </a:buBlip>
              <a:defRPr i="1">
                <a:solidFill>
                  <a:schemeClr val="tx1"/>
                </a:solidFill>
                <a:latin typeface="+mn-lt"/>
                <a:cs typeface="+mn-cs"/>
              </a:defRPr>
            </a:lvl7pPr>
            <a:lvl8pPr marL="3429000" indent="-228600" algn="l" rtl="0" eaLnBrk="0" fontAlgn="base" hangingPunct="0">
              <a:spcBef>
                <a:spcPct val="20000"/>
              </a:spcBef>
              <a:spcAft>
                <a:spcPct val="0"/>
              </a:spcAft>
              <a:buFont typeface="Arial" charset="0"/>
              <a:buBlip>
                <a:blip r:embed="rId8"/>
              </a:buBlip>
              <a:defRPr i="1">
                <a:solidFill>
                  <a:schemeClr val="tx1"/>
                </a:solidFill>
                <a:latin typeface="+mn-lt"/>
                <a:cs typeface="+mn-cs"/>
              </a:defRPr>
            </a:lvl8pPr>
            <a:lvl9pPr marL="3886200" indent="-228600" algn="l" rtl="0" eaLnBrk="0" fontAlgn="base" hangingPunct="0">
              <a:spcBef>
                <a:spcPct val="20000"/>
              </a:spcBef>
              <a:spcAft>
                <a:spcPct val="0"/>
              </a:spcAft>
              <a:buFont typeface="Arial" charset="0"/>
              <a:buBlip>
                <a:blip r:embed="rId8"/>
              </a:buBlip>
              <a:defRPr i="1">
                <a:solidFill>
                  <a:schemeClr val="tx1"/>
                </a:solidFill>
                <a:latin typeface="+mn-lt"/>
                <a:cs typeface="+mn-cs"/>
              </a:defRPr>
            </a:lvl9pPr>
          </a:lstStyle>
          <a:p>
            <a:pPr>
              <a:buFont typeface="Arial" panose="020B0604020202020204" pitchFamily="34" charset="0"/>
              <a:buNone/>
            </a:pPr>
            <a:r>
              <a:rPr lang="pt-BR" altLang="en-US" sz="2000" b="1" kern="0" dirty="0">
                <a:solidFill>
                  <a:schemeClr val="bg1"/>
                </a:solidFill>
              </a:rPr>
              <a:t>Diego Cardoso</a:t>
            </a:r>
          </a:p>
        </p:txBody>
      </p:sp>
      <p:sp>
        <p:nvSpPr>
          <p:cNvPr id="13" name="Text Box 18">
            <a:extLst>
              <a:ext uri="{FF2B5EF4-FFF2-40B4-BE49-F238E27FC236}">
                <a16:creationId xmlns:a16="http://schemas.microsoft.com/office/drawing/2014/main" id="{CA50FAA7-5E69-4DCE-8CC6-E87B66D1D524}"/>
              </a:ext>
            </a:extLst>
          </p:cNvPr>
          <p:cNvSpPr txBox="1">
            <a:spLocks noChangeArrowheads="1"/>
          </p:cNvSpPr>
          <p:nvPr/>
        </p:nvSpPr>
        <p:spPr bwMode="auto">
          <a:xfrm>
            <a:off x="4062120" y="15943"/>
            <a:ext cx="5226636"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bg1"/>
                </a:solidFill>
              </a:rPr>
              <a:t>TechWar</a:t>
            </a:r>
            <a:r>
              <a:rPr lang="en-US" altLang="en-US" dirty="0">
                <a:solidFill>
                  <a:schemeClr val="bg1"/>
                </a:solidFill>
              </a:rPr>
              <a:t>: Threads, ThreadPools e Tasks em C#</a:t>
            </a:r>
            <a:endParaRPr lang="pt-BR" altLang="en-US" dirty="0">
              <a:solidFill>
                <a:schemeClr val="bg1"/>
              </a:solidFill>
            </a:endParaRPr>
          </a:p>
          <a:p>
            <a:pPr eaLnBrk="1" hangingPunct="1"/>
            <a:endParaRPr lang="pt-BR" altLang="en-US" dirty="0">
              <a:solidFill>
                <a:schemeClr val="bg1"/>
              </a:solidFill>
            </a:endParaRPr>
          </a:p>
        </p:txBody>
      </p:sp>
      <p:sp>
        <p:nvSpPr>
          <p:cNvPr id="14" name="Text Box 18">
            <a:extLst>
              <a:ext uri="{FF2B5EF4-FFF2-40B4-BE49-F238E27FC236}">
                <a16:creationId xmlns:a16="http://schemas.microsoft.com/office/drawing/2014/main" id="{7401C8C9-7697-4F42-AA3B-AA4A2D9A5A61}"/>
              </a:ext>
            </a:extLst>
          </p:cNvPr>
          <p:cNvSpPr txBox="1">
            <a:spLocks noChangeArrowheads="1"/>
          </p:cNvSpPr>
          <p:nvPr/>
        </p:nvSpPr>
        <p:spPr bwMode="auto">
          <a:xfrm>
            <a:off x="0" y="4731990"/>
            <a:ext cx="52266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a:solidFill>
                  <a:schemeClr val="bg1"/>
                </a:solidFill>
              </a:rPr>
              <a:t>Julho</a:t>
            </a:r>
            <a:r>
              <a:rPr lang="en-US" altLang="en-US" b="1" dirty="0">
                <a:solidFill>
                  <a:schemeClr val="bg1"/>
                </a:solidFill>
              </a:rPr>
              <a:t>/2017</a:t>
            </a:r>
            <a:endParaRPr lang="pt-BR" altLang="en-US" dirty="0">
              <a:solidFill>
                <a:schemeClr val="bg1"/>
              </a:solidFill>
            </a:endParaRPr>
          </a:p>
        </p:txBody>
      </p:sp>
    </p:spTree>
    <p:extLst>
      <p:ext uri="{BB962C8B-B14F-4D97-AF65-F5344CB8AC3E}">
        <p14:creationId xmlns:p14="http://schemas.microsoft.com/office/powerpoint/2010/main" val="234788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481416" cy="698500"/>
          </a:xfrm>
        </p:spPr>
        <p:txBody>
          <a:bodyPr/>
          <a:lstStyle/>
          <a:p>
            <a:r>
              <a:rPr lang="en-US" dirty="0" err="1"/>
              <a:t>Precisamos</a:t>
            </a:r>
            <a:r>
              <a:rPr lang="en-US" dirty="0"/>
              <a:t> de </a:t>
            </a:r>
            <a:r>
              <a:rPr lang="en-US" dirty="0" err="1"/>
              <a:t>uma</a:t>
            </a:r>
            <a:r>
              <a:rPr lang="en-US" dirty="0"/>
              <a:t> </a:t>
            </a:r>
            <a:r>
              <a:rPr lang="en-US" dirty="0" err="1"/>
              <a:t>solucao</a:t>
            </a:r>
            <a:endParaRPr lang="en-US" dirty="0"/>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66149" y="1203598"/>
            <a:ext cx="8642350" cy="3402013"/>
          </a:xfrm>
        </p:spPr>
        <p:txBody>
          <a:bodyPr/>
          <a:lstStyle/>
          <a:p>
            <a:r>
              <a:rPr lang="en-US" dirty="0"/>
              <a:t>Darth Vader </a:t>
            </a:r>
            <a:r>
              <a:rPr lang="en-US" dirty="0" err="1"/>
              <a:t>lhe</a:t>
            </a:r>
            <a:r>
              <a:rPr lang="en-US" dirty="0"/>
              <a:t> </a:t>
            </a:r>
            <a:r>
              <a:rPr lang="en-US" dirty="0" err="1"/>
              <a:t>espera</a:t>
            </a:r>
            <a:r>
              <a:rPr lang="en-US" dirty="0"/>
              <a:t> em </a:t>
            </a:r>
            <a:r>
              <a:rPr lang="en-US" dirty="0" err="1"/>
              <a:t>sua</a:t>
            </a:r>
            <a:r>
              <a:rPr lang="en-US" dirty="0"/>
              <a:t> </a:t>
            </a:r>
            <a:r>
              <a:rPr lang="en-US" dirty="0" err="1"/>
              <a:t>sala</a:t>
            </a:r>
            <a:endParaRPr lang="pt-BR" dirty="0"/>
          </a:p>
        </p:txBody>
      </p:sp>
      <p:pic>
        <p:nvPicPr>
          <p:cNvPr id="7" name="Picture 6">
            <a:extLst>
              <a:ext uri="{FF2B5EF4-FFF2-40B4-BE49-F238E27FC236}">
                <a16:creationId xmlns:a16="http://schemas.microsoft.com/office/drawing/2014/main" id="{31AD3BA3-1B5B-47A2-841B-DAFA16D61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923678"/>
            <a:ext cx="5963816" cy="2981908"/>
          </a:xfrm>
          <a:prstGeom prst="rect">
            <a:avLst/>
          </a:prstGeom>
        </p:spPr>
      </p:pic>
    </p:spTree>
    <p:extLst>
      <p:ext uri="{BB962C8B-B14F-4D97-AF65-F5344CB8AC3E}">
        <p14:creationId xmlns:p14="http://schemas.microsoft.com/office/powerpoint/2010/main" val="322763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409408" cy="698500"/>
          </a:xfrm>
        </p:spPr>
        <p:txBody>
          <a:bodyPr/>
          <a:lstStyle/>
          <a:p>
            <a:r>
              <a:rPr lang="en-US" dirty="0" err="1"/>
              <a:t>Solucao</a:t>
            </a:r>
            <a:r>
              <a:rPr lang="en-US" dirty="0"/>
              <a:t> 1 - Thread</a:t>
            </a:r>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52536" y="1249649"/>
            <a:ext cx="7632848" cy="3402013"/>
          </a:xfrm>
        </p:spPr>
        <p:txBody>
          <a:bodyPr/>
          <a:lstStyle/>
          <a:p>
            <a:pPr lvl="1"/>
            <a:r>
              <a:rPr lang="en-US" dirty="0" err="1"/>
              <a:t>Beneficios</a:t>
            </a:r>
            <a:endParaRPr lang="pt-BR" sz="1600" dirty="0"/>
          </a:p>
          <a:p>
            <a:pPr lvl="2"/>
            <a:r>
              <a:rPr lang="pt-BR" sz="1600" dirty="0"/>
              <a:t>Controle Direto da Thread (estado corrente no SO)</a:t>
            </a:r>
          </a:p>
          <a:p>
            <a:pPr lvl="3"/>
            <a:r>
              <a:rPr lang="pt-BR" sz="1400" dirty="0"/>
              <a:t>Abort / Suspend / Resume / Prioridade / Stack</a:t>
            </a:r>
          </a:p>
          <a:p>
            <a:pPr lvl="2"/>
            <a:r>
              <a:rPr lang="pt-BR" sz="1600" dirty="0"/>
              <a:t>Performance ( libera thread principal)</a:t>
            </a:r>
          </a:p>
          <a:p>
            <a:pPr marL="914400" lvl="2" indent="0">
              <a:buNone/>
            </a:pPr>
            <a:endParaRPr lang="pt-BR" sz="1600" dirty="0"/>
          </a:p>
          <a:p>
            <a:pPr lvl="1"/>
            <a:r>
              <a:rPr lang="pt-BR" sz="2000" dirty="0"/>
              <a:t>Dificuldades</a:t>
            </a:r>
          </a:p>
          <a:p>
            <a:pPr lvl="2"/>
            <a:r>
              <a:rPr lang="pt-BR" sz="1600" dirty="0"/>
              <a:t>Todo controle deve ser implementado ( semaforo / mutex ) </a:t>
            </a:r>
          </a:p>
          <a:p>
            <a:pPr lvl="2"/>
            <a:r>
              <a:rPr lang="pt-BR" sz="1600" dirty="0"/>
              <a:t>Tratamento de erro</a:t>
            </a:r>
          </a:p>
          <a:p>
            <a:pPr lvl="2"/>
            <a:r>
              <a:rPr lang="pt-BR" sz="1600" dirty="0"/>
              <a:t>Overhead de CPU durante mudanca de contexto</a:t>
            </a:r>
          </a:p>
          <a:p>
            <a:pPr lvl="2"/>
            <a:r>
              <a:rPr lang="pt-BR" sz="1600" dirty="0"/>
              <a:t>Possivel violacao do Principio: Responsabilidade Unica</a:t>
            </a:r>
          </a:p>
        </p:txBody>
      </p:sp>
      <p:sp>
        <p:nvSpPr>
          <p:cNvPr id="7" name="Title 2">
            <a:extLst>
              <a:ext uri="{FF2B5EF4-FFF2-40B4-BE49-F238E27FC236}">
                <a16:creationId xmlns:a16="http://schemas.microsoft.com/office/drawing/2014/main" id="{38845294-90C1-468D-999B-66F4B390E266}"/>
              </a:ext>
            </a:extLst>
          </p:cNvPr>
          <p:cNvSpPr txBox="1">
            <a:spLocks/>
          </p:cNvSpPr>
          <p:nvPr/>
        </p:nvSpPr>
        <p:spPr>
          <a:xfrm>
            <a:off x="4427984" y="4651662"/>
            <a:ext cx="3028646"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#VamosPraDemo</a:t>
            </a:r>
          </a:p>
        </p:txBody>
      </p:sp>
    </p:spTree>
    <p:extLst>
      <p:ext uri="{BB962C8B-B14F-4D97-AF65-F5344CB8AC3E}">
        <p14:creationId xmlns:p14="http://schemas.microsoft.com/office/powerpoint/2010/main" val="226812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409408" cy="698500"/>
          </a:xfrm>
        </p:spPr>
        <p:txBody>
          <a:bodyPr/>
          <a:lstStyle/>
          <a:p>
            <a:r>
              <a:rPr lang="en-US" dirty="0" err="1"/>
              <a:t>Solucao</a:t>
            </a:r>
            <a:r>
              <a:rPr lang="en-US" dirty="0"/>
              <a:t> 2 - </a:t>
            </a:r>
            <a:r>
              <a:rPr lang="en-US" dirty="0" err="1"/>
              <a:t>ThreadPool</a:t>
            </a:r>
            <a:endParaRPr lang="en-US" dirty="0"/>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52536" y="1249649"/>
            <a:ext cx="7632848" cy="3402013"/>
          </a:xfrm>
        </p:spPr>
        <p:txBody>
          <a:bodyPr/>
          <a:lstStyle/>
          <a:p>
            <a:pPr lvl="1"/>
            <a:r>
              <a:rPr lang="en-US" dirty="0" err="1"/>
              <a:t>Beneficios</a:t>
            </a:r>
            <a:endParaRPr lang="pt-BR" sz="1600" dirty="0"/>
          </a:p>
          <a:p>
            <a:pPr lvl="2"/>
            <a:r>
              <a:rPr lang="pt-BR" sz="1600" dirty="0"/>
              <a:t>Wrapper Nativo na CLR (.net 2.0)</a:t>
            </a:r>
          </a:p>
          <a:p>
            <a:pPr lvl="2"/>
            <a:r>
              <a:rPr lang="pt-BR" sz="1600" dirty="0"/>
              <a:t>Codigo mais simples ( vs Thread) </a:t>
            </a:r>
          </a:p>
          <a:p>
            <a:pPr lvl="2"/>
            <a:r>
              <a:rPr lang="pt-BR" sz="1600" dirty="0"/>
              <a:t>Reaproveitamento de recursos</a:t>
            </a:r>
            <a:endParaRPr lang="pt-BR" sz="1400" dirty="0"/>
          </a:p>
          <a:p>
            <a:pPr lvl="2"/>
            <a:r>
              <a:rPr lang="pt-BR" sz="1600" dirty="0"/>
              <a:t>Performance ( menor custo na mudanca de contexto)</a:t>
            </a:r>
          </a:p>
          <a:p>
            <a:pPr lvl="2"/>
            <a:r>
              <a:rPr lang="pt-BR" sz="1600" dirty="0"/>
              <a:t>Abstracao no controle da Thread (agendamento)</a:t>
            </a:r>
          </a:p>
          <a:p>
            <a:pPr marL="914400" lvl="2" indent="0">
              <a:buNone/>
            </a:pPr>
            <a:endParaRPr lang="pt-BR" sz="1600" dirty="0"/>
          </a:p>
          <a:p>
            <a:pPr lvl="1"/>
            <a:r>
              <a:rPr lang="pt-BR" sz="2000" dirty="0"/>
              <a:t>Dificuldades</a:t>
            </a:r>
          </a:p>
          <a:p>
            <a:pPr lvl="2"/>
            <a:r>
              <a:rPr lang="pt-BR" sz="1600" dirty="0"/>
              <a:t>Menor controle sobre as Threads (agendamento)</a:t>
            </a:r>
          </a:p>
          <a:p>
            <a:pPr lvl="2"/>
            <a:r>
              <a:rPr lang="pt-BR" sz="1600" dirty="0"/>
              <a:t>Processos ficam enfileirados quando limite alcancado (configurado)</a:t>
            </a:r>
          </a:p>
          <a:p>
            <a:pPr lvl="2"/>
            <a:r>
              <a:rPr lang="pt-BR" sz="1600" dirty="0"/>
              <a:t>Possivel violacao do Principio: Responsabilidade Unica</a:t>
            </a:r>
          </a:p>
        </p:txBody>
      </p:sp>
      <p:sp>
        <p:nvSpPr>
          <p:cNvPr id="7" name="Title 2">
            <a:extLst>
              <a:ext uri="{FF2B5EF4-FFF2-40B4-BE49-F238E27FC236}">
                <a16:creationId xmlns:a16="http://schemas.microsoft.com/office/drawing/2014/main" id="{38845294-90C1-468D-999B-66F4B390E266}"/>
              </a:ext>
            </a:extLst>
          </p:cNvPr>
          <p:cNvSpPr txBox="1">
            <a:spLocks/>
          </p:cNvSpPr>
          <p:nvPr/>
        </p:nvSpPr>
        <p:spPr>
          <a:xfrm>
            <a:off x="4427984" y="4651662"/>
            <a:ext cx="3028646"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#VamosPraDemo</a:t>
            </a:r>
          </a:p>
        </p:txBody>
      </p:sp>
    </p:spTree>
    <p:extLst>
      <p:ext uri="{BB962C8B-B14F-4D97-AF65-F5344CB8AC3E}">
        <p14:creationId xmlns:p14="http://schemas.microsoft.com/office/powerpoint/2010/main" val="381456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409408" cy="698500"/>
          </a:xfrm>
        </p:spPr>
        <p:txBody>
          <a:bodyPr/>
          <a:lstStyle/>
          <a:p>
            <a:r>
              <a:rPr lang="en-US" dirty="0" err="1"/>
              <a:t>Solucao</a:t>
            </a:r>
            <a:r>
              <a:rPr lang="en-US" dirty="0"/>
              <a:t> 3 - Tasks</a:t>
            </a:r>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52536" y="1249649"/>
            <a:ext cx="7632848" cy="3402013"/>
          </a:xfrm>
        </p:spPr>
        <p:txBody>
          <a:bodyPr/>
          <a:lstStyle/>
          <a:p>
            <a:pPr lvl="1"/>
            <a:r>
              <a:rPr lang="en-US" dirty="0" err="1"/>
              <a:t>Beneficios</a:t>
            </a:r>
            <a:endParaRPr lang="pt-BR" sz="1600" dirty="0"/>
          </a:p>
          <a:p>
            <a:pPr lvl="2"/>
            <a:r>
              <a:rPr lang="pt-BR" sz="1600" dirty="0"/>
              <a:t>TPL - Task Parallel Library (.net 4.0)  </a:t>
            </a:r>
          </a:p>
          <a:p>
            <a:pPr lvl="2"/>
            <a:r>
              <a:rPr lang="pt-BR" sz="1600" dirty="0"/>
              <a:t>Codigo mais simples ( abstracao Thread e ThreadPool) </a:t>
            </a:r>
          </a:p>
          <a:p>
            <a:pPr lvl="2"/>
            <a:r>
              <a:rPr lang="pt-BR" sz="1600" dirty="0"/>
              <a:t>Task = Processo + safe memory sharing – cost of OS process</a:t>
            </a:r>
            <a:endParaRPr lang="pt-BR" sz="1400" dirty="0"/>
          </a:p>
          <a:p>
            <a:pPr lvl="2"/>
            <a:r>
              <a:rPr lang="pt-BR" sz="1600" dirty="0"/>
              <a:t>Performance (reaproveitamento de recursos)</a:t>
            </a:r>
          </a:p>
          <a:p>
            <a:pPr lvl="2"/>
            <a:r>
              <a:rPr lang="pt-BR" sz="1600" dirty="0"/>
              <a:t>Motivacao para:  </a:t>
            </a:r>
          </a:p>
          <a:p>
            <a:pPr lvl="3"/>
            <a:r>
              <a:rPr lang="pt-BR" sz="1400" dirty="0"/>
              <a:t>Async/Await ( I/O Bound)</a:t>
            </a:r>
          </a:p>
          <a:p>
            <a:pPr lvl="3"/>
            <a:r>
              <a:rPr lang="pt-BR" sz="1400" dirty="0"/>
              <a:t>Parallel.For e Parallel.ForEach ( CPU Bound)</a:t>
            </a:r>
          </a:p>
          <a:p>
            <a:pPr marL="914400" lvl="2" indent="0">
              <a:buNone/>
            </a:pPr>
            <a:endParaRPr lang="pt-BR" sz="1600" dirty="0"/>
          </a:p>
          <a:p>
            <a:pPr lvl="1"/>
            <a:r>
              <a:rPr lang="pt-BR" sz="2000" dirty="0"/>
              <a:t>Dificuldades</a:t>
            </a:r>
          </a:p>
          <a:p>
            <a:pPr lvl="2"/>
            <a:r>
              <a:rPr lang="pt-BR" sz="1600" dirty="0"/>
              <a:t>Menor controle sobre as Threads (agendamento)</a:t>
            </a:r>
          </a:p>
          <a:p>
            <a:pPr lvl="2"/>
            <a:r>
              <a:rPr lang="pt-BR" sz="1600" dirty="0"/>
              <a:t>Cuidades com os limites de recursos</a:t>
            </a:r>
          </a:p>
        </p:txBody>
      </p:sp>
      <p:sp>
        <p:nvSpPr>
          <p:cNvPr id="7" name="Title 2">
            <a:extLst>
              <a:ext uri="{FF2B5EF4-FFF2-40B4-BE49-F238E27FC236}">
                <a16:creationId xmlns:a16="http://schemas.microsoft.com/office/drawing/2014/main" id="{38845294-90C1-468D-999B-66F4B390E266}"/>
              </a:ext>
            </a:extLst>
          </p:cNvPr>
          <p:cNvSpPr txBox="1">
            <a:spLocks/>
          </p:cNvSpPr>
          <p:nvPr/>
        </p:nvSpPr>
        <p:spPr>
          <a:xfrm>
            <a:off x="4427984" y="4651662"/>
            <a:ext cx="3028646"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#VamosPraDemo</a:t>
            </a:r>
          </a:p>
        </p:txBody>
      </p:sp>
    </p:spTree>
    <p:extLst>
      <p:ext uri="{BB962C8B-B14F-4D97-AF65-F5344CB8AC3E}">
        <p14:creationId xmlns:p14="http://schemas.microsoft.com/office/powerpoint/2010/main" val="204995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I:\TDC2017\Logos\TDC2017\logo-tdc-vertical-A4.emf">
            <a:extLst>
              <a:ext uri="{FF2B5EF4-FFF2-40B4-BE49-F238E27FC236}">
                <a16:creationId xmlns:a16="http://schemas.microsoft.com/office/drawing/2014/main" id="{B671AECB-A77B-4790-A83E-08B08DC8F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25" y="915988"/>
            <a:ext cx="44275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2">
            <a:extLst>
              <a:ext uri="{FF2B5EF4-FFF2-40B4-BE49-F238E27FC236}">
                <a16:creationId xmlns:a16="http://schemas.microsoft.com/office/drawing/2014/main" id="{549FDBB3-4D2A-461B-ACAC-0820167BD589}"/>
              </a:ext>
            </a:extLst>
          </p:cNvPr>
          <p:cNvSpPr txBox="1">
            <a:spLocks/>
          </p:cNvSpPr>
          <p:nvPr/>
        </p:nvSpPr>
        <p:spPr>
          <a:xfrm>
            <a:off x="136485" y="4631041"/>
            <a:ext cx="1624770"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Julho / 2017</a:t>
            </a:r>
          </a:p>
        </p:txBody>
      </p:sp>
      <p:sp>
        <p:nvSpPr>
          <p:cNvPr id="9" name="Title 1">
            <a:extLst>
              <a:ext uri="{FF2B5EF4-FFF2-40B4-BE49-F238E27FC236}">
                <a16:creationId xmlns:a16="http://schemas.microsoft.com/office/drawing/2014/main" id="{98FCE39D-1DFC-4828-8E58-DF79ACCA7190}"/>
              </a:ext>
            </a:extLst>
          </p:cNvPr>
          <p:cNvSpPr txBox="1">
            <a:spLocks/>
          </p:cNvSpPr>
          <p:nvPr/>
        </p:nvSpPr>
        <p:spPr>
          <a:xfrm>
            <a:off x="6660232" y="4381745"/>
            <a:ext cx="2376960" cy="6985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#Thanks</a:t>
            </a:r>
          </a:p>
        </p:txBody>
      </p:sp>
      <p:pic>
        <p:nvPicPr>
          <p:cNvPr id="10" name="Picture 4" descr="http://www.springfieldcityclerk.com/Images/Icons/social-facebook-box-blue-icon.png">
            <a:extLst>
              <a:ext uri="{FF2B5EF4-FFF2-40B4-BE49-F238E27FC236}">
                <a16:creationId xmlns:a16="http://schemas.microsoft.com/office/drawing/2014/main" id="{D5B8029F-6CFF-4223-852D-39C5B5992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56" y="118255"/>
            <a:ext cx="443077" cy="4430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cons.iconarchive.com/icons/limav/flat-gradient-social/512/Twitter-icon.png">
            <a:extLst>
              <a:ext uri="{FF2B5EF4-FFF2-40B4-BE49-F238E27FC236}">
                <a16:creationId xmlns:a16="http://schemas.microsoft.com/office/drawing/2014/main" id="{1659A2D4-4A4C-4978-936C-73C362350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672" y="127608"/>
            <a:ext cx="433724" cy="4337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4.iconfinder.com/data/icons/bettericons/354/github-128.png">
            <a:extLst>
              <a:ext uri="{FF2B5EF4-FFF2-40B4-BE49-F238E27FC236}">
                <a16:creationId xmlns:a16="http://schemas.microsoft.com/office/drawing/2014/main" id="{2311F6B0-26F1-4150-A0E4-E8E7303DC8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152" y="32696"/>
            <a:ext cx="560891" cy="56089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2">
            <a:extLst>
              <a:ext uri="{FF2B5EF4-FFF2-40B4-BE49-F238E27FC236}">
                <a16:creationId xmlns:a16="http://schemas.microsoft.com/office/drawing/2014/main" id="{1AB1A0D6-75C1-492E-B46A-121D769668DF}"/>
              </a:ext>
            </a:extLst>
          </p:cNvPr>
          <p:cNvSpPr txBox="1">
            <a:spLocks/>
          </p:cNvSpPr>
          <p:nvPr/>
        </p:nvSpPr>
        <p:spPr>
          <a:xfrm>
            <a:off x="1602593" y="128363"/>
            <a:ext cx="1624770"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/diegosmorf</a:t>
            </a:r>
          </a:p>
        </p:txBody>
      </p:sp>
      <p:sp>
        <p:nvSpPr>
          <p:cNvPr id="14" name="Rectangle 3">
            <a:extLst>
              <a:ext uri="{FF2B5EF4-FFF2-40B4-BE49-F238E27FC236}">
                <a16:creationId xmlns:a16="http://schemas.microsoft.com/office/drawing/2014/main" id="{30BF0EDE-E25A-4215-99C7-1C598A5E9B15}"/>
              </a:ext>
            </a:extLst>
          </p:cNvPr>
          <p:cNvSpPr txBox="1">
            <a:spLocks/>
          </p:cNvSpPr>
          <p:nvPr/>
        </p:nvSpPr>
        <p:spPr>
          <a:xfrm>
            <a:off x="3491880" y="4086136"/>
            <a:ext cx="2051720" cy="63118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Blip>
                <a:blip r:embed="rId6"/>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Blip>
                <a:blip r:embed="rId6"/>
              </a:buBlip>
              <a:defRPr sz="24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Blip>
                <a:blip r:embed="rId6"/>
              </a:buBlip>
              <a:defRPr sz="2000">
                <a:solidFill>
                  <a:schemeClr val="tx1"/>
                </a:solidFill>
                <a:latin typeface="+mn-lt"/>
                <a:cs typeface="+mn-cs"/>
              </a:defRPr>
            </a:lvl3pPr>
            <a:lvl4pPr marL="1600200" indent="-228600" algn="l" rtl="0" eaLnBrk="0" fontAlgn="base" hangingPunct="0">
              <a:spcBef>
                <a:spcPct val="20000"/>
              </a:spcBef>
              <a:spcAft>
                <a:spcPct val="0"/>
              </a:spcAft>
              <a:buFont typeface="Wingdings" panose="05000000000000000000" pitchFamily="2" charset="2"/>
              <a:buBlip>
                <a:blip r:embed="rId6"/>
              </a:buBlip>
              <a:defRPr>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Blip>
                <a:blip r:embed="rId6"/>
              </a:buBlip>
              <a:defRPr i="1">
                <a:solidFill>
                  <a:schemeClr val="tx1"/>
                </a:solidFill>
                <a:latin typeface="+mn-lt"/>
                <a:cs typeface="+mn-cs"/>
              </a:defRPr>
            </a:lvl5pPr>
            <a:lvl6pPr marL="2514600" indent="-228600" algn="l" rtl="0" eaLnBrk="0" fontAlgn="base" hangingPunct="0">
              <a:spcBef>
                <a:spcPct val="20000"/>
              </a:spcBef>
              <a:spcAft>
                <a:spcPct val="0"/>
              </a:spcAft>
              <a:buFont typeface="Arial" charset="0"/>
              <a:buBlip>
                <a:blip r:embed="rId6"/>
              </a:buBlip>
              <a:defRPr i="1">
                <a:solidFill>
                  <a:schemeClr val="tx1"/>
                </a:solidFill>
                <a:latin typeface="+mn-lt"/>
                <a:cs typeface="+mn-cs"/>
              </a:defRPr>
            </a:lvl6pPr>
            <a:lvl7pPr marL="2971800" indent="-228600" algn="l" rtl="0" eaLnBrk="0" fontAlgn="base" hangingPunct="0">
              <a:spcBef>
                <a:spcPct val="20000"/>
              </a:spcBef>
              <a:spcAft>
                <a:spcPct val="0"/>
              </a:spcAft>
              <a:buFont typeface="Arial" charset="0"/>
              <a:buBlip>
                <a:blip r:embed="rId6"/>
              </a:buBlip>
              <a:defRPr i="1">
                <a:solidFill>
                  <a:schemeClr val="tx1"/>
                </a:solidFill>
                <a:latin typeface="+mn-lt"/>
                <a:cs typeface="+mn-cs"/>
              </a:defRPr>
            </a:lvl7pPr>
            <a:lvl8pPr marL="3429000" indent="-228600" algn="l" rtl="0" eaLnBrk="0" fontAlgn="base" hangingPunct="0">
              <a:spcBef>
                <a:spcPct val="20000"/>
              </a:spcBef>
              <a:spcAft>
                <a:spcPct val="0"/>
              </a:spcAft>
              <a:buFont typeface="Arial" charset="0"/>
              <a:buBlip>
                <a:blip r:embed="rId6"/>
              </a:buBlip>
              <a:defRPr i="1">
                <a:solidFill>
                  <a:schemeClr val="tx1"/>
                </a:solidFill>
                <a:latin typeface="+mn-lt"/>
                <a:cs typeface="+mn-cs"/>
              </a:defRPr>
            </a:lvl8pPr>
            <a:lvl9pPr marL="3886200" indent="-228600" algn="l" rtl="0" eaLnBrk="0" fontAlgn="base" hangingPunct="0">
              <a:spcBef>
                <a:spcPct val="20000"/>
              </a:spcBef>
              <a:spcAft>
                <a:spcPct val="0"/>
              </a:spcAft>
              <a:buFont typeface="Arial" charset="0"/>
              <a:buBlip>
                <a:blip r:embed="rId6"/>
              </a:buBlip>
              <a:defRPr i="1">
                <a:solidFill>
                  <a:schemeClr val="tx1"/>
                </a:solidFill>
                <a:latin typeface="+mn-lt"/>
                <a:cs typeface="+mn-cs"/>
              </a:defRPr>
            </a:lvl9pPr>
          </a:lstStyle>
          <a:p>
            <a:pPr>
              <a:buFont typeface="Arial" panose="020B0604020202020204" pitchFamily="34" charset="0"/>
              <a:buNone/>
            </a:pPr>
            <a:r>
              <a:rPr lang="pt-BR" altLang="en-US" sz="2000" b="1" kern="0" dirty="0"/>
              <a:t>Diego Cardoso</a:t>
            </a:r>
          </a:p>
        </p:txBody>
      </p:sp>
      <p:sp>
        <p:nvSpPr>
          <p:cNvPr id="15" name="Text Box 18">
            <a:extLst>
              <a:ext uri="{FF2B5EF4-FFF2-40B4-BE49-F238E27FC236}">
                <a16:creationId xmlns:a16="http://schemas.microsoft.com/office/drawing/2014/main" id="{A9A9D5BF-24C9-4202-8802-05A895B847BE}"/>
              </a:ext>
            </a:extLst>
          </p:cNvPr>
          <p:cNvSpPr txBox="1">
            <a:spLocks noChangeArrowheads="1"/>
          </p:cNvSpPr>
          <p:nvPr/>
        </p:nvSpPr>
        <p:spPr bwMode="auto">
          <a:xfrm>
            <a:off x="1803351" y="3694183"/>
            <a:ext cx="5226636"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TechWar</a:t>
            </a:r>
            <a:r>
              <a:rPr lang="en-US" altLang="en-US" dirty="0"/>
              <a:t>: Threads, ThreadPools e Tasks em C#</a:t>
            </a:r>
            <a:endParaRPr lang="pt-BR" altLang="en-US" dirty="0"/>
          </a:p>
          <a:p>
            <a:pPr eaLnBrk="1" hangingPunct="1"/>
            <a:endParaRPr lang="pt-BR"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9B78D8C-09FA-4E4D-A356-435CAF5DFF3F}"/>
              </a:ext>
            </a:extLst>
          </p:cNvPr>
          <p:cNvSpPr>
            <a:spLocks noGrp="1"/>
          </p:cNvSpPr>
          <p:nvPr>
            <p:ph type="ctrTitle"/>
          </p:nvPr>
        </p:nvSpPr>
        <p:spPr>
          <a:xfrm>
            <a:off x="611188" y="3003550"/>
            <a:ext cx="7847012" cy="595313"/>
          </a:xfrm>
        </p:spPr>
        <p:txBody>
          <a:bodyPr/>
          <a:lstStyle/>
          <a:p>
            <a:pPr algn="ctr"/>
            <a:r>
              <a:rPr lang="pt-BR" altLang="en-US" b="1" dirty="0"/>
              <a:t>Trilha .Net</a:t>
            </a:r>
          </a:p>
        </p:txBody>
      </p:sp>
      <p:sp>
        <p:nvSpPr>
          <p:cNvPr id="14339" name="Rectangle 3">
            <a:extLst>
              <a:ext uri="{FF2B5EF4-FFF2-40B4-BE49-F238E27FC236}">
                <a16:creationId xmlns:a16="http://schemas.microsoft.com/office/drawing/2014/main" id="{1D4BF5F9-3FEA-4565-9A34-26B62D7519FE}"/>
              </a:ext>
            </a:extLst>
          </p:cNvPr>
          <p:cNvSpPr>
            <a:spLocks noGrp="1"/>
          </p:cNvSpPr>
          <p:nvPr>
            <p:ph type="subTitle" idx="1"/>
          </p:nvPr>
        </p:nvSpPr>
        <p:spPr>
          <a:xfrm>
            <a:off x="615772" y="4206241"/>
            <a:ext cx="7848600" cy="323850"/>
          </a:xfrm>
        </p:spPr>
        <p:txBody>
          <a:bodyPr/>
          <a:lstStyle/>
          <a:p>
            <a:pPr>
              <a:buFont typeface="Arial" panose="020B0604020202020204" pitchFamily="34" charset="0"/>
              <a:buNone/>
            </a:pPr>
            <a:r>
              <a:rPr lang="pt-BR" altLang="en-US" sz="2000" dirty="0"/>
              <a:t>por </a:t>
            </a:r>
            <a:r>
              <a:rPr lang="pt-BR" altLang="en-US" sz="2000" b="1" dirty="0"/>
              <a:t>Diego Cardoso </a:t>
            </a:r>
            <a:r>
              <a:rPr lang="pt-BR" altLang="en-US" sz="2000" dirty="0"/>
              <a:t>em Julho/2017</a:t>
            </a:r>
          </a:p>
        </p:txBody>
      </p:sp>
      <p:sp>
        <p:nvSpPr>
          <p:cNvPr id="14340" name="Text Box 18">
            <a:extLst>
              <a:ext uri="{FF2B5EF4-FFF2-40B4-BE49-F238E27FC236}">
                <a16:creationId xmlns:a16="http://schemas.microsoft.com/office/drawing/2014/main" id="{C929CB2A-DB0A-4554-96D7-483C9E05ECFE}"/>
              </a:ext>
            </a:extLst>
          </p:cNvPr>
          <p:cNvSpPr txBox="1">
            <a:spLocks noChangeArrowheads="1"/>
          </p:cNvSpPr>
          <p:nvPr/>
        </p:nvSpPr>
        <p:spPr bwMode="auto">
          <a:xfrm>
            <a:off x="604624" y="3551283"/>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TechWar</a:t>
            </a:r>
            <a:r>
              <a:rPr lang="en-US" altLang="en-US" dirty="0"/>
              <a:t>: Threads, ThreadPools e Tasks em C#</a:t>
            </a:r>
            <a:endParaRPr lang="pt-BR" altLang="en-US" dirty="0"/>
          </a:p>
          <a:p>
            <a:pPr algn="ctr" eaLnBrk="1" hangingPunct="1"/>
            <a:endParaRPr lang="pt-BR"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txBox="1">
            <a:spLocks/>
          </p:cNvSpPr>
          <p:nvPr/>
        </p:nvSpPr>
        <p:spPr>
          <a:xfrm>
            <a:off x="201929" y="408945"/>
            <a:ext cx="8740142" cy="732200"/>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412" dirty="0"/>
              <a:t>#Diego #Docs #Smorf</a:t>
            </a:r>
          </a:p>
        </p:txBody>
      </p:sp>
      <p:sp>
        <p:nvSpPr>
          <p:cNvPr id="18" name="Title 2"/>
          <p:cNvSpPr txBox="1">
            <a:spLocks/>
          </p:cNvSpPr>
          <p:nvPr/>
        </p:nvSpPr>
        <p:spPr>
          <a:xfrm>
            <a:off x="1145295" y="1201725"/>
            <a:ext cx="6387027" cy="3305567"/>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endParaRPr lang="pt-BR" sz="1800" dirty="0">
              <a:solidFill>
                <a:schemeClr val="tx1"/>
              </a:solidFill>
            </a:endParaRPr>
          </a:p>
          <a:p>
            <a:pPr marL="336179" indent="-336179">
              <a:buFont typeface="Arial" panose="020B0604020202020204" pitchFamily="34" charset="0"/>
              <a:buChar char="•"/>
            </a:pPr>
            <a:r>
              <a:rPr lang="pt-BR" sz="1800" dirty="0">
                <a:solidFill>
                  <a:schemeClr val="tx1"/>
                </a:solidFill>
              </a:rPr>
              <a:t>Marido (Paty) e Pai (Bia) </a:t>
            </a:r>
          </a:p>
          <a:p>
            <a:pPr marL="336179" indent="-336179">
              <a:buFont typeface="Arial" panose="020B0604020202020204" pitchFamily="34" charset="0"/>
              <a:buChar char="•"/>
            </a:pPr>
            <a:endParaRPr lang="pt-BR" sz="1800" dirty="0">
              <a:solidFill>
                <a:schemeClr val="tx1"/>
              </a:solidFill>
            </a:endParaRPr>
          </a:p>
          <a:p>
            <a:pPr marL="336179" indent="-336179">
              <a:buFont typeface="Arial" panose="020B0604020202020204" pitchFamily="34" charset="0"/>
              <a:buChar char="•"/>
            </a:pPr>
            <a:r>
              <a:rPr lang="pt-BR" sz="1800" dirty="0">
                <a:solidFill>
                  <a:schemeClr val="tx1"/>
                </a:solidFill>
              </a:rPr>
              <a:t>Graduado em Sistemas da Informação na FSA</a:t>
            </a:r>
          </a:p>
          <a:p>
            <a:pPr marL="336179" indent="-336179">
              <a:buFont typeface="Arial" panose="020B0604020202020204" pitchFamily="34" charset="0"/>
              <a:buChar char="•"/>
            </a:pPr>
            <a:r>
              <a:rPr lang="pt-BR" sz="1800" dirty="0">
                <a:solidFill>
                  <a:schemeClr val="tx1"/>
                </a:solidFill>
              </a:rPr>
              <a:t>Pós-Graduado em Arquitetura de Software na FIAP</a:t>
            </a:r>
          </a:p>
          <a:p>
            <a:pPr marL="336179" indent="-336179">
              <a:buFont typeface="Arial" panose="020B0604020202020204" pitchFamily="34" charset="0"/>
              <a:buChar char="•"/>
            </a:pPr>
            <a:r>
              <a:rPr lang="pt-BR" sz="1800" dirty="0">
                <a:solidFill>
                  <a:schemeClr val="tx1"/>
                </a:solidFill>
              </a:rPr>
              <a:t>Certificado Microsoft: MCTS</a:t>
            </a:r>
          </a:p>
          <a:p>
            <a:pPr marL="336179" indent="-336179">
              <a:buFont typeface="Arial" panose="020B0604020202020204" pitchFamily="34" charset="0"/>
              <a:buChar char="•"/>
            </a:pPr>
            <a:endParaRPr lang="pt-BR" sz="1800" dirty="0">
              <a:solidFill>
                <a:schemeClr val="tx1"/>
              </a:solidFill>
            </a:endParaRPr>
          </a:p>
          <a:p>
            <a:pPr marL="336179" indent="-336179">
              <a:buFont typeface="Arial" panose="020B0604020202020204" pitchFamily="34" charset="0"/>
              <a:buChar char="•"/>
            </a:pPr>
            <a:r>
              <a:rPr lang="pt-BR" sz="1800" dirty="0">
                <a:solidFill>
                  <a:schemeClr val="tx1"/>
                </a:solidFill>
              </a:rPr>
              <a:t>Trabalho na GFT (Sorocaba)</a:t>
            </a:r>
          </a:p>
          <a:p>
            <a:pPr marL="336179" indent="-336179">
              <a:buFont typeface="Arial" panose="020B0604020202020204" pitchFamily="34" charset="0"/>
              <a:buChar char="•"/>
            </a:pPr>
            <a:r>
              <a:rPr lang="pt-BR" sz="1800" dirty="0">
                <a:solidFill>
                  <a:schemeClr val="tx1"/>
                </a:solidFill>
              </a:rPr>
              <a:t>10 anos Analisando, Codificando e Migrando</a:t>
            </a:r>
          </a:p>
          <a:p>
            <a:pPr marL="336179" indent="-336179">
              <a:buFont typeface="Arial" panose="020B0604020202020204" pitchFamily="34" charset="0"/>
              <a:buChar char="•"/>
            </a:pPr>
            <a:r>
              <a:rPr lang="pt-BR" sz="1800" dirty="0">
                <a:solidFill>
                  <a:schemeClr val="tx1"/>
                </a:solidFill>
              </a:rPr>
              <a:t>Entusiasta com foco em Arquitetura e Metodologias Ageis</a:t>
            </a:r>
          </a:p>
          <a:p>
            <a:pPr marL="336179" indent="-336179">
              <a:buFont typeface="Arial" panose="020B0604020202020204" pitchFamily="34" charset="0"/>
              <a:buChar char="•"/>
            </a:pPr>
            <a:endParaRPr lang="pt-BR" sz="1800" dirty="0">
              <a:solidFill>
                <a:schemeClr val="tx1"/>
              </a:solidFill>
            </a:endParaRPr>
          </a:p>
          <a:p>
            <a:pPr marL="336179" indent="-336179">
              <a:buFont typeface="Arial" panose="020B0604020202020204" pitchFamily="34" charset="0"/>
              <a:buChar char="•"/>
            </a:pPr>
            <a:r>
              <a:rPr lang="pt-BR" sz="1800" dirty="0">
                <a:solidFill>
                  <a:schemeClr val="tx1"/>
                </a:solidFill>
              </a:rPr>
              <a:t>Guitarrista enferrujado e nas horas vagas</a:t>
            </a:r>
          </a:p>
        </p:txBody>
      </p:sp>
      <p:pic>
        <p:nvPicPr>
          <p:cNvPr id="6" name="Picture 4" descr="http://www.springfieldcityclerk.com/Images/Icons/social-facebook-box-blue-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56" y="4558519"/>
            <a:ext cx="443077" cy="443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icons.iconarchive.com/icons/limav/flat-gradient-social/512/Twitt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72" y="4567872"/>
            <a:ext cx="433724" cy="4337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cdn4.iconfinder.com/data/icons/bettericons/354/github-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052" y="4472960"/>
            <a:ext cx="560891" cy="56089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p:cNvSpPr txBox="1">
            <a:spLocks/>
          </p:cNvSpPr>
          <p:nvPr/>
        </p:nvSpPr>
        <p:spPr>
          <a:xfrm>
            <a:off x="1547493" y="4568627"/>
            <a:ext cx="1624770"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/diegosmorf</a:t>
            </a:r>
          </a:p>
        </p:txBody>
      </p:sp>
    </p:spTree>
    <p:extLst>
      <p:ext uri="{BB962C8B-B14F-4D97-AF65-F5344CB8AC3E}">
        <p14:creationId xmlns:p14="http://schemas.microsoft.com/office/powerpoint/2010/main" val="351050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2EF5B42-2691-4333-B69A-27ECFD2DC094}"/>
              </a:ext>
            </a:extLst>
          </p:cNvPr>
          <p:cNvSpPr>
            <a:spLocks noGrp="1"/>
          </p:cNvSpPr>
          <p:nvPr>
            <p:ph type="title"/>
          </p:nvPr>
        </p:nvSpPr>
        <p:spPr/>
        <p:txBody>
          <a:bodyPr/>
          <a:lstStyle/>
          <a:p>
            <a:r>
              <a:rPr lang="pt-BR" altLang="en-US"/>
              <a:t>Agenda</a:t>
            </a:r>
          </a:p>
        </p:txBody>
      </p:sp>
      <p:sp>
        <p:nvSpPr>
          <p:cNvPr id="15363" name="Rectangle 3">
            <a:extLst>
              <a:ext uri="{FF2B5EF4-FFF2-40B4-BE49-F238E27FC236}">
                <a16:creationId xmlns:a16="http://schemas.microsoft.com/office/drawing/2014/main" id="{AE42F78E-EC99-4B9F-BC26-6FA86413A5B7}"/>
              </a:ext>
            </a:extLst>
          </p:cNvPr>
          <p:cNvSpPr>
            <a:spLocks noGrp="1"/>
          </p:cNvSpPr>
          <p:nvPr>
            <p:ph type="body" idx="1"/>
          </p:nvPr>
        </p:nvSpPr>
        <p:spPr>
          <a:xfrm>
            <a:off x="1331639" y="1168400"/>
            <a:ext cx="7561535" cy="3402013"/>
          </a:xfrm>
        </p:spPr>
        <p:txBody>
          <a:bodyPr/>
          <a:lstStyle/>
          <a:p>
            <a:r>
              <a:rPr lang="pt-BR" altLang="en-US" sz="2200" dirty="0"/>
              <a:t>TechWars</a:t>
            </a:r>
          </a:p>
          <a:p>
            <a:r>
              <a:rPr lang="pt-BR" altLang="en-US" sz="2200" dirty="0"/>
              <a:t>Problema Comum</a:t>
            </a:r>
          </a:p>
          <a:p>
            <a:r>
              <a:rPr lang="pt-BR" altLang="en-US" sz="2200" dirty="0"/>
              <a:t>Recaptulando Conceitos</a:t>
            </a:r>
          </a:p>
          <a:p>
            <a:r>
              <a:rPr lang="pt-BR" altLang="en-US" sz="2200" dirty="0"/>
              <a:t>Processamento Paralelo</a:t>
            </a:r>
          </a:p>
          <a:p>
            <a:r>
              <a:rPr lang="pt-BR" altLang="en-US" sz="2200" dirty="0"/>
              <a:t>Possiveis Solucoes</a:t>
            </a:r>
          </a:p>
          <a:p>
            <a:pPr lvl="1"/>
            <a:r>
              <a:rPr lang="pt-BR" altLang="en-US" sz="2200" dirty="0"/>
              <a:t>Thread</a:t>
            </a:r>
          </a:p>
          <a:p>
            <a:pPr lvl="1"/>
            <a:r>
              <a:rPr lang="pt-BR" altLang="en-US" sz="2200" dirty="0"/>
              <a:t>ThreadPool</a:t>
            </a:r>
          </a:p>
          <a:p>
            <a:pPr lvl="1"/>
            <a:r>
              <a:rPr lang="pt-BR" altLang="en-US" sz="2200" dirty="0"/>
              <a:t>Task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337400" cy="698500"/>
          </a:xfrm>
        </p:spPr>
        <p:txBody>
          <a:bodyPr/>
          <a:lstStyle/>
          <a:p>
            <a:r>
              <a:rPr lang="en-US" dirty="0" err="1"/>
              <a:t>TechWars</a:t>
            </a:r>
            <a:endParaRPr lang="en-US" dirty="0"/>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107505" y="1203599"/>
            <a:ext cx="9036495" cy="3168352"/>
          </a:xfrm>
        </p:spPr>
        <p:txBody>
          <a:bodyPr/>
          <a:lstStyle/>
          <a:p>
            <a:r>
              <a:rPr lang="en-US" dirty="0"/>
              <a:t>A long time ago in a galaxy far, far away ….</a:t>
            </a:r>
            <a:endParaRPr lang="pt-BR" dirty="0"/>
          </a:p>
          <a:p>
            <a:pPr lvl="1"/>
            <a:r>
              <a:rPr lang="pt-BR" sz="2000" dirty="0"/>
              <a:t>Episodio Alternativo: TDC SP 2017</a:t>
            </a:r>
          </a:p>
          <a:p>
            <a:pPr lvl="2"/>
            <a:r>
              <a:rPr lang="pt-BR" sz="1600" dirty="0"/>
              <a:t>O Imperio criou uma arma chamada </a:t>
            </a:r>
            <a:r>
              <a:rPr lang="pt-BR" sz="1600" b="1" dirty="0"/>
              <a:t>Estrela da Morte</a:t>
            </a:r>
          </a:p>
          <a:p>
            <a:pPr lvl="2"/>
            <a:r>
              <a:rPr lang="pt-BR" sz="1600" dirty="0"/>
              <a:t>Seu </a:t>
            </a:r>
            <a:r>
              <a:rPr lang="pt-BR" sz="1600" b="1" dirty="0"/>
              <a:t>SuperLaser</a:t>
            </a:r>
            <a:r>
              <a:rPr lang="pt-BR" sz="1600" dirty="0"/>
              <a:t> e capaz de destruir um planeta inteiro</a:t>
            </a:r>
          </a:p>
          <a:p>
            <a:pPr lvl="2"/>
            <a:r>
              <a:rPr lang="pt-BR" sz="1600" dirty="0"/>
              <a:t>Seu primeiro Teste foi um sucesso ( Planeta Alderaan )</a:t>
            </a:r>
          </a:p>
          <a:p>
            <a:pPr lvl="1"/>
            <a:r>
              <a:rPr lang="pt-BR" sz="2000" dirty="0"/>
              <a:t>Os Rebeldes descobriram sua a unica fragilidade:</a:t>
            </a:r>
          </a:p>
          <a:p>
            <a:pPr lvl="2"/>
            <a:r>
              <a:rPr lang="pt-BR" sz="1600" kern="0" dirty="0"/>
              <a:t>Seu SuperLaser demora para carregar ( 10 segundos)</a:t>
            </a:r>
          </a:p>
          <a:p>
            <a:pPr lvl="2"/>
            <a:r>
              <a:rPr lang="pt-BR" sz="1600" dirty="0"/>
              <a:t>Seu escudo fica inativo enquanto carregamento em progresso</a:t>
            </a:r>
            <a:endParaRPr lang="pt-BR" sz="2000" dirty="0"/>
          </a:p>
          <a:p>
            <a:pPr lvl="1"/>
            <a:r>
              <a:rPr lang="pt-BR" sz="2000" dirty="0"/>
              <a:t>Missao do Imperio</a:t>
            </a:r>
          </a:p>
          <a:p>
            <a:pPr lvl="2"/>
            <a:r>
              <a:rPr lang="pt-BR" sz="1600" kern="0" dirty="0"/>
              <a:t>Melhorar o processo de carregamento e evitar o ataque dos Rebeldes ( 4 segundos)</a:t>
            </a:r>
          </a:p>
          <a:p>
            <a:pPr marL="914400" lvl="2" indent="0">
              <a:buNone/>
            </a:pPr>
            <a:endParaRPr lang="pt-BR" sz="1600" kern="0" dirty="0"/>
          </a:p>
        </p:txBody>
      </p:sp>
      <p:sp>
        <p:nvSpPr>
          <p:cNvPr id="8" name="Title 2">
            <a:extLst>
              <a:ext uri="{FF2B5EF4-FFF2-40B4-BE49-F238E27FC236}">
                <a16:creationId xmlns:a16="http://schemas.microsoft.com/office/drawing/2014/main" id="{EED3AF38-AC55-4A04-95E0-C07E48F48619}"/>
              </a:ext>
            </a:extLst>
          </p:cNvPr>
          <p:cNvSpPr txBox="1">
            <a:spLocks/>
          </p:cNvSpPr>
          <p:nvPr/>
        </p:nvSpPr>
        <p:spPr>
          <a:xfrm>
            <a:off x="4427984" y="4651662"/>
            <a:ext cx="3028646"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#VamosPraDemo</a:t>
            </a:r>
          </a:p>
        </p:txBody>
      </p:sp>
      <p:pic>
        <p:nvPicPr>
          <p:cNvPr id="9" name="Picture 8">
            <a:extLst>
              <a:ext uri="{FF2B5EF4-FFF2-40B4-BE49-F238E27FC236}">
                <a16:creationId xmlns:a16="http://schemas.microsoft.com/office/drawing/2014/main" id="{DC55E4B8-AB5F-4419-810E-338CA5B80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241" y="1724132"/>
            <a:ext cx="1484759" cy="2127286"/>
          </a:xfrm>
          <a:prstGeom prst="rect">
            <a:avLst/>
          </a:prstGeom>
        </p:spPr>
      </p:pic>
    </p:spTree>
    <p:extLst>
      <p:ext uri="{BB962C8B-B14F-4D97-AF65-F5344CB8AC3E}">
        <p14:creationId xmlns:p14="http://schemas.microsoft.com/office/powerpoint/2010/main" val="302364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4105152" cy="698500"/>
          </a:xfrm>
        </p:spPr>
        <p:txBody>
          <a:bodyPr/>
          <a:lstStyle/>
          <a:p>
            <a:r>
              <a:rPr lang="en-US" dirty="0" err="1"/>
              <a:t>Problema</a:t>
            </a:r>
            <a:r>
              <a:rPr lang="en-US" dirty="0"/>
              <a:t> </a:t>
            </a:r>
            <a:r>
              <a:rPr lang="en-US" dirty="0" err="1"/>
              <a:t>Comum</a:t>
            </a:r>
            <a:endParaRPr lang="en-US" dirty="0"/>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66149" y="1203598"/>
            <a:ext cx="6394083" cy="3402013"/>
          </a:xfrm>
        </p:spPr>
        <p:txBody>
          <a:bodyPr/>
          <a:lstStyle/>
          <a:p>
            <a:r>
              <a:rPr lang="en-US" dirty="0"/>
              <a:t>Meu </a:t>
            </a:r>
            <a:r>
              <a:rPr lang="en-US" dirty="0" err="1"/>
              <a:t>processo</a:t>
            </a:r>
            <a:r>
              <a:rPr lang="pt-BR" dirty="0"/>
              <a:t> esta lento</a:t>
            </a:r>
          </a:p>
          <a:p>
            <a:pPr lvl="1"/>
            <a:r>
              <a:rPr lang="pt-BR" sz="2000" dirty="0"/>
              <a:t>Desafios</a:t>
            </a:r>
          </a:p>
          <a:p>
            <a:pPr lvl="2"/>
            <a:r>
              <a:rPr lang="pt-BR" sz="1600" dirty="0"/>
              <a:t>Interdependencia entre os passos</a:t>
            </a:r>
          </a:p>
          <a:p>
            <a:pPr lvl="2"/>
            <a:r>
              <a:rPr lang="pt-BR" sz="1600" dirty="0"/>
              <a:t>Lidar com passos realmente lentos</a:t>
            </a:r>
          </a:p>
          <a:p>
            <a:pPr lvl="2"/>
            <a:r>
              <a:rPr lang="pt-BR" sz="1600" dirty="0"/>
              <a:t>Lidar com integracoes externas (muito comum)</a:t>
            </a:r>
          </a:p>
          <a:p>
            <a:pPr lvl="2"/>
            <a:r>
              <a:rPr lang="pt-BR" sz="1600" dirty="0"/>
              <a:t>Codigo Legado nao ser thread-safe</a:t>
            </a:r>
          </a:p>
          <a:p>
            <a:pPr marL="914400" lvl="2" indent="0">
              <a:buNone/>
            </a:pPr>
            <a:endParaRPr lang="pt-BR" sz="1600" dirty="0"/>
          </a:p>
          <a:p>
            <a:pPr lvl="1"/>
            <a:r>
              <a:rPr lang="pt-BR" sz="2000" dirty="0"/>
              <a:t>Possiveis Abordagens</a:t>
            </a:r>
          </a:p>
          <a:p>
            <a:pPr lvl="2"/>
            <a:r>
              <a:rPr lang="pt-BR" sz="1600" kern="0" dirty="0"/>
              <a:t>Reduzir o tempo de cada passo atraves de refactors</a:t>
            </a:r>
          </a:p>
          <a:p>
            <a:pPr lvl="2"/>
            <a:r>
              <a:rPr lang="pt-BR" sz="1600" dirty="0"/>
              <a:t>Executar passos em paralelo </a:t>
            </a:r>
            <a:endParaRPr lang="pt-BR" sz="1600" kern="0" dirty="0"/>
          </a:p>
        </p:txBody>
      </p:sp>
      <p:graphicFrame>
        <p:nvGraphicFramePr>
          <p:cNvPr id="5" name="Diagram 4">
            <a:extLst>
              <a:ext uri="{FF2B5EF4-FFF2-40B4-BE49-F238E27FC236}">
                <a16:creationId xmlns:a16="http://schemas.microsoft.com/office/drawing/2014/main" id="{665A02AC-E41E-4CE8-9C66-FD9B3E34493B}"/>
              </a:ext>
            </a:extLst>
          </p:cNvPr>
          <p:cNvGraphicFramePr/>
          <p:nvPr/>
        </p:nvGraphicFramePr>
        <p:xfrm>
          <a:off x="4644008" y="1157547"/>
          <a:ext cx="4776192" cy="332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2">
            <a:extLst>
              <a:ext uri="{FF2B5EF4-FFF2-40B4-BE49-F238E27FC236}">
                <a16:creationId xmlns:a16="http://schemas.microsoft.com/office/drawing/2014/main" id="{38845294-90C1-468D-999B-66F4B390E266}"/>
              </a:ext>
            </a:extLst>
          </p:cNvPr>
          <p:cNvSpPr txBox="1">
            <a:spLocks/>
          </p:cNvSpPr>
          <p:nvPr/>
        </p:nvSpPr>
        <p:spPr>
          <a:xfrm>
            <a:off x="4427984" y="4651662"/>
            <a:ext cx="3028646"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#ParalelizeSeuProcesso</a:t>
            </a:r>
          </a:p>
        </p:txBody>
      </p:sp>
    </p:spTree>
    <p:extLst>
      <p:ext uri="{BB962C8B-B14F-4D97-AF65-F5344CB8AC3E}">
        <p14:creationId xmlns:p14="http://schemas.microsoft.com/office/powerpoint/2010/main" val="96286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409408" cy="698500"/>
          </a:xfrm>
        </p:spPr>
        <p:txBody>
          <a:bodyPr/>
          <a:lstStyle/>
          <a:p>
            <a:r>
              <a:rPr lang="en-US" dirty="0" err="1"/>
              <a:t>Processamento</a:t>
            </a:r>
            <a:r>
              <a:rPr lang="en-US" dirty="0"/>
              <a:t> em </a:t>
            </a:r>
            <a:r>
              <a:rPr lang="en-US" dirty="0" err="1"/>
              <a:t>Paralelo</a:t>
            </a:r>
            <a:endParaRPr lang="en-US" dirty="0"/>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52536" y="1249649"/>
            <a:ext cx="6192688" cy="3402013"/>
          </a:xfrm>
        </p:spPr>
        <p:txBody>
          <a:bodyPr/>
          <a:lstStyle/>
          <a:p>
            <a:pPr lvl="1"/>
            <a:r>
              <a:rPr lang="en-US" dirty="0" err="1"/>
              <a:t>Beneficios</a:t>
            </a:r>
            <a:endParaRPr lang="pt-BR" sz="1600" dirty="0"/>
          </a:p>
          <a:p>
            <a:pPr lvl="2"/>
            <a:r>
              <a:rPr lang="pt-BR" sz="1600" dirty="0"/>
              <a:t>Enriquece experiencia do usuario ( UX)</a:t>
            </a:r>
          </a:p>
          <a:p>
            <a:pPr lvl="2"/>
            <a:r>
              <a:rPr lang="pt-BR" sz="1600" dirty="0"/>
              <a:t>Melhoria de performance (escalabilidade)</a:t>
            </a:r>
          </a:p>
          <a:p>
            <a:pPr lvl="2"/>
            <a:r>
              <a:rPr lang="pt-BR" sz="1600" dirty="0"/>
              <a:t>Reducao de Infraestrutura</a:t>
            </a:r>
          </a:p>
          <a:p>
            <a:pPr lvl="2"/>
            <a:r>
              <a:rPr lang="pt-BR" sz="1600" dirty="0"/>
              <a:t>Lidar com integracoes externas (muito comum)</a:t>
            </a:r>
          </a:p>
          <a:p>
            <a:pPr marL="914400" lvl="2" indent="0">
              <a:buNone/>
            </a:pPr>
            <a:endParaRPr lang="pt-BR" sz="1600" dirty="0"/>
          </a:p>
          <a:p>
            <a:pPr lvl="1"/>
            <a:r>
              <a:rPr lang="pt-BR" sz="2000" dirty="0"/>
              <a:t>Dificuldades</a:t>
            </a:r>
          </a:p>
          <a:p>
            <a:pPr lvl="2"/>
            <a:r>
              <a:rPr lang="pt-BR" sz="1600" dirty="0"/>
              <a:t>Codigo nao e trivial</a:t>
            </a:r>
          </a:p>
          <a:p>
            <a:pPr lvl="2"/>
            <a:r>
              <a:rPr lang="pt-BR" sz="1600" dirty="0"/>
              <a:t>Debugging nao e simples</a:t>
            </a:r>
          </a:p>
          <a:p>
            <a:pPr lvl="2"/>
            <a:r>
              <a:rPr lang="pt-BR" sz="1600" dirty="0"/>
              <a:t>Testar</a:t>
            </a:r>
          </a:p>
          <a:p>
            <a:pPr lvl="2"/>
            <a:r>
              <a:rPr lang="pt-BR" sz="1600" dirty="0"/>
              <a:t>Migrar codigo existente (not thread safe)</a:t>
            </a:r>
          </a:p>
          <a:p>
            <a:pPr lvl="2"/>
            <a:endParaRPr lang="pt-BR" sz="1600" kern="0" dirty="0"/>
          </a:p>
        </p:txBody>
      </p:sp>
      <p:sp>
        <p:nvSpPr>
          <p:cNvPr id="7" name="Title 2">
            <a:extLst>
              <a:ext uri="{FF2B5EF4-FFF2-40B4-BE49-F238E27FC236}">
                <a16:creationId xmlns:a16="http://schemas.microsoft.com/office/drawing/2014/main" id="{38845294-90C1-468D-999B-66F4B390E266}"/>
              </a:ext>
            </a:extLst>
          </p:cNvPr>
          <p:cNvSpPr txBox="1">
            <a:spLocks/>
          </p:cNvSpPr>
          <p:nvPr/>
        </p:nvSpPr>
        <p:spPr>
          <a:xfrm>
            <a:off x="4427984" y="4651662"/>
            <a:ext cx="3028646" cy="487161"/>
          </a:xfrm>
          <a:prstGeom prst="rect">
            <a:avLst/>
          </a:prstGeom>
          <a:noFill/>
        </p:spPr>
        <p:txBody>
          <a:bodyPr vert="horz" wrap="square" lIns="107571" tIns="67232" rIns="107571" bIns="67232"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pt-BR" sz="2206" dirty="0">
                <a:solidFill>
                  <a:schemeClr val="tx1"/>
                </a:solidFill>
              </a:rPr>
              <a:t>#ParalelizeSeuProcesso</a:t>
            </a:r>
          </a:p>
        </p:txBody>
      </p:sp>
      <p:pic>
        <p:nvPicPr>
          <p:cNvPr id="8" name="Picture 7">
            <a:extLst>
              <a:ext uri="{FF2B5EF4-FFF2-40B4-BE49-F238E27FC236}">
                <a16:creationId xmlns:a16="http://schemas.microsoft.com/office/drawing/2014/main" id="{93CB6BCC-A5A2-4258-B8D7-7A6AD9C1A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2787774"/>
            <a:ext cx="3597399" cy="1357891"/>
          </a:xfrm>
          <a:prstGeom prst="rect">
            <a:avLst/>
          </a:prstGeom>
        </p:spPr>
      </p:pic>
    </p:spTree>
    <p:extLst>
      <p:ext uri="{BB962C8B-B14F-4D97-AF65-F5344CB8AC3E}">
        <p14:creationId xmlns:p14="http://schemas.microsoft.com/office/powerpoint/2010/main" val="104747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481416" cy="698500"/>
          </a:xfrm>
        </p:spPr>
        <p:txBody>
          <a:bodyPr/>
          <a:lstStyle/>
          <a:p>
            <a:r>
              <a:rPr lang="en-US" dirty="0" err="1"/>
              <a:t>Recaptulando</a:t>
            </a:r>
            <a:r>
              <a:rPr lang="en-US" dirty="0"/>
              <a:t> </a:t>
            </a:r>
            <a:r>
              <a:rPr lang="en-US" dirty="0" err="1"/>
              <a:t>Conceitos</a:t>
            </a:r>
            <a:endParaRPr lang="en-US" dirty="0"/>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66149" y="1203598"/>
            <a:ext cx="8642350" cy="3402013"/>
          </a:xfrm>
        </p:spPr>
        <p:txBody>
          <a:bodyPr/>
          <a:lstStyle/>
          <a:p>
            <a:r>
              <a:rPr lang="en-US" dirty="0" err="1"/>
              <a:t>Composi</a:t>
            </a:r>
            <a:r>
              <a:rPr lang="pt-BR" dirty="0"/>
              <a:t>ção de um processo:</a:t>
            </a:r>
          </a:p>
        </p:txBody>
      </p:sp>
      <p:sp>
        <p:nvSpPr>
          <p:cNvPr id="18" name="Rectangle: Rounded Corners 17">
            <a:extLst>
              <a:ext uri="{FF2B5EF4-FFF2-40B4-BE49-F238E27FC236}">
                <a16:creationId xmlns:a16="http://schemas.microsoft.com/office/drawing/2014/main" id="{E5C3FBA6-B950-4ED6-BA68-3AA3A1915735}"/>
              </a:ext>
            </a:extLst>
          </p:cNvPr>
          <p:cNvSpPr/>
          <p:nvPr/>
        </p:nvSpPr>
        <p:spPr>
          <a:xfrm>
            <a:off x="2051720" y="2067694"/>
            <a:ext cx="3021776" cy="2294632"/>
          </a:xfrm>
          <a:prstGeom prst="roundRect">
            <a:avLst/>
          </a:prstGeom>
          <a:solidFill>
            <a:srgbClr val="0794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BE5C509-50DC-4F2B-B689-239614AEA61F}"/>
              </a:ext>
            </a:extLst>
          </p:cNvPr>
          <p:cNvSpPr/>
          <p:nvPr/>
        </p:nvSpPr>
        <p:spPr>
          <a:xfrm>
            <a:off x="5523428" y="2067694"/>
            <a:ext cx="1512516" cy="108012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245D208-433B-4C9A-BFA2-37F31BB4BC16}"/>
              </a:ext>
            </a:extLst>
          </p:cNvPr>
          <p:cNvSpPr txBox="1"/>
          <p:nvPr/>
        </p:nvSpPr>
        <p:spPr>
          <a:xfrm>
            <a:off x="5631614" y="2119088"/>
            <a:ext cx="1296144" cy="923330"/>
          </a:xfrm>
          <a:prstGeom prst="rect">
            <a:avLst/>
          </a:prstGeom>
          <a:noFill/>
        </p:spPr>
        <p:txBody>
          <a:bodyPr wrap="square" rtlCol="0">
            <a:spAutoFit/>
          </a:bodyPr>
          <a:lstStyle/>
          <a:p>
            <a:pPr algn="ctr"/>
            <a:r>
              <a:rPr lang="en-US" dirty="0" err="1">
                <a:solidFill>
                  <a:schemeClr val="bg1"/>
                </a:solidFill>
              </a:rPr>
              <a:t>Unidade</a:t>
            </a:r>
            <a:r>
              <a:rPr lang="en-US" dirty="0">
                <a:solidFill>
                  <a:schemeClr val="bg1"/>
                </a:solidFill>
              </a:rPr>
              <a:t> de </a:t>
            </a:r>
          </a:p>
          <a:p>
            <a:pPr algn="ctr"/>
            <a:r>
              <a:rPr lang="en-US" dirty="0" err="1">
                <a:solidFill>
                  <a:schemeClr val="bg1"/>
                </a:solidFill>
              </a:rPr>
              <a:t>Execu</a:t>
            </a:r>
            <a:r>
              <a:rPr lang="pt-BR" sz="1800" dirty="0">
                <a:solidFill>
                  <a:schemeClr val="bg1"/>
                </a:solidFill>
              </a:rPr>
              <a:t>ção</a:t>
            </a:r>
            <a:endParaRPr lang="en-US" dirty="0">
              <a:solidFill>
                <a:schemeClr val="bg1"/>
              </a:solidFill>
            </a:endParaRPr>
          </a:p>
        </p:txBody>
      </p:sp>
      <p:sp>
        <p:nvSpPr>
          <p:cNvPr id="22" name="TextBox 21">
            <a:extLst>
              <a:ext uri="{FF2B5EF4-FFF2-40B4-BE49-F238E27FC236}">
                <a16:creationId xmlns:a16="http://schemas.microsoft.com/office/drawing/2014/main" id="{E93E2BF5-9283-40D7-B6A1-624AF277AA5A}"/>
              </a:ext>
            </a:extLst>
          </p:cNvPr>
          <p:cNvSpPr txBox="1"/>
          <p:nvPr/>
        </p:nvSpPr>
        <p:spPr>
          <a:xfrm>
            <a:off x="2260784" y="2139702"/>
            <a:ext cx="1296144" cy="369332"/>
          </a:xfrm>
          <a:prstGeom prst="rect">
            <a:avLst/>
          </a:prstGeom>
          <a:noFill/>
        </p:spPr>
        <p:txBody>
          <a:bodyPr wrap="square" rtlCol="0">
            <a:spAutoFit/>
          </a:bodyPr>
          <a:lstStyle/>
          <a:p>
            <a:pPr algn="ctr"/>
            <a:r>
              <a:rPr lang="en-US" dirty="0" err="1">
                <a:solidFill>
                  <a:schemeClr val="bg1"/>
                </a:solidFill>
              </a:rPr>
              <a:t>Processo</a:t>
            </a:r>
            <a:endParaRPr lang="en-US" dirty="0">
              <a:solidFill>
                <a:schemeClr val="bg1"/>
              </a:solidFill>
            </a:endParaRPr>
          </a:p>
        </p:txBody>
      </p:sp>
      <p:sp>
        <p:nvSpPr>
          <p:cNvPr id="23" name="Rectangle: Rounded Corners 22">
            <a:extLst>
              <a:ext uri="{FF2B5EF4-FFF2-40B4-BE49-F238E27FC236}">
                <a16:creationId xmlns:a16="http://schemas.microsoft.com/office/drawing/2014/main" id="{9E4826F8-9BFE-4F5E-AB27-35F5107E3CB8}"/>
              </a:ext>
            </a:extLst>
          </p:cNvPr>
          <p:cNvSpPr/>
          <p:nvPr/>
        </p:nvSpPr>
        <p:spPr>
          <a:xfrm>
            <a:off x="3707904" y="3651869"/>
            <a:ext cx="1152128" cy="550315"/>
          </a:xfrm>
          <a:prstGeom prst="roundRect">
            <a:avLst/>
          </a:prstGeom>
          <a:solidFill>
            <a:srgbClr val="009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CFDC323-B7D4-4C43-A175-FAECBDA3C964}"/>
              </a:ext>
            </a:extLst>
          </p:cNvPr>
          <p:cNvSpPr txBox="1"/>
          <p:nvPr/>
        </p:nvSpPr>
        <p:spPr>
          <a:xfrm>
            <a:off x="3635896" y="3740943"/>
            <a:ext cx="1296144" cy="369332"/>
          </a:xfrm>
          <a:prstGeom prst="rect">
            <a:avLst/>
          </a:prstGeom>
          <a:noFill/>
        </p:spPr>
        <p:txBody>
          <a:bodyPr wrap="square" rtlCol="0">
            <a:spAutoFit/>
          </a:bodyPr>
          <a:lstStyle/>
          <a:p>
            <a:pPr algn="ctr"/>
            <a:r>
              <a:rPr lang="en-US" dirty="0">
                <a:solidFill>
                  <a:schemeClr val="bg1"/>
                </a:solidFill>
              </a:rPr>
              <a:t>Memoria</a:t>
            </a:r>
          </a:p>
        </p:txBody>
      </p:sp>
      <p:sp>
        <p:nvSpPr>
          <p:cNvPr id="25" name="Arrow: Right 24">
            <a:extLst>
              <a:ext uri="{FF2B5EF4-FFF2-40B4-BE49-F238E27FC236}">
                <a16:creationId xmlns:a16="http://schemas.microsoft.com/office/drawing/2014/main" id="{E833B718-00A8-44F7-A0BC-D6630E9BF559}"/>
              </a:ext>
            </a:extLst>
          </p:cNvPr>
          <p:cNvSpPr/>
          <p:nvPr/>
        </p:nvSpPr>
        <p:spPr>
          <a:xfrm>
            <a:off x="4932040" y="2355726"/>
            <a:ext cx="792088" cy="24941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644971D-6021-4773-8700-902B6D1476BA}"/>
              </a:ext>
            </a:extLst>
          </p:cNvPr>
          <p:cNvSpPr/>
          <p:nvPr/>
        </p:nvSpPr>
        <p:spPr>
          <a:xfrm rot="10800000">
            <a:off x="4902418" y="2624108"/>
            <a:ext cx="792088" cy="24941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ptagon 26">
            <a:extLst>
              <a:ext uri="{FF2B5EF4-FFF2-40B4-BE49-F238E27FC236}">
                <a16:creationId xmlns:a16="http://schemas.microsoft.com/office/drawing/2014/main" id="{449CDBB8-04CB-4B80-B894-2AB48E23265F}"/>
              </a:ext>
            </a:extLst>
          </p:cNvPr>
          <p:cNvSpPr/>
          <p:nvPr/>
        </p:nvSpPr>
        <p:spPr>
          <a:xfrm>
            <a:off x="2404800" y="2609120"/>
            <a:ext cx="1015072" cy="692001"/>
          </a:xfrm>
          <a:prstGeom prst="heptagon">
            <a:avLst/>
          </a:prstGeom>
          <a:solidFill>
            <a:srgbClr val="EF82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 Principal</a:t>
            </a:r>
          </a:p>
        </p:txBody>
      </p:sp>
      <p:sp>
        <p:nvSpPr>
          <p:cNvPr id="29" name="Heptagon 28">
            <a:extLst>
              <a:ext uri="{FF2B5EF4-FFF2-40B4-BE49-F238E27FC236}">
                <a16:creationId xmlns:a16="http://schemas.microsoft.com/office/drawing/2014/main" id="{D63C2A69-BAC5-4993-A2A6-1AE808720235}"/>
              </a:ext>
            </a:extLst>
          </p:cNvPr>
          <p:cNvSpPr/>
          <p:nvPr/>
        </p:nvSpPr>
        <p:spPr>
          <a:xfrm>
            <a:off x="2415075" y="3473216"/>
            <a:ext cx="1015072" cy="692001"/>
          </a:xfrm>
          <a:prstGeom prst="heptagon">
            <a:avLst/>
          </a:prstGeom>
          <a:solidFill>
            <a:srgbClr val="EF82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 1</a:t>
            </a:r>
          </a:p>
        </p:txBody>
      </p:sp>
      <p:sp>
        <p:nvSpPr>
          <p:cNvPr id="30" name="Heptagon 29">
            <a:extLst>
              <a:ext uri="{FF2B5EF4-FFF2-40B4-BE49-F238E27FC236}">
                <a16:creationId xmlns:a16="http://schemas.microsoft.com/office/drawing/2014/main" id="{C23168B0-EF9F-4DAD-AA85-B04717676A32}"/>
              </a:ext>
            </a:extLst>
          </p:cNvPr>
          <p:cNvSpPr/>
          <p:nvPr/>
        </p:nvSpPr>
        <p:spPr>
          <a:xfrm>
            <a:off x="3722137" y="2560041"/>
            <a:ext cx="1015072" cy="692001"/>
          </a:xfrm>
          <a:prstGeom prst="heptagon">
            <a:avLst/>
          </a:prstGeom>
          <a:solidFill>
            <a:srgbClr val="EF82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 2</a:t>
            </a:r>
          </a:p>
        </p:txBody>
      </p:sp>
      <p:sp>
        <p:nvSpPr>
          <p:cNvPr id="31" name="Rectangle: Rounded Corners 30">
            <a:extLst>
              <a:ext uri="{FF2B5EF4-FFF2-40B4-BE49-F238E27FC236}">
                <a16:creationId xmlns:a16="http://schemas.microsoft.com/office/drawing/2014/main" id="{29BD3276-BF84-4349-A9CA-4D901DF21382}"/>
              </a:ext>
            </a:extLst>
          </p:cNvPr>
          <p:cNvSpPr/>
          <p:nvPr/>
        </p:nvSpPr>
        <p:spPr>
          <a:xfrm>
            <a:off x="5523428" y="3419265"/>
            <a:ext cx="1512516" cy="59264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28DDC95-F269-4E6E-9EA7-7F3222BE5FA9}"/>
              </a:ext>
            </a:extLst>
          </p:cNvPr>
          <p:cNvSpPr txBox="1"/>
          <p:nvPr/>
        </p:nvSpPr>
        <p:spPr>
          <a:xfrm>
            <a:off x="5631614" y="3554900"/>
            <a:ext cx="1296144" cy="369332"/>
          </a:xfrm>
          <a:prstGeom prst="rect">
            <a:avLst/>
          </a:prstGeom>
          <a:noFill/>
        </p:spPr>
        <p:txBody>
          <a:bodyPr wrap="square" rtlCol="0">
            <a:spAutoFit/>
          </a:bodyPr>
          <a:lstStyle/>
          <a:p>
            <a:pPr algn="ctr"/>
            <a:r>
              <a:rPr lang="en-US" dirty="0">
                <a:solidFill>
                  <a:schemeClr val="bg1"/>
                </a:solidFill>
              </a:rPr>
              <a:t>I/O</a:t>
            </a:r>
          </a:p>
        </p:txBody>
      </p:sp>
      <p:sp>
        <p:nvSpPr>
          <p:cNvPr id="33" name="Arrow: Right 32">
            <a:extLst>
              <a:ext uri="{FF2B5EF4-FFF2-40B4-BE49-F238E27FC236}">
                <a16:creationId xmlns:a16="http://schemas.microsoft.com/office/drawing/2014/main" id="{70A21EF7-3931-428D-AC1E-BD7AFBC29874}"/>
              </a:ext>
            </a:extLst>
          </p:cNvPr>
          <p:cNvSpPr/>
          <p:nvPr/>
        </p:nvSpPr>
        <p:spPr>
          <a:xfrm>
            <a:off x="4955209" y="3461801"/>
            <a:ext cx="792088" cy="24941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5F0B1A76-14A2-4CBB-859D-D2F908C5A947}"/>
              </a:ext>
            </a:extLst>
          </p:cNvPr>
          <p:cNvSpPr/>
          <p:nvPr/>
        </p:nvSpPr>
        <p:spPr>
          <a:xfrm rot="10800000">
            <a:off x="4925587" y="3730183"/>
            <a:ext cx="792088" cy="24941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02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586-EA77-44A4-918C-CE7D51C9A3DD}"/>
              </a:ext>
            </a:extLst>
          </p:cNvPr>
          <p:cNvSpPr>
            <a:spLocks noGrp="1"/>
          </p:cNvSpPr>
          <p:nvPr>
            <p:ph type="title"/>
          </p:nvPr>
        </p:nvSpPr>
        <p:spPr>
          <a:xfrm>
            <a:off x="250824" y="361950"/>
            <a:ext cx="6481416" cy="698500"/>
          </a:xfrm>
        </p:spPr>
        <p:txBody>
          <a:bodyPr/>
          <a:lstStyle/>
          <a:p>
            <a:r>
              <a:rPr lang="en-US" dirty="0" err="1"/>
              <a:t>Processo</a:t>
            </a:r>
            <a:r>
              <a:rPr lang="en-US" dirty="0"/>
              <a:t> vs Thread</a:t>
            </a:r>
          </a:p>
        </p:txBody>
      </p:sp>
      <p:sp>
        <p:nvSpPr>
          <p:cNvPr id="3" name="Content Placeholder 2">
            <a:extLst>
              <a:ext uri="{FF2B5EF4-FFF2-40B4-BE49-F238E27FC236}">
                <a16:creationId xmlns:a16="http://schemas.microsoft.com/office/drawing/2014/main" id="{276EB6F9-BFFF-4158-96D8-09040EDD2009}"/>
              </a:ext>
            </a:extLst>
          </p:cNvPr>
          <p:cNvSpPr>
            <a:spLocks noGrp="1"/>
          </p:cNvSpPr>
          <p:nvPr>
            <p:ph idx="1"/>
          </p:nvPr>
        </p:nvSpPr>
        <p:spPr>
          <a:xfrm>
            <a:off x="266149" y="1203598"/>
            <a:ext cx="4017819" cy="3402013"/>
          </a:xfrm>
        </p:spPr>
        <p:txBody>
          <a:bodyPr/>
          <a:lstStyle/>
          <a:p>
            <a:r>
              <a:rPr lang="en-US" dirty="0" err="1"/>
              <a:t>Processo</a:t>
            </a:r>
            <a:r>
              <a:rPr lang="pt-BR" dirty="0"/>
              <a:t>:</a:t>
            </a:r>
          </a:p>
          <a:p>
            <a:pPr lvl="1"/>
            <a:r>
              <a:rPr lang="pt-BR" sz="2000" dirty="0"/>
              <a:t>Abstração da maquina atraves de uma area exclusiva para o programa</a:t>
            </a:r>
          </a:p>
          <a:p>
            <a:pPr lvl="2"/>
            <a:r>
              <a:rPr lang="pt-BR" dirty="0"/>
              <a:t>Contadores </a:t>
            </a:r>
          </a:p>
          <a:p>
            <a:pPr lvl="2"/>
            <a:r>
              <a:rPr lang="pt-BR" dirty="0"/>
              <a:t>Stacks</a:t>
            </a:r>
          </a:p>
          <a:p>
            <a:pPr lvl="2"/>
            <a:r>
              <a:rPr lang="pt-BR" dirty="0"/>
              <a:t>Registradores</a:t>
            </a:r>
          </a:p>
          <a:p>
            <a:pPr lvl="2"/>
            <a:r>
              <a:rPr lang="pt-BR" dirty="0"/>
              <a:t>Memoria</a:t>
            </a:r>
          </a:p>
        </p:txBody>
      </p:sp>
      <p:sp>
        <p:nvSpPr>
          <p:cNvPr id="15" name="Content Placeholder 2">
            <a:extLst>
              <a:ext uri="{FF2B5EF4-FFF2-40B4-BE49-F238E27FC236}">
                <a16:creationId xmlns:a16="http://schemas.microsoft.com/office/drawing/2014/main" id="{3C7361BE-62B2-45D0-BBBF-5088CF2F4E1E}"/>
              </a:ext>
            </a:extLst>
          </p:cNvPr>
          <p:cNvSpPr txBox="1">
            <a:spLocks/>
          </p:cNvSpPr>
          <p:nvPr/>
        </p:nvSpPr>
        <p:spPr bwMode="auto">
          <a:xfrm>
            <a:off x="4723330" y="1203598"/>
            <a:ext cx="4241158"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Blip>
                <a:blip r:embed="rId3"/>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Blip>
                <a:blip r:embed="rId3"/>
              </a:buBlip>
              <a:defRPr sz="24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Blip>
                <a:blip r:embed="rId3"/>
              </a:buBlip>
              <a:defRPr sz="2000">
                <a:solidFill>
                  <a:schemeClr val="tx1"/>
                </a:solidFill>
                <a:latin typeface="+mn-lt"/>
                <a:cs typeface="+mn-cs"/>
              </a:defRPr>
            </a:lvl3pPr>
            <a:lvl4pPr marL="1600200" indent="-228600" algn="l" rtl="0" eaLnBrk="0" fontAlgn="base" hangingPunct="0">
              <a:spcBef>
                <a:spcPct val="20000"/>
              </a:spcBef>
              <a:spcAft>
                <a:spcPct val="0"/>
              </a:spcAft>
              <a:buFont typeface="Wingdings" panose="05000000000000000000" pitchFamily="2" charset="2"/>
              <a:buBlip>
                <a:blip r:embed="rId3"/>
              </a:buBlip>
              <a:defRPr>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Blip>
                <a:blip r:embed="rId3"/>
              </a:buBlip>
              <a:defRPr i="1">
                <a:solidFill>
                  <a:schemeClr val="tx1"/>
                </a:solidFill>
                <a:latin typeface="+mn-lt"/>
                <a:cs typeface="+mn-cs"/>
              </a:defRPr>
            </a:lvl5pPr>
            <a:lvl6pPr marL="2514600" indent="-228600" algn="l" rtl="0" eaLnBrk="0" fontAlgn="base" hangingPunct="0">
              <a:spcBef>
                <a:spcPct val="20000"/>
              </a:spcBef>
              <a:spcAft>
                <a:spcPct val="0"/>
              </a:spcAft>
              <a:buFont typeface="Arial" charset="0"/>
              <a:buBlip>
                <a:blip r:embed="rId3"/>
              </a:buBlip>
              <a:defRPr i="1">
                <a:solidFill>
                  <a:schemeClr val="tx1"/>
                </a:solidFill>
                <a:latin typeface="+mn-lt"/>
                <a:cs typeface="+mn-cs"/>
              </a:defRPr>
            </a:lvl6pPr>
            <a:lvl7pPr marL="2971800" indent="-228600" algn="l" rtl="0" eaLnBrk="0" fontAlgn="base" hangingPunct="0">
              <a:spcBef>
                <a:spcPct val="20000"/>
              </a:spcBef>
              <a:spcAft>
                <a:spcPct val="0"/>
              </a:spcAft>
              <a:buFont typeface="Arial" charset="0"/>
              <a:buBlip>
                <a:blip r:embed="rId3"/>
              </a:buBlip>
              <a:defRPr i="1">
                <a:solidFill>
                  <a:schemeClr val="tx1"/>
                </a:solidFill>
                <a:latin typeface="+mn-lt"/>
                <a:cs typeface="+mn-cs"/>
              </a:defRPr>
            </a:lvl7pPr>
            <a:lvl8pPr marL="3429000" indent="-228600" algn="l" rtl="0" eaLnBrk="0" fontAlgn="base" hangingPunct="0">
              <a:spcBef>
                <a:spcPct val="20000"/>
              </a:spcBef>
              <a:spcAft>
                <a:spcPct val="0"/>
              </a:spcAft>
              <a:buFont typeface="Arial" charset="0"/>
              <a:buBlip>
                <a:blip r:embed="rId3"/>
              </a:buBlip>
              <a:defRPr i="1">
                <a:solidFill>
                  <a:schemeClr val="tx1"/>
                </a:solidFill>
                <a:latin typeface="+mn-lt"/>
                <a:cs typeface="+mn-cs"/>
              </a:defRPr>
            </a:lvl8pPr>
            <a:lvl9pPr marL="3886200" indent="-228600" algn="l" rtl="0" eaLnBrk="0" fontAlgn="base" hangingPunct="0">
              <a:spcBef>
                <a:spcPct val="20000"/>
              </a:spcBef>
              <a:spcAft>
                <a:spcPct val="0"/>
              </a:spcAft>
              <a:buFont typeface="Arial" charset="0"/>
              <a:buBlip>
                <a:blip r:embed="rId3"/>
              </a:buBlip>
              <a:defRPr i="1">
                <a:solidFill>
                  <a:schemeClr val="tx1"/>
                </a:solidFill>
                <a:latin typeface="+mn-lt"/>
                <a:cs typeface="+mn-cs"/>
              </a:defRPr>
            </a:lvl9pPr>
          </a:lstStyle>
          <a:p>
            <a:r>
              <a:rPr lang="en-US" kern="0" dirty="0"/>
              <a:t>Thread</a:t>
            </a:r>
            <a:r>
              <a:rPr lang="pt-BR" kern="0" dirty="0"/>
              <a:t>:</a:t>
            </a:r>
          </a:p>
          <a:p>
            <a:pPr lvl="1"/>
            <a:r>
              <a:rPr lang="pt-BR" sz="2000" kern="0" dirty="0"/>
              <a:t>Ilus</a:t>
            </a:r>
            <a:r>
              <a:rPr lang="pt-BR" sz="2000" dirty="0"/>
              <a:t>ão (ou realidade) de uma sequencia indenpendente de instrucoes</a:t>
            </a:r>
            <a:r>
              <a:rPr lang="pt-BR" kern="0" dirty="0"/>
              <a:t>	</a:t>
            </a:r>
          </a:p>
          <a:p>
            <a:pPr lvl="2"/>
            <a:r>
              <a:rPr lang="pt-BR" kern="0" dirty="0"/>
              <a:t>Contadores </a:t>
            </a:r>
          </a:p>
          <a:p>
            <a:pPr lvl="2"/>
            <a:r>
              <a:rPr lang="pt-BR" kern="0" dirty="0"/>
              <a:t>Stacks</a:t>
            </a:r>
          </a:p>
          <a:p>
            <a:pPr lvl="2"/>
            <a:r>
              <a:rPr lang="pt-BR" kern="0" dirty="0"/>
              <a:t>Registradores</a:t>
            </a:r>
          </a:p>
          <a:p>
            <a:pPr lvl="2"/>
            <a:r>
              <a:rPr lang="pt-BR" kern="0" dirty="0"/>
              <a:t>Memoria Compartilhada </a:t>
            </a:r>
          </a:p>
        </p:txBody>
      </p:sp>
      <p:sp>
        <p:nvSpPr>
          <p:cNvPr id="4" name="Rectangle 3">
            <a:extLst>
              <a:ext uri="{FF2B5EF4-FFF2-40B4-BE49-F238E27FC236}">
                <a16:creationId xmlns:a16="http://schemas.microsoft.com/office/drawing/2014/main" id="{DBF5D04E-81E1-406E-8CA0-62D1E063D531}"/>
              </a:ext>
            </a:extLst>
          </p:cNvPr>
          <p:cNvSpPr/>
          <p:nvPr/>
        </p:nvSpPr>
        <p:spPr>
          <a:xfrm>
            <a:off x="4499992" y="1204466"/>
            <a:ext cx="144016" cy="3311500"/>
          </a:xfrm>
          <a:prstGeom prst="rect">
            <a:avLst/>
          </a:prstGeom>
          <a:solidFill>
            <a:srgbClr val="92D050">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C8CEC5C4-9FA0-4F8C-83CD-22A163463A60}"/>
              </a:ext>
            </a:extLst>
          </p:cNvPr>
          <p:cNvSpPr/>
          <p:nvPr/>
        </p:nvSpPr>
        <p:spPr>
          <a:xfrm>
            <a:off x="2627784" y="3867894"/>
            <a:ext cx="3024336" cy="288032"/>
          </a:xfrm>
          <a:prstGeom prst="right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30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animBg="1"/>
      <p:bldP spid="5" grpId="0" animBg="1"/>
    </p:bldLst>
  </p:timing>
</p:sld>
</file>

<file path=ppt/theme/theme1.xml><?xml version="1.0" encoding="utf-8"?>
<a:theme xmlns:a="http://schemas.openxmlformats.org/drawingml/2006/main" name="modelo_open4education">
  <a:themeElements>
    <a:clrScheme name="modelo_open4educatio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modelo_open4education">
      <a:majorFont>
        <a:latin typeface="Arial"/>
        <a:ea typeface=""/>
        <a:cs typeface="Arial"/>
      </a:majorFont>
      <a:minorFont>
        <a:latin typeface="Arial"/>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o_open4educatio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3374</TotalTime>
  <Words>730</Words>
  <Application>Microsoft Office PowerPoint</Application>
  <PresentationFormat>On-screen Show (16:9)</PresentationFormat>
  <Paragraphs>144</Paragraphs>
  <Slides>14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EurostileT</vt:lpstr>
      <vt:lpstr>Segoe UI</vt:lpstr>
      <vt:lpstr>Wingdings</vt:lpstr>
      <vt:lpstr>modelo_open4education</vt:lpstr>
      <vt:lpstr>Personalizar design</vt:lpstr>
      <vt:lpstr>PowerPoint Presentation</vt:lpstr>
      <vt:lpstr>Trilha .Net</vt:lpstr>
      <vt:lpstr>PowerPoint Presentation</vt:lpstr>
      <vt:lpstr>Agenda</vt:lpstr>
      <vt:lpstr>TechWars</vt:lpstr>
      <vt:lpstr>Problema Comum</vt:lpstr>
      <vt:lpstr>Processamento em Paralelo</vt:lpstr>
      <vt:lpstr>Recaptulando Conceitos</vt:lpstr>
      <vt:lpstr>Processo vs Thread</vt:lpstr>
      <vt:lpstr>Precisamos de uma solucao</vt:lpstr>
      <vt:lpstr>Solucao 1 - Thread</vt:lpstr>
      <vt:lpstr>Solucao 2 - ThreadPool</vt:lpstr>
      <vt:lpstr>Solucao 3 - Tasks</vt:lpstr>
      <vt:lpstr>PowerPoint Presentation</vt:lpstr>
    </vt:vector>
  </TitlesOfParts>
  <Company>Globalcode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 Líderes e Gerentes</dc:title>
  <dc:creator>Elaine Quintino da Silva</dc:creator>
  <cp:lastModifiedBy>Diego Gabriel Cardoso</cp:lastModifiedBy>
  <cp:revision>132</cp:revision>
  <dcterms:created xsi:type="dcterms:W3CDTF">2008-09-08T18:46:53Z</dcterms:created>
  <dcterms:modified xsi:type="dcterms:W3CDTF">2017-07-22T17:11:33Z</dcterms:modified>
</cp:coreProperties>
</file>