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60" r:id="rId6"/>
    <p:sldId id="259" r:id="rId7"/>
    <p:sldId id="263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708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608837-EB02-42B2-9D7E-F53C6051A465}" type="doc">
      <dgm:prSet loTypeId="urn:microsoft.com/office/officeart/2005/8/layout/venn2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92AE858F-6225-41FF-AB48-7D98255526CF}">
      <dgm:prSet phldrT="[Texto]"/>
      <dgm:spPr/>
      <dgm:t>
        <a:bodyPr/>
        <a:lstStyle/>
        <a:p>
          <a:r>
            <a:rPr lang="es-ES" dirty="0"/>
            <a:t>Canarias PIB 43.000M€</a:t>
          </a:r>
        </a:p>
      </dgm:t>
    </dgm:pt>
    <dgm:pt modelId="{9D7269A8-A33E-42F8-9880-CD599CC32CEA}" type="parTrans" cxnId="{9FFD5C75-FDA1-434E-A342-D0CCCA835626}">
      <dgm:prSet/>
      <dgm:spPr/>
      <dgm:t>
        <a:bodyPr/>
        <a:lstStyle/>
        <a:p>
          <a:endParaRPr lang="es-ES"/>
        </a:p>
      </dgm:t>
    </dgm:pt>
    <dgm:pt modelId="{CE545CFC-2152-478D-8959-2F0B58949B9C}" type="sibTrans" cxnId="{9FFD5C75-FDA1-434E-A342-D0CCCA835626}">
      <dgm:prSet/>
      <dgm:spPr/>
      <dgm:t>
        <a:bodyPr/>
        <a:lstStyle/>
        <a:p>
          <a:endParaRPr lang="es-ES"/>
        </a:p>
      </dgm:t>
    </dgm:pt>
    <dgm:pt modelId="{9A2578E3-4520-4DFF-AF9A-3A005199E559}">
      <dgm:prSet phldrT="[Texto]"/>
      <dgm:spPr/>
      <dgm:t>
        <a:bodyPr/>
        <a:lstStyle/>
        <a:p>
          <a:r>
            <a:rPr lang="es-ES" dirty="0"/>
            <a:t>Turismo PIB 9.500M€</a:t>
          </a:r>
        </a:p>
      </dgm:t>
    </dgm:pt>
    <dgm:pt modelId="{68A67F86-3798-4739-BDB0-C0E46F30FCD6}" type="parTrans" cxnId="{A98D6D5C-CBF0-4E66-9C88-204EC80C869D}">
      <dgm:prSet/>
      <dgm:spPr/>
      <dgm:t>
        <a:bodyPr/>
        <a:lstStyle/>
        <a:p>
          <a:endParaRPr lang="es-ES"/>
        </a:p>
      </dgm:t>
    </dgm:pt>
    <dgm:pt modelId="{860D4B36-70AC-4380-A1BB-D17AA1C3C8D6}" type="sibTrans" cxnId="{A98D6D5C-CBF0-4E66-9C88-204EC80C869D}">
      <dgm:prSet/>
      <dgm:spPr/>
      <dgm:t>
        <a:bodyPr/>
        <a:lstStyle/>
        <a:p>
          <a:endParaRPr lang="es-ES"/>
        </a:p>
      </dgm:t>
    </dgm:pt>
    <dgm:pt modelId="{3358AB22-217D-4264-8E82-760F6054B1ED}">
      <dgm:prSet phldrT="[Texto]"/>
      <dgm:spPr/>
      <dgm:t>
        <a:bodyPr/>
        <a:lstStyle/>
        <a:p>
          <a:r>
            <a:rPr lang="es-ES" dirty="0" err="1"/>
            <a:t>Promotur</a:t>
          </a:r>
          <a:r>
            <a:rPr lang="es-ES" dirty="0"/>
            <a:t> Turismo Canarias subvenciones</a:t>
          </a:r>
          <a:br>
            <a:rPr lang="es-ES" dirty="0"/>
          </a:br>
          <a:r>
            <a:rPr lang="es-ES" dirty="0"/>
            <a:t>43M</a:t>
          </a:r>
        </a:p>
      </dgm:t>
    </dgm:pt>
    <dgm:pt modelId="{0F3B341B-4AB5-44CE-8082-BEB42AEAE96B}" type="parTrans" cxnId="{B97FADEE-8281-4532-8283-253FB5E50A7F}">
      <dgm:prSet/>
      <dgm:spPr/>
      <dgm:t>
        <a:bodyPr/>
        <a:lstStyle/>
        <a:p>
          <a:endParaRPr lang="es-ES"/>
        </a:p>
      </dgm:t>
    </dgm:pt>
    <dgm:pt modelId="{A5D7C5C9-7587-4C46-A2E5-F9EE5A276742}" type="sibTrans" cxnId="{B97FADEE-8281-4532-8283-253FB5E50A7F}">
      <dgm:prSet/>
      <dgm:spPr/>
      <dgm:t>
        <a:bodyPr/>
        <a:lstStyle/>
        <a:p>
          <a:endParaRPr lang="es-ES"/>
        </a:p>
      </dgm:t>
    </dgm:pt>
    <dgm:pt modelId="{6EC4B32D-9251-46D4-B9FC-2712E52A2BB1}" type="pres">
      <dgm:prSet presAssocID="{9E608837-EB02-42B2-9D7E-F53C6051A465}" presName="Name0" presStyleCnt="0">
        <dgm:presLayoutVars>
          <dgm:chMax val="7"/>
          <dgm:resizeHandles val="exact"/>
        </dgm:presLayoutVars>
      </dgm:prSet>
      <dgm:spPr/>
    </dgm:pt>
    <dgm:pt modelId="{9F6EBE6F-2C3A-48BF-B99B-C1DDBFBE0BF3}" type="pres">
      <dgm:prSet presAssocID="{9E608837-EB02-42B2-9D7E-F53C6051A465}" presName="comp1" presStyleCnt="0"/>
      <dgm:spPr/>
    </dgm:pt>
    <dgm:pt modelId="{8426E7AF-E7FC-4362-BC1B-DA1DAE8B89DD}" type="pres">
      <dgm:prSet presAssocID="{9E608837-EB02-42B2-9D7E-F53C6051A465}" presName="circle1" presStyleLbl="node1" presStyleIdx="0" presStyleCnt="3" custLinFactNeighborX="3756"/>
      <dgm:spPr/>
    </dgm:pt>
    <dgm:pt modelId="{95B8B66C-ECDA-4520-9230-13E2BC38B3B0}" type="pres">
      <dgm:prSet presAssocID="{9E608837-EB02-42B2-9D7E-F53C6051A465}" presName="c1text" presStyleLbl="node1" presStyleIdx="0" presStyleCnt="3">
        <dgm:presLayoutVars>
          <dgm:bulletEnabled val="1"/>
        </dgm:presLayoutVars>
      </dgm:prSet>
      <dgm:spPr/>
    </dgm:pt>
    <dgm:pt modelId="{6CF9AADF-FC2C-4A26-87C7-5B5732101B91}" type="pres">
      <dgm:prSet presAssocID="{9E608837-EB02-42B2-9D7E-F53C6051A465}" presName="comp2" presStyleCnt="0"/>
      <dgm:spPr/>
    </dgm:pt>
    <dgm:pt modelId="{E63DE7FB-A2AC-43F9-A0C1-1D901577590A}" type="pres">
      <dgm:prSet presAssocID="{9E608837-EB02-42B2-9D7E-F53C6051A465}" presName="circle2" presStyleLbl="node1" presStyleIdx="1" presStyleCnt="3"/>
      <dgm:spPr/>
    </dgm:pt>
    <dgm:pt modelId="{F5CCC91F-3BCA-4964-ABE7-16F0050DF2DF}" type="pres">
      <dgm:prSet presAssocID="{9E608837-EB02-42B2-9D7E-F53C6051A465}" presName="c2text" presStyleLbl="node1" presStyleIdx="1" presStyleCnt="3">
        <dgm:presLayoutVars>
          <dgm:bulletEnabled val="1"/>
        </dgm:presLayoutVars>
      </dgm:prSet>
      <dgm:spPr/>
    </dgm:pt>
    <dgm:pt modelId="{5A162371-238C-4AB7-9630-50363B077849}" type="pres">
      <dgm:prSet presAssocID="{9E608837-EB02-42B2-9D7E-F53C6051A465}" presName="comp3" presStyleCnt="0"/>
      <dgm:spPr/>
    </dgm:pt>
    <dgm:pt modelId="{6BCB3FAB-D96F-4B24-BE56-6EC9FB49E405}" type="pres">
      <dgm:prSet presAssocID="{9E608837-EB02-42B2-9D7E-F53C6051A465}" presName="circle3" presStyleLbl="node1" presStyleIdx="2" presStyleCnt="3"/>
      <dgm:spPr/>
    </dgm:pt>
    <dgm:pt modelId="{342C4D2C-A040-4F55-AC5E-43B8385720CC}" type="pres">
      <dgm:prSet presAssocID="{9E608837-EB02-42B2-9D7E-F53C6051A465}" presName="c3text" presStyleLbl="node1" presStyleIdx="2" presStyleCnt="3">
        <dgm:presLayoutVars>
          <dgm:bulletEnabled val="1"/>
        </dgm:presLayoutVars>
      </dgm:prSet>
      <dgm:spPr/>
    </dgm:pt>
  </dgm:ptLst>
  <dgm:cxnLst>
    <dgm:cxn modelId="{35997910-EB7F-4462-9B59-DDDCF4F417A9}" type="presOf" srcId="{92AE858F-6225-41FF-AB48-7D98255526CF}" destId="{8426E7AF-E7FC-4362-BC1B-DA1DAE8B89DD}" srcOrd="0" destOrd="0" presId="urn:microsoft.com/office/officeart/2005/8/layout/venn2"/>
    <dgm:cxn modelId="{56B66012-D6F4-488C-88D8-54BDBDF84FF8}" type="presOf" srcId="{3358AB22-217D-4264-8E82-760F6054B1ED}" destId="{6BCB3FAB-D96F-4B24-BE56-6EC9FB49E405}" srcOrd="0" destOrd="0" presId="urn:microsoft.com/office/officeart/2005/8/layout/venn2"/>
    <dgm:cxn modelId="{50BCED24-122C-45DA-A3FD-89A2B44364C6}" type="presOf" srcId="{9A2578E3-4520-4DFF-AF9A-3A005199E559}" destId="{E63DE7FB-A2AC-43F9-A0C1-1D901577590A}" srcOrd="0" destOrd="0" presId="urn:microsoft.com/office/officeart/2005/8/layout/venn2"/>
    <dgm:cxn modelId="{A98D6D5C-CBF0-4E66-9C88-204EC80C869D}" srcId="{9E608837-EB02-42B2-9D7E-F53C6051A465}" destId="{9A2578E3-4520-4DFF-AF9A-3A005199E559}" srcOrd="1" destOrd="0" parTransId="{68A67F86-3798-4739-BDB0-C0E46F30FCD6}" sibTransId="{860D4B36-70AC-4380-A1BB-D17AA1C3C8D6}"/>
    <dgm:cxn modelId="{B2BC244D-AF29-4FFB-B54E-CE01BD404C05}" type="presOf" srcId="{3358AB22-217D-4264-8E82-760F6054B1ED}" destId="{342C4D2C-A040-4F55-AC5E-43B8385720CC}" srcOrd="1" destOrd="0" presId="urn:microsoft.com/office/officeart/2005/8/layout/venn2"/>
    <dgm:cxn modelId="{2C29816E-FD7F-41F8-B998-038993C0EB0D}" type="presOf" srcId="{9E608837-EB02-42B2-9D7E-F53C6051A465}" destId="{6EC4B32D-9251-46D4-B9FC-2712E52A2BB1}" srcOrd="0" destOrd="0" presId="urn:microsoft.com/office/officeart/2005/8/layout/venn2"/>
    <dgm:cxn modelId="{9FFD5C75-FDA1-434E-A342-D0CCCA835626}" srcId="{9E608837-EB02-42B2-9D7E-F53C6051A465}" destId="{92AE858F-6225-41FF-AB48-7D98255526CF}" srcOrd="0" destOrd="0" parTransId="{9D7269A8-A33E-42F8-9880-CD599CC32CEA}" sibTransId="{CE545CFC-2152-478D-8959-2F0B58949B9C}"/>
    <dgm:cxn modelId="{BEB32E9A-C2F2-445C-B4D7-FE22638B809B}" type="presOf" srcId="{92AE858F-6225-41FF-AB48-7D98255526CF}" destId="{95B8B66C-ECDA-4520-9230-13E2BC38B3B0}" srcOrd="1" destOrd="0" presId="urn:microsoft.com/office/officeart/2005/8/layout/venn2"/>
    <dgm:cxn modelId="{B06478CF-40D3-44FC-BF18-45CE20F465AB}" type="presOf" srcId="{9A2578E3-4520-4DFF-AF9A-3A005199E559}" destId="{F5CCC91F-3BCA-4964-ABE7-16F0050DF2DF}" srcOrd="1" destOrd="0" presId="urn:microsoft.com/office/officeart/2005/8/layout/venn2"/>
    <dgm:cxn modelId="{B97FADEE-8281-4532-8283-253FB5E50A7F}" srcId="{9E608837-EB02-42B2-9D7E-F53C6051A465}" destId="{3358AB22-217D-4264-8E82-760F6054B1ED}" srcOrd="2" destOrd="0" parTransId="{0F3B341B-4AB5-44CE-8082-BEB42AEAE96B}" sibTransId="{A5D7C5C9-7587-4C46-A2E5-F9EE5A276742}"/>
    <dgm:cxn modelId="{C431B231-0088-4E0C-9807-8687C097E480}" type="presParOf" srcId="{6EC4B32D-9251-46D4-B9FC-2712E52A2BB1}" destId="{9F6EBE6F-2C3A-48BF-B99B-C1DDBFBE0BF3}" srcOrd="0" destOrd="0" presId="urn:microsoft.com/office/officeart/2005/8/layout/venn2"/>
    <dgm:cxn modelId="{D73819D7-98C9-41B9-AA51-6A36999EEEBA}" type="presParOf" srcId="{9F6EBE6F-2C3A-48BF-B99B-C1DDBFBE0BF3}" destId="{8426E7AF-E7FC-4362-BC1B-DA1DAE8B89DD}" srcOrd="0" destOrd="0" presId="urn:microsoft.com/office/officeart/2005/8/layout/venn2"/>
    <dgm:cxn modelId="{A564D997-B24A-48D5-8174-2D80433C4E21}" type="presParOf" srcId="{9F6EBE6F-2C3A-48BF-B99B-C1DDBFBE0BF3}" destId="{95B8B66C-ECDA-4520-9230-13E2BC38B3B0}" srcOrd="1" destOrd="0" presId="urn:microsoft.com/office/officeart/2005/8/layout/venn2"/>
    <dgm:cxn modelId="{10AC4183-ACCB-4CB7-8579-7303678CC274}" type="presParOf" srcId="{6EC4B32D-9251-46D4-B9FC-2712E52A2BB1}" destId="{6CF9AADF-FC2C-4A26-87C7-5B5732101B91}" srcOrd="1" destOrd="0" presId="urn:microsoft.com/office/officeart/2005/8/layout/venn2"/>
    <dgm:cxn modelId="{110FBAE8-5B9E-4653-B3BF-EB39DF0F0AAC}" type="presParOf" srcId="{6CF9AADF-FC2C-4A26-87C7-5B5732101B91}" destId="{E63DE7FB-A2AC-43F9-A0C1-1D901577590A}" srcOrd="0" destOrd="0" presId="urn:microsoft.com/office/officeart/2005/8/layout/venn2"/>
    <dgm:cxn modelId="{F46F4D77-BDE4-4218-9897-9E1A9F6EC988}" type="presParOf" srcId="{6CF9AADF-FC2C-4A26-87C7-5B5732101B91}" destId="{F5CCC91F-3BCA-4964-ABE7-16F0050DF2DF}" srcOrd="1" destOrd="0" presId="urn:microsoft.com/office/officeart/2005/8/layout/venn2"/>
    <dgm:cxn modelId="{959CABA1-58B3-4179-B052-489746BE9226}" type="presParOf" srcId="{6EC4B32D-9251-46D4-B9FC-2712E52A2BB1}" destId="{5A162371-238C-4AB7-9630-50363B077849}" srcOrd="2" destOrd="0" presId="urn:microsoft.com/office/officeart/2005/8/layout/venn2"/>
    <dgm:cxn modelId="{CC60D142-5B80-480D-B5A3-8F28D48F1A8F}" type="presParOf" srcId="{5A162371-238C-4AB7-9630-50363B077849}" destId="{6BCB3FAB-D96F-4B24-BE56-6EC9FB49E405}" srcOrd="0" destOrd="0" presId="urn:microsoft.com/office/officeart/2005/8/layout/venn2"/>
    <dgm:cxn modelId="{2967B671-DC65-44CE-9277-F61DC77E8836}" type="presParOf" srcId="{5A162371-238C-4AB7-9630-50363B077849}" destId="{342C4D2C-A040-4F55-AC5E-43B8385720C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608837-EB02-42B2-9D7E-F53C6051A465}" type="doc">
      <dgm:prSet loTypeId="urn:microsoft.com/office/officeart/2005/8/layout/venn2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92AE858F-6225-41FF-AB48-7D98255526CF}">
      <dgm:prSet phldrT="[Texto]"/>
      <dgm:spPr/>
      <dgm:t>
        <a:bodyPr/>
        <a:lstStyle/>
        <a:p>
          <a:r>
            <a:rPr lang="es-ES" dirty="0"/>
            <a:t>Gasto por turista 1400€</a:t>
          </a:r>
        </a:p>
      </dgm:t>
    </dgm:pt>
    <dgm:pt modelId="{9D7269A8-A33E-42F8-9880-CD599CC32CEA}" type="parTrans" cxnId="{9FFD5C75-FDA1-434E-A342-D0CCCA835626}">
      <dgm:prSet/>
      <dgm:spPr/>
      <dgm:t>
        <a:bodyPr/>
        <a:lstStyle/>
        <a:p>
          <a:endParaRPr lang="es-ES"/>
        </a:p>
      </dgm:t>
    </dgm:pt>
    <dgm:pt modelId="{CE545CFC-2152-478D-8959-2F0B58949B9C}" type="sibTrans" cxnId="{9FFD5C75-FDA1-434E-A342-D0CCCA835626}">
      <dgm:prSet/>
      <dgm:spPr/>
      <dgm:t>
        <a:bodyPr/>
        <a:lstStyle/>
        <a:p>
          <a:endParaRPr lang="es-ES"/>
        </a:p>
      </dgm:t>
    </dgm:pt>
    <dgm:pt modelId="{9A2578E3-4520-4DFF-AF9A-3A005199E559}">
      <dgm:prSet phldrT="[Texto]"/>
      <dgm:spPr/>
      <dgm:t>
        <a:bodyPr/>
        <a:lstStyle/>
        <a:p>
          <a:r>
            <a:rPr lang="es-ES" dirty="0"/>
            <a:t>Gasto por turista y día 168€</a:t>
          </a:r>
        </a:p>
      </dgm:t>
    </dgm:pt>
    <dgm:pt modelId="{68A67F86-3798-4739-BDB0-C0E46F30FCD6}" type="parTrans" cxnId="{A98D6D5C-CBF0-4E66-9C88-204EC80C869D}">
      <dgm:prSet/>
      <dgm:spPr/>
      <dgm:t>
        <a:bodyPr/>
        <a:lstStyle/>
        <a:p>
          <a:endParaRPr lang="es-ES"/>
        </a:p>
      </dgm:t>
    </dgm:pt>
    <dgm:pt modelId="{860D4B36-70AC-4380-A1BB-D17AA1C3C8D6}" type="sibTrans" cxnId="{A98D6D5C-CBF0-4E66-9C88-204EC80C869D}">
      <dgm:prSet/>
      <dgm:spPr/>
      <dgm:t>
        <a:bodyPr/>
        <a:lstStyle/>
        <a:p>
          <a:endParaRPr lang="es-ES"/>
        </a:p>
      </dgm:t>
    </dgm:pt>
    <dgm:pt modelId="{6EC4B32D-9251-46D4-B9FC-2712E52A2BB1}" type="pres">
      <dgm:prSet presAssocID="{9E608837-EB02-42B2-9D7E-F53C6051A465}" presName="Name0" presStyleCnt="0">
        <dgm:presLayoutVars>
          <dgm:chMax val="7"/>
          <dgm:resizeHandles val="exact"/>
        </dgm:presLayoutVars>
      </dgm:prSet>
      <dgm:spPr/>
    </dgm:pt>
    <dgm:pt modelId="{9F6EBE6F-2C3A-48BF-B99B-C1DDBFBE0BF3}" type="pres">
      <dgm:prSet presAssocID="{9E608837-EB02-42B2-9D7E-F53C6051A465}" presName="comp1" presStyleCnt="0"/>
      <dgm:spPr/>
    </dgm:pt>
    <dgm:pt modelId="{8426E7AF-E7FC-4362-BC1B-DA1DAE8B89DD}" type="pres">
      <dgm:prSet presAssocID="{9E608837-EB02-42B2-9D7E-F53C6051A465}" presName="circle1" presStyleLbl="node1" presStyleIdx="0" presStyleCnt="2" custLinFactNeighborX="3756"/>
      <dgm:spPr/>
    </dgm:pt>
    <dgm:pt modelId="{95B8B66C-ECDA-4520-9230-13E2BC38B3B0}" type="pres">
      <dgm:prSet presAssocID="{9E608837-EB02-42B2-9D7E-F53C6051A465}" presName="c1text" presStyleLbl="node1" presStyleIdx="0" presStyleCnt="2">
        <dgm:presLayoutVars>
          <dgm:bulletEnabled val="1"/>
        </dgm:presLayoutVars>
      </dgm:prSet>
      <dgm:spPr/>
    </dgm:pt>
    <dgm:pt modelId="{6CF9AADF-FC2C-4A26-87C7-5B5732101B91}" type="pres">
      <dgm:prSet presAssocID="{9E608837-EB02-42B2-9D7E-F53C6051A465}" presName="comp2" presStyleCnt="0"/>
      <dgm:spPr/>
    </dgm:pt>
    <dgm:pt modelId="{E63DE7FB-A2AC-43F9-A0C1-1D901577590A}" type="pres">
      <dgm:prSet presAssocID="{9E608837-EB02-42B2-9D7E-F53C6051A465}" presName="circle2" presStyleLbl="node1" presStyleIdx="1" presStyleCnt="2"/>
      <dgm:spPr/>
    </dgm:pt>
    <dgm:pt modelId="{F5CCC91F-3BCA-4964-ABE7-16F0050DF2DF}" type="pres">
      <dgm:prSet presAssocID="{9E608837-EB02-42B2-9D7E-F53C6051A465}" presName="c2text" presStyleLbl="node1" presStyleIdx="1" presStyleCnt="2">
        <dgm:presLayoutVars>
          <dgm:bulletEnabled val="1"/>
        </dgm:presLayoutVars>
      </dgm:prSet>
      <dgm:spPr/>
    </dgm:pt>
  </dgm:ptLst>
  <dgm:cxnLst>
    <dgm:cxn modelId="{35997910-EB7F-4462-9B59-DDDCF4F417A9}" type="presOf" srcId="{92AE858F-6225-41FF-AB48-7D98255526CF}" destId="{8426E7AF-E7FC-4362-BC1B-DA1DAE8B89DD}" srcOrd="0" destOrd="0" presId="urn:microsoft.com/office/officeart/2005/8/layout/venn2"/>
    <dgm:cxn modelId="{50BCED24-122C-45DA-A3FD-89A2B44364C6}" type="presOf" srcId="{9A2578E3-4520-4DFF-AF9A-3A005199E559}" destId="{E63DE7FB-A2AC-43F9-A0C1-1D901577590A}" srcOrd="0" destOrd="0" presId="urn:microsoft.com/office/officeart/2005/8/layout/venn2"/>
    <dgm:cxn modelId="{A98D6D5C-CBF0-4E66-9C88-204EC80C869D}" srcId="{9E608837-EB02-42B2-9D7E-F53C6051A465}" destId="{9A2578E3-4520-4DFF-AF9A-3A005199E559}" srcOrd="1" destOrd="0" parTransId="{68A67F86-3798-4739-BDB0-C0E46F30FCD6}" sibTransId="{860D4B36-70AC-4380-A1BB-D17AA1C3C8D6}"/>
    <dgm:cxn modelId="{2C29816E-FD7F-41F8-B998-038993C0EB0D}" type="presOf" srcId="{9E608837-EB02-42B2-9D7E-F53C6051A465}" destId="{6EC4B32D-9251-46D4-B9FC-2712E52A2BB1}" srcOrd="0" destOrd="0" presId="urn:microsoft.com/office/officeart/2005/8/layout/venn2"/>
    <dgm:cxn modelId="{9FFD5C75-FDA1-434E-A342-D0CCCA835626}" srcId="{9E608837-EB02-42B2-9D7E-F53C6051A465}" destId="{92AE858F-6225-41FF-AB48-7D98255526CF}" srcOrd="0" destOrd="0" parTransId="{9D7269A8-A33E-42F8-9880-CD599CC32CEA}" sibTransId="{CE545CFC-2152-478D-8959-2F0B58949B9C}"/>
    <dgm:cxn modelId="{BEB32E9A-C2F2-445C-B4D7-FE22638B809B}" type="presOf" srcId="{92AE858F-6225-41FF-AB48-7D98255526CF}" destId="{95B8B66C-ECDA-4520-9230-13E2BC38B3B0}" srcOrd="1" destOrd="0" presId="urn:microsoft.com/office/officeart/2005/8/layout/venn2"/>
    <dgm:cxn modelId="{B06478CF-40D3-44FC-BF18-45CE20F465AB}" type="presOf" srcId="{9A2578E3-4520-4DFF-AF9A-3A005199E559}" destId="{F5CCC91F-3BCA-4964-ABE7-16F0050DF2DF}" srcOrd="1" destOrd="0" presId="urn:microsoft.com/office/officeart/2005/8/layout/venn2"/>
    <dgm:cxn modelId="{C431B231-0088-4E0C-9807-8687C097E480}" type="presParOf" srcId="{6EC4B32D-9251-46D4-B9FC-2712E52A2BB1}" destId="{9F6EBE6F-2C3A-48BF-B99B-C1DDBFBE0BF3}" srcOrd="0" destOrd="0" presId="urn:microsoft.com/office/officeart/2005/8/layout/venn2"/>
    <dgm:cxn modelId="{D73819D7-98C9-41B9-AA51-6A36999EEEBA}" type="presParOf" srcId="{9F6EBE6F-2C3A-48BF-B99B-C1DDBFBE0BF3}" destId="{8426E7AF-E7FC-4362-BC1B-DA1DAE8B89DD}" srcOrd="0" destOrd="0" presId="urn:microsoft.com/office/officeart/2005/8/layout/venn2"/>
    <dgm:cxn modelId="{A564D997-B24A-48D5-8174-2D80433C4E21}" type="presParOf" srcId="{9F6EBE6F-2C3A-48BF-B99B-C1DDBFBE0BF3}" destId="{95B8B66C-ECDA-4520-9230-13E2BC38B3B0}" srcOrd="1" destOrd="0" presId="urn:microsoft.com/office/officeart/2005/8/layout/venn2"/>
    <dgm:cxn modelId="{10AC4183-ACCB-4CB7-8579-7303678CC274}" type="presParOf" srcId="{6EC4B32D-9251-46D4-B9FC-2712E52A2BB1}" destId="{6CF9AADF-FC2C-4A26-87C7-5B5732101B91}" srcOrd="1" destOrd="0" presId="urn:microsoft.com/office/officeart/2005/8/layout/venn2"/>
    <dgm:cxn modelId="{110FBAE8-5B9E-4653-B3BF-EB39DF0F0AAC}" type="presParOf" srcId="{6CF9AADF-FC2C-4A26-87C7-5B5732101B91}" destId="{E63DE7FB-A2AC-43F9-A0C1-1D901577590A}" srcOrd="0" destOrd="0" presId="urn:microsoft.com/office/officeart/2005/8/layout/venn2"/>
    <dgm:cxn modelId="{F46F4D77-BDE4-4218-9897-9E1A9F6EC988}" type="presParOf" srcId="{6CF9AADF-FC2C-4A26-87C7-5B5732101B91}" destId="{F5CCC91F-3BCA-4964-ABE7-16F0050DF2DF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6E7AF-E7FC-4362-BC1B-DA1DAE8B89DD}">
      <dsp:nvSpPr>
        <dsp:cNvPr id="0" name=""/>
        <dsp:cNvSpPr/>
      </dsp:nvSpPr>
      <dsp:spPr>
        <a:xfrm>
          <a:off x="1134558" y="0"/>
          <a:ext cx="3945467" cy="394546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Canarias PIB 43.000M€</a:t>
          </a:r>
        </a:p>
      </dsp:txBody>
      <dsp:txXfrm>
        <a:off x="2417821" y="197273"/>
        <a:ext cx="1378940" cy="591820"/>
      </dsp:txXfrm>
    </dsp:sp>
    <dsp:sp modelId="{E63DE7FB-A2AC-43F9-A0C1-1D901577590A}">
      <dsp:nvSpPr>
        <dsp:cNvPr id="0" name=""/>
        <dsp:cNvSpPr/>
      </dsp:nvSpPr>
      <dsp:spPr>
        <a:xfrm>
          <a:off x="1479549" y="986366"/>
          <a:ext cx="2959100" cy="29591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Turismo PIB 9.500M€</a:t>
          </a:r>
        </a:p>
      </dsp:txBody>
      <dsp:txXfrm>
        <a:off x="2269629" y="1171310"/>
        <a:ext cx="1378940" cy="554831"/>
      </dsp:txXfrm>
    </dsp:sp>
    <dsp:sp modelId="{6BCB3FAB-D96F-4B24-BE56-6EC9FB49E405}">
      <dsp:nvSpPr>
        <dsp:cNvPr id="0" name=""/>
        <dsp:cNvSpPr/>
      </dsp:nvSpPr>
      <dsp:spPr>
        <a:xfrm>
          <a:off x="1972733" y="1972733"/>
          <a:ext cx="1972733" cy="197273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 err="1"/>
            <a:t>Promotur</a:t>
          </a:r>
          <a:r>
            <a:rPr lang="es-ES" sz="1200" kern="1200" dirty="0"/>
            <a:t> Turismo Canarias subvenciones</a:t>
          </a:r>
          <a:br>
            <a:rPr lang="es-ES" sz="1200" kern="1200" dirty="0"/>
          </a:br>
          <a:r>
            <a:rPr lang="es-ES" sz="1200" kern="1200" dirty="0"/>
            <a:t>43M</a:t>
          </a:r>
        </a:p>
      </dsp:txBody>
      <dsp:txXfrm>
        <a:off x="2261633" y="2465916"/>
        <a:ext cx="1394933" cy="9863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6E7AF-E7FC-4362-BC1B-DA1DAE8B89DD}">
      <dsp:nvSpPr>
        <dsp:cNvPr id="0" name=""/>
        <dsp:cNvSpPr/>
      </dsp:nvSpPr>
      <dsp:spPr>
        <a:xfrm>
          <a:off x="1134558" y="0"/>
          <a:ext cx="3945467" cy="394546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Gasto por turista 1400€</a:t>
          </a:r>
        </a:p>
      </dsp:txBody>
      <dsp:txXfrm>
        <a:off x="2071606" y="295910"/>
        <a:ext cx="2071370" cy="670729"/>
      </dsp:txXfrm>
    </dsp:sp>
    <dsp:sp modelId="{E63DE7FB-A2AC-43F9-A0C1-1D901577590A}">
      <dsp:nvSpPr>
        <dsp:cNvPr id="0" name=""/>
        <dsp:cNvSpPr/>
      </dsp:nvSpPr>
      <dsp:spPr>
        <a:xfrm>
          <a:off x="1479549" y="986366"/>
          <a:ext cx="2959100" cy="29591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Gasto por turista y día 168€</a:t>
          </a:r>
        </a:p>
      </dsp:txBody>
      <dsp:txXfrm>
        <a:off x="1912900" y="1726141"/>
        <a:ext cx="2092399" cy="1479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BFC6-AF32-43CD-8927-AD53214C625C}" type="datetimeFigureOut">
              <a:rPr lang="es-ES" smtClean="0"/>
              <a:t>19/11/2023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7E04-683C-4389-B8A2-FB68FC7E64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570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BFC6-AF32-43CD-8927-AD53214C625C}" type="datetimeFigureOut">
              <a:rPr lang="es-ES" smtClean="0"/>
              <a:t>19/11/2023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7E04-683C-4389-B8A2-FB68FC7E64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9018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BFC6-AF32-43CD-8927-AD53214C625C}" type="datetimeFigureOut">
              <a:rPr lang="es-ES" smtClean="0"/>
              <a:t>19/11/2023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7E04-683C-4389-B8A2-FB68FC7E64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3450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BFC6-AF32-43CD-8927-AD53214C625C}" type="datetimeFigureOut">
              <a:rPr lang="es-ES" smtClean="0"/>
              <a:t>19/11/2023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7E04-683C-4389-B8A2-FB68FC7E64FD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288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BFC6-AF32-43CD-8927-AD53214C625C}" type="datetimeFigureOut">
              <a:rPr lang="es-ES" smtClean="0"/>
              <a:t>19/11/2023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7E04-683C-4389-B8A2-FB68FC7E64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1318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BFC6-AF32-43CD-8927-AD53214C625C}" type="datetimeFigureOut">
              <a:rPr lang="es-ES" smtClean="0"/>
              <a:t>19/11/2023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7E04-683C-4389-B8A2-FB68FC7E64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2751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BFC6-AF32-43CD-8927-AD53214C625C}" type="datetimeFigureOut">
              <a:rPr lang="es-ES" smtClean="0"/>
              <a:t>19/11/2023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7E04-683C-4389-B8A2-FB68FC7E64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0767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BFC6-AF32-43CD-8927-AD53214C625C}" type="datetimeFigureOut">
              <a:rPr lang="es-ES" smtClean="0"/>
              <a:t>19/11/2023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7E04-683C-4389-B8A2-FB68FC7E64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9843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BFC6-AF32-43CD-8927-AD53214C625C}" type="datetimeFigureOut">
              <a:rPr lang="es-ES" smtClean="0"/>
              <a:t>19/11/2023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7E04-683C-4389-B8A2-FB68FC7E64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2500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BFC6-AF32-43CD-8927-AD53214C625C}" type="datetimeFigureOut">
              <a:rPr lang="es-ES" smtClean="0"/>
              <a:t>19/11/2023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7E04-683C-4389-B8A2-FB68FC7E64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569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BFC6-AF32-43CD-8927-AD53214C625C}" type="datetimeFigureOut">
              <a:rPr lang="es-ES" smtClean="0"/>
              <a:t>19/11/2023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7E04-683C-4389-B8A2-FB68FC7E64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056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BFC6-AF32-43CD-8927-AD53214C625C}" type="datetimeFigureOut">
              <a:rPr lang="es-ES" smtClean="0"/>
              <a:t>19/11/2023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7E04-683C-4389-B8A2-FB68FC7E64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749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BFC6-AF32-43CD-8927-AD53214C625C}" type="datetimeFigureOut">
              <a:rPr lang="es-ES" smtClean="0"/>
              <a:t>19/11/2023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7E04-683C-4389-B8A2-FB68FC7E64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685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BFC6-AF32-43CD-8927-AD53214C625C}" type="datetimeFigureOut">
              <a:rPr lang="es-ES" smtClean="0"/>
              <a:t>19/11/2023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7E04-683C-4389-B8A2-FB68FC7E64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802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BFC6-AF32-43CD-8927-AD53214C625C}" type="datetimeFigureOut">
              <a:rPr lang="es-ES" smtClean="0"/>
              <a:t>19/11/2023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7E04-683C-4389-B8A2-FB68FC7E64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4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BFC6-AF32-43CD-8927-AD53214C625C}" type="datetimeFigureOut">
              <a:rPr lang="es-ES" smtClean="0"/>
              <a:t>19/11/2023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7E04-683C-4389-B8A2-FB68FC7E64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649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BFC6-AF32-43CD-8927-AD53214C625C}" type="datetimeFigureOut">
              <a:rPr lang="es-ES" smtClean="0"/>
              <a:t>19/11/2023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7E04-683C-4389-B8A2-FB68FC7E64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480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F98BFC6-AF32-43CD-8927-AD53214C625C}" type="datetimeFigureOut">
              <a:rPr lang="es-ES" smtClean="0"/>
              <a:t>19/11/2023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72D7E04-683C-4389-B8A2-FB68FC7E64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8016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9DBFF-1A92-DE9A-9815-CAD27307E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solidFill>
                  <a:srgbClr val="FFC000"/>
                </a:solidFill>
              </a:rPr>
              <a:t>CANAR</a:t>
            </a:r>
            <a:r>
              <a:rPr lang="es-ES" dirty="0">
                <a:solidFill>
                  <a:schemeClr val="bg1"/>
                </a:solidFill>
              </a:rPr>
              <a:t>IA</a:t>
            </a:r>
            <a:r>
              <a:rPr lang="es-ES" dirty="0">
                <a:solidFill>
                  <a:srgbClr val="FFC000"/>
                </a:solidFill>
              </a:rPr>
              <a:t>S</a:t>
            </a:r>
            <a:r>
              <a:rPr lang="es-ES" dirty="0"/>
              <a:t> </a:t>
            </a:r>
            <a:r>
              <a:rPr lang="es-ES" dirty="0">
                <a:solidFill>
                  <a:schemeClr val="bg1"/>
                </a:solidFill>
              </a:rPr>
              <a:t>INSIGHT</a:t>
            </a:r>
            <a:br>
              <a:rPr lang="es-ES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8D0159-1374-C6C4-18BC-5569C47A4C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Grupo 13</a:t>
            </a:r>
          </a:p>
        </p:txBody>
      </p:sp>
    </p:spTree>
    <p:extLst>
      <p:ext uri="{BB962C8B-B14F-4D97-AF65-F5344CB8AC3E}">
        <p14:creationId xmlns:p14="http://schemas.microsoft.com/office/powerpoint/2010/main" val="213984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EED6C-A64B-E210-E6C1-740947A6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Equipo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1AB02BC1-4FBD-BAC4-2FCF-407E4F30FA08}"/>
              </a:ext>
            </a:extLst>
          </p:cNvPr>
          <p:cNvGrpSpPr/>
          <p:nvPr/>
        </p:nvGrpSpPr>
        <p:grpSpPr>
          <a:xfrm>
            <a:off x="1305426" y="2175392"/>
            <a:ext cx="2630906" cy="2507216"/>
            <a:chOff x="1579146" y="1684421"/>
            <a:chExt cx="2630906" cy="2507216"/>
          </a:xfrm>
        </p:grpSpPr>
        <p:pic>
          <p:nvPicPr>
            <p:cNvPr id="1026" name="Picture 2" descr="profile image">
              <a:extLst>
                <a:ext uri="{FF2B5EF4-FFF2-40B4-BE49-F238E27FC236}">
                  <a16:creationId xmlns:a16="http://schemas.microsoft.com/office/drawing/2014/main" id="{5E924FF1-DF4E-3B96-1DA1-C45ED2B905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4683" y="1684421"/>
              <a:ext cx="1459832" cy="1459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DFD79DB6-3A6E-6544-555F-EB9E74BC5CE0}"/>
                </a:ext>
              </a:extLst>
            </p:cNvPr>
            <p:cNvSpPr txBox="1"/>
            <p:nvPr/>
          </p:nvSpPr>
          <p:spPr>
            <a:xfrm>
              <a:off x="1579146" y="3545306"/>
              <a:ext cx="2630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David Castellano Falcón</a:t>
              </a:r>
            </a:p>
            <a:p>
              <a:pPr algn="ctr"/>
              <a:r>
                <a:rPr lang="es-ES" dirty="0" err="1"/>
                <a:t>MLOps</a:t>
              </a:r>
              <a:r>
                <a:rPr lang="es-ES" dirty="0"/>
                <a:t> </a:t>
              </a:r>
              <a:r>
                <a:rPr lang="es-ES" dirty="0" err="1"/>
                <a:t>engineer</a:t>
              </a:r>
              <a:endParaRPr lang="es-ES" dirty="0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66EB6B1B-1652-5470-9276-AB02DE80A0A1}"/>
              </a:ext>
            </a:extLst>
          </p:cNvPr>
          <p:cNvGrpSpPr/>
          <p:nvPr/>
        </p:nvGrpSpPr>
        <p:grpSpPr>
          <a:xfrm>
            <a:off x="8452184" y="2173387"/>
            <a:ext cx="2434390" cy="2511226"/>
            <a:chOff x="7912768" y="1660358"/>
            <a:chExt cx="2434390" cy="2511226"/>
          </a:xfrm>
        </p:grpSpPr>
        <p:pic>
          <p:nvPicPr>
            <p:cNvPr id="1028" name="Picture 4" descr="Profile photo of Diego Dorrego Carril">
              <a:extLst>
                <a:ext uri="{FF2B5EF4-FFF2-40B4-BE49-F238E27FC236}">
                  <a16:creationId xmlns:a16="http://schemas.microsoft.com/office/drawing/2014/main" id="{41ECD253-EAC5-A31F-53DE-D0AD7A2D65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0047" y="1660358"/>
              <a:ext cx="1459832" cy="1459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F356A6E1-E403-1675-BFE1-EEA70ED4E9CD}"/>
                </a:ext>
              </a:extLst>
            </p:cNvPr>
            <p:cNvSpPr txBox="1"/>
            <p:nvPr/>
          </p:nvSpPr>
          <p:spPr>
            <a:xfrm>
              <a:off x="7912768" y="3525253"/>
              <a:ext cx="24343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Diego Dorrego Carril</a:t>
              </a:r>
            </a:p>
            <a:p>
              <a:pPr algn="ctr"/>
              <a:r>
                <a:rPr lang="es-ES" dirty="0"/>
                <a:t>Data </a:t>
              </a:r>
              <a:r>
                <a:rPr lang="es-ES" dirty="0" err="1"/>
                <a:t>scientist</a:t>
              </a:r>
              <a:endParaRPr lang="es-ES" dirty="0"/>
            </a:p>
          </p:txBody>
        </p:sp>
      </p:grpSp>
      <p:pic>
        <p:nvPicPr>
          <p:cNvPr id="1030" name="Picture 6" descr="Fuerteventura Icon - Free PNG &amp; SVG 86780 - Noun Project">
            <a:extLst>
              <a:ext uri="{FF2B5EF4-FFF2-40B4-BE49-F238E27FC236}">
                <a16:creationId xmlns:a16="http://schemas.microsoft.com/office/drawing/2014/main" id="{8A05890A-4A90-2289-D5C0-07C5FF332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758" y="24765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332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58E87-2F91-1C03-1186-1CBA7660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C2C34C-87FF-84F6-A1C7-E1C209F5C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empresas a menudo se enfrentan al desafío de adaptarse a un mercado turístico dinámico y diverso. La falta de herramientas especializadas puede llevar a estrategias ineficientes y oportunidades desaprovechadas.</a:t>
            </a:r>
          </a:p>
        </p:txBody>
      </p:sp>
    </p:spTree>
    <p:extLst>
      <p:ext uri="{BB962C8B-B14F-4D97-AF65-F5344CB8AC3E}">
        <p14:creationId xmlns:p14="http://schemas.microsoft.com/office/powerpoint/2010/main" val="2553007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62511-4E02-25EA-0052-6AEAC2F6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Tamaño del mercado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123D01C-347A-E1B9-6B9B-2F30F4AA25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Valores absolutos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7A7686D-A59E-D293-8176-B742135775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Gasto por Turista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5A8F55CE-EDE6-400C-1AC0-49EC36D195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7920165"/>
              </p:ext>
            </p:extLst>
          </p:nvPr>
        </p:nvGraphicFramePr>
        <p:xfrm>
          <a:off x="-84651" y="2302933"/>
          <a:ext cx="5918200" cy="3945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C93C9D2B-8DFD-6010-7B98-1BF62FE8D0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2269604"/>
              </p:ext>
            </p:extLst>
          </p:nvPr>
        </p:nvGraphicFramePr>
        <p:xfrm>
          <a:off x="5360005" y="2302933"/>
          <a:ext cx="5918200" cy="3945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16264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40F534-8476-A724-B3B7-8CEEA0B61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620B0A-80CF-CBBB-2703-DDE15DBBBA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6900" indent="0" algn="ctr">
              <a:buNone/>
            </a:pPr>
            <a:r>
              <a:rPr lang="es-ES" dirty="0"/>
              <a:t>Segmentación precisa</a:t>
            </a:r>
          </a:p>
          <a:p>
            <a:pPr marL="36900" indent="0" algn="ctr">
              <a:buNone/>
            </a:pPr>
            <a:endParaRPr lang="es-ES" dirty="0"/>
          </a:p>
          <a:p>
            <a:pPr marL="36900" indent="0" algn="ctr">
              <a:buNone/>
            </a:pPr>
            <a:r>
              <a:rPr lang="es-ES" dirty="0"/>
              <a:t>Identificar y categorizar a los usuarios con precisión para entender sus necesidades y comportamientos.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18AED6-73A7-2618-4899-1C19B46DB7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6900" indent="0" algn="ctr">
              <a:buNone/>
            </a:pPr>
            <a:r>
              <a:rPr lang="es-ES" dirty="0"/>
              <a:t>Predicciones avanzadas</a:t>
            </a:r>
          </a:p>
          <a:p>
            <a:pPr marL="36900" indent="0" algn="ctr">
              <a:buNone/>
            </a:pPr>
            <a:endParaRPr lang="es-ES" dirty="0"/>
          </a:p>
          <a:p>
            <a:pPr marL="36900" indent="0" algn="ctr">
              <a:buNone/>
            </a:pPr>
            <a:r>
              <a:rPr lang="es-ES" dirty="0"/>
              <a:t>Utilizar modelos de IA para prever patrones de usuario, proporcionando a las empresas una visión anticipada del comportamiento del mercado.</a:t>
            </a:r>
          </a:p>
        </p:txBody>
      </p:sp>
    </p:spTree>
    <p:extLst>
      <p:ext uri="{BB962C8B-B14F-4D97-AF65-F5344CB8AC3E}">
        <p14:creationId xmlns:p14="http://schemas.microsoft.com/office/powerpoint/2010/main" val="255366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BCBBA-C1F7-4C09-1E58-8EA75152B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99BD0B-6B3B-CCCD-D252-DFE6254F7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Herramienta modular que transforma datos de usuarios/turistas en poderosos </a:t>
            </a:r>
            <a:r>
              <a:rPr lang="es-ES" dirty="0" err="1"/>
              <a:t>insights</a:t>
            </a:r>
            <a:r>
              <a:rPr lang="es-ES" dirty="0"/>
              <a:t>.</a:t>
            </a:r>
          </a:p>
          <a:p>
            <a:r>
              <a:rPr lang="es-ES" dirty="0"/>
              <a:t>Realización de </a:t>
            </a:r>
            <a:r>
              <a:rPr lang="es-ES" dirty="0" err="1"/>
              <a:t>hipersegmentación</a:t>
            </a:r>
            <a:r>
              <a:rPr lang="es-ES" dirty="0"/>
              <a:t> de turistas y visualización de los mismos.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128F2BE-3136-6121-C989-3251AB20A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51" y="3355033"/>
            <a:ext cx="8728045" cy="316799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37647C6-BDAC-323C-F4C4-30BD5F327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973" y="2989250"/>
            <a:ext cx="7594600" cy="32634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782540B-4876-5871-E917-B673A424E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296" y="5057909"/>
            <a:ext cx="1853014" cy="146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78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3EDB7-7E49-3932-DFE6-3D0B9A87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esperados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5B51F9-EDA7-AB95-BAAA-CF6290E4A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Optimización de campañas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FC85C9-AA03-12A2-7219-F9A5702FFB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Produciendo mayor cantidad de turistas y con mayor gasto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D6B7E96-B631-7306-5BF2-868CE9234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Gestión de recursos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67B9079-743E-93E2-5710-B7B267DE52F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/>
              <a:t>Centrar los gastos de marketing en el público objetivo, disminuyendo costes innecesarios</a:t>
            </a:r>
          </a:p>
        </p:txBody>
      </p:sp>
    </p:spTree>
    <p:extLst>
      <p:ext uri="{BB962C8B-B14F-4D97-AF65-F5344CB8AC3E}">
        <p14:creationId xmlns:p14="http://schemas.microsoft.com/office/powerpoint/2010/main" val="3578784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85904-4F3F-E5E5-1EC4-32B5080D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¿Preguntas?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C59480-CD8D-B2D9-DD6B-1D16EE563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0411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Pizarra</Template>
  <TotalTime>90</TotalTime>
  <Words>184</Words>
  <Application>Microsoft Office PowerPoint</Application>
  <PresentationFormat>Panorámica</PresentationFormat>
  <Paragraphs>33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Calisto MT</vt:lpstr>
      <vt:lpstr>Wingdings 2</vt:lpstr>
      <vt:lpstr>Pizarra</vt:lpstr>
      <vt:lpstr>CANARIAS INSIGHT </vt:lpstr>
      <vt:lpstr>Equipo</vt:lpstr>
      <vt:lpstr>Problema</vt:lpstr>
      <vt:lpstr>Tamaño del mercado</vt:lpstr>
      <vt:lpstr>Objetivo </vt:lpstr>
      <vt:lpstr>Solución</vt:lpstr>
      <vt:lpstr>Resultados esperados</vt:lpstr>
      <vt:lpstr>¿Preguntas?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CANARIAS INSIGHT </dc:title>
  <dc:creator>David Castellano Falcon</dc:creator>
  <cp:lastModifiedBy>David Castellano Falcon</cp:lastModifiedBy>
  <cp:revision>1</cp:revision>
  <dcterms:created xsi:type="dcterms:W3CDTF">2023-11-19T09:19:22Z</dcterms:created>
  <dcterms:modified xsi:type="dcterms:W3CDTF">2023-11-19T10:49:53Z</dcterms:modified>
</cp:coreProperties>
</file>