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64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9 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Assignment: </a:t>
            </a:r>
            <a:r>
              <a:rPr lang="en-US" dirty="0" smtClean="0"/>
              <a:t>Lagrange Interpolation</a:t>
            </a:r>
            <a:endParaRPr lang="en-US" dirty="0" smtClean="0"/>
          </a:p>
          <a:p>
            <a:pPr lvl="1"/>
            <a:r>
              <a:rPr lang="en-US" dirty="0" smtClean="0"/>
              <a:t>Given the points x =[0,1,3,-2,-4], y = [1,3,4,5,1</a:t>
            </a:r>
            <a:r>
              <a:rPr lang="en-US" dirty="0" smtClean="0"/>
              <a:t>]:</a:t>
            </a:r>
          </a:p>
          <a:p>
            <a:pPr lvl="1"/>
            <a:r>
              <a:rPr lang="en-US" dirty="0" smtClean="0"/>
              <a:t>Given a functional form L(x) = T1(x)*y1 + T2(x)*y2 … </a:t>
            </a:r>
            <a:r>
              <a:rPr lang="en-US" dirty="0" err="1" smtClean="0"/>
              <a:t>Tn</a:t>
            </a:r>
            <a:r>
              <a:rPr lang="en-US" dirty="0" smtClean="0"/>
              <a:t>(x)*</a:t>
            </a:r>
            <a:r>
              <a:rPr lang="en-US" dirty="0" err="1" smtClean="0"/>
              <a:t>yn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What form does T1 take?</a:t>
            </a:r>
          </a:p>
          <a:p>
            <a:pPr lvl="1"/>
            <a:r>
              <a:rPr lang="en-US" dirty="0" smtClean="0"/>
              <a:t>Code up the full </a:t>
            </a:r>
            <a:r>
              <a:rPr lang="en-US" dirty="0" err="1"/>
              <a:t>L</a:t>
            </a:r>
            <a:r>
              <a:rPr lang="en-US" dirty="0" err="1" smtClean="0"/>
              <a:t>agrangian</a:t>
            </a:r>
            <a:r>
              <a:rPr lang="en-US" dirty="0" smtClean="0"/>
              <a:t> solution</a:t>
            </a:r>
            <a:endParaRPr lang="en-US" dirty="0" smtClean="0"/>
          </a:p>
          <a:p>
            <a:pPr lvl="2"/>
            <a:r>
              <a:rPr lang="en-US" dirty="0" smtClean="0"/>
              <a:t>Compare the </a:t>
            </a:r>
            <a:r>
              <a:rPr lang="en-US" dirty="0" smtClean="0"/>
              <a:t>curve </a:t>
            </a:r>
            <a:r>
              <a:rPr lang="en-US" dirty="0" smtClean="0"/>
              <a:t>fit </a:t>
            </a:r>
            <a:r>
              <a:rPr lang="en-US" dirty="0" smtClean="0"/>
              <a:t>over the x range: </a:t>
            </a:r>
            <a:r>
              <a:rPr lang="en-US" dirty="0" smtClean="0"/>
              <a:t>[-4,3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Plot all the fits with &gt;200 points, also include the actual points.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Lagrange (Waring) polynomials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636713" y="1371601"/>
          <a:ext cx="8831262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4406760" imgH="2514600" progId="Equation.DSMT4">
                  <p:embed/>
                </p:oleObj>
              </mc:Choice>
              <mc:Fallback>
                <p:oleObj name="Equation" r:id="rId3" imgW="4406760" imgH="25146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371601"/>
                        <a:ext cx="8831262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9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4.bp.blogspot.com/_wqJeUjTB5sE/SqC1WEWZYHI/AAAAAAAABvo/v-Ku-buauyI/s400/Warin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60" y="1459527"/>
            <a:ext cx="2627590" cy="31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0" name="Picture 4" descr="Image result for eu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23" y="1459527"/>
            <a:ext cx="2637463" cy="31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2" name="Picture 6" descr="Image result for Lagr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8" y="1459527"/>
            <a:ext cx="2845145" cy="31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3361" y="906344"/>
          <a:ext cx="867434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Edward Waring</a:t>
                      </a:r>
                    </a:p>
                    <a:p>
                      <a:pPr algn="ctr"/>
                      <a:r>
                        <a:rPr lang="en-US" dirty="0"/>
                        <a:t>1779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Leonard Euler</a:t>
                      </a:r>
                    </a:p>
                    <a:p>
                      <a:pPr algn="ctr"/>
                      <a:r>
                        <a:rPr lang="en-US" dirty="0"/>
                        <a:t>1783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Joseph-Louis Lagrange</a:t>
                      </a:r>
                    </a:p>
                    <a:p>
                      <a:pPr algn="ctr"/>
                      <a:r>
                        <a:rPr lang="en-US" dirty="0"/>
                        <a:t>1795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9173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Waring Interpolation form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560514" y="5586413"/>
          <a:ext cx="90646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6" imgW="3619440" imgH="444240" progId="Equation.DSMT4">
                  <p:embed/>
                </p:oleObj>
              </mc:Choice>
              <mc:Fallback>
                <p:oleObj name="Equation" r:id="rId6" imgW="36194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0514" y="5586413"/>
                        <a:ext cx="9064625" cy="111601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73358" y="4937427"/>
          <a:ext cx="8674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(n+1)</a:t>
                      </a:r>
                      <a:r>
                        <a:rPr lang="en-US" dirty="0"/>
                        <a:t>-points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373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Equation</vt:lpstr>
      <vt:lpstr>Week 9 AERO 222 Lab</vt:lpstr>
      <vt:lpstr>Lagrange (Waring) polynomials</vt:lpstr>
      <vt:lpstr>Waring Interpolation form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27</cp:revision>
  <dcterms:created xsi:type="dcterms:W3CDTF">2021-09-20T19:10:56Z</dcterms:created>
  <dcterms:modified xsi:type="dcterms:W3CDTF">2021-11-01T17:05:50Z</dcterms:modified>
</cp:coreProperties>
</file>