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7" r:id="rId4"/>
    <p:sldId id="268" r:id="rId5"/>
    <p:sldId id="269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9473" indent="-29595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3805" indent="-23676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7327" indent="-23676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0849" indent="-23676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BEB024-E75B-42D2-9A42-379D0ABC7EED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9473" indent="-29595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3805" indent="-23676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7327" indent="-23676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0849" indent="-23676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E1BE2-FD23-49AA-B24B-3D5D9368FF8B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9473" indent="-29595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3805" indent="-23676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7327" indent="-23676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0849" indent="-23676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7C0DF0-DF65-4400-ADB8-B20379A22989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 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Assignment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code to compute the inverse of an n by n matrix using Gauss-Jordan.</a:t>
            </a:r>
          </a:p>
          <a:p>
            <a:pPr lvl="2"/>
            <a:r>
              <a:rPr lang="en-US" dirty="0"/>
              <a:t>Must be able to handle different numbers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252" y="5563532"/>
            <a:ext cx="1887908" cy="119866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05001" y="76200"/>
          <a:ext cx="8328429" cy="669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6553080" imgH="5270400" progId="Equation.DSMT4">
                  <p:embed/>
                </p:oleObj>
              </mc:Choice>
              <mc:Fallback>
                <p:oleObj name="Equation" r:id="rId3" imgW="6553080" imgH="5270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1" y="76200"/>
                        <a:ext cx="8328429" cy="669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5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Forward Elimination</a:t>
            </a:r>
            <a:br>
              <a:rPr lang="en-US" b="1" dirty="0"/>
            </a:br>
            <a:r>
              <a:rPr lang="en-US" sz="4000" dirty="0"/>
              <a:t>(t</a:t>
            </a:r>
            <a:r>
              <a:rPr lang="en-US" sz="3600" dirty="0"/>
              <a:t>ransform to an Upper Triangular Matrix)</a:t>
            </a:r>
            <a:endParaRPr lang="en-US" b="1" dirty="0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995488" y="1371600"/>
          <a:ext cx="81089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504960" imgH="2336760" progId="Equation.DSMT4">
                  <p:embed/>
                </p:oleObj>
              </mc:Choice>
              <mc:Fallback>
                <p:oleObj name="Equation" r:id="rId4" imgW="3504960" imgH="2336760" progId="Equation.DSMT4">
                  <p:embed/>
                  <p:pic>
                    <p:nvPicPr>
                      <p:cNvPr id="40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371600"/>
                        <a:ext cx="8108950" cy="537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/>
              <a:t>Forward Elimination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197101" y="989014"/>
          <a:ext cx="7675563" cy="567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3606480" imgH="2641320" progId="Equation.DSMT4">
                  <p:embed/>
                </p:oleObj>
              </mc:Choice>
              <mc:Fallback>
                <p:oleObj name="Equation" r:id="rId4" imgW="3606480" imgH="2641320" progId="Equation.DSMT4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1" y="989014"/>
                        <a:ext cx="7675563" cy="567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26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/>
              <a:t>Forward Elimination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362200" y="838200"/>
          <a:ext cx="7437506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628720" imgH="2108160" progId="Equation.DSMT4">
                  <p:embed/>
                </p:oleObj>
              </mc:Choice>
              <mc:Fallback>
                <p:oleObj name="Equation" r:id="rId4" imgW="2628720" imgH="2108160" progId="Equation.DSMT4">
                  <p:embed/>
                  <p:pic>
                    <p:nvPicPr>
                      <p:cNvPr id="61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38200"/>
                        <a:ext cx="7437506" cy="586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6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Forward Elimination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90676" y="1066800"/>
          <a:ext cx="8982075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632040" imgH="2311200" progId="Equation.DSMT4">
                  <p:embed/>
                </p:oleObj>
              </mc:Choice>
              <mc:Fallback>
                <p:oleObj name="Equation" r:id="rId3" imgW="3632040" imgH="23112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6" y="1066800"/>
                        <a:ext cx="8982075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07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320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Week 6 AERO 222 Lab</vt:lpstr>
      <vt:lpstr>PowerPoint Presentation</vt:lpstr>
      <vt:lpstr>Forward Elimination (transform to an Upper Triangular Matrix)</vt:lpstr>
      <vt:lpstr>Forward Elimination</vt:lpstr>
      <vt:lpstr>Forward Elimination</vt:lpstr>
      <vt:lpstr>Forward Elimination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14</cp:revision>
  <dcterms:created xsi:type="dcterms:W3CDTF">2021-09-20T19:10:56Z</dcterms:created>
  <dcterms:modified xsi:type="dcterms:W3CDTF">2021-10-08T19:02:16Z</dcterms:modified>
</cp:coreProperties>
</file>