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6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2655358-C193-4B52-A48B-982ADBFB64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5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 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Assignment</a:t>
            </a:r>
          </a:p>
          <a:p>
            <a:r>
              <a:rPr lang="en-US" dirty="0" smtClean="0"/>
              <a:t>Given the following 3 equations, find the nonlinear solution using Newton’s method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1 = x^2 – 2*y^2 – 3*z = 0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2 = -x^2 + 2*y^3 – e^(-z) + 1 = 0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3 = X + 2*y^2 + 3*z = 0</a:t>
            </a:r>
          </a:p>
          <a:p>
            <a:r>
              <a:rPr lang="en-US" dirty="0" smtClean="0"/>
              <a:t>Start with initial guesses </a:t>
            </a:r>
            <a:r>
              <a:rPr lang="en-US" dirty="0" err="1" smtClean="0"/>
              <a:t>x,y,z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Iterate until the 2 norm is below 1e-6</a:t>
            </a:r>
          </a:p>
          <a:p>
            <a:r>
              <a:rPr lang="en-US" dirty="0" smtClean="0"/>
              <a:t>Generate a table with the headers as shown to the right</a:t>
            </a:r>
          </a:p>
          <a:p>
            <a:r>
              <a:rPr lang="en-US" dirty="0" smtClean="0"/>
              <a:t>Functions </a:t>
            </a:r>
            <a:r>
              <a:rPr lang="en-US" dirty="0" smtClean="0"/>
              <a:t>I recommend creating: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 err="1" smtClean="0"/>
              <a:t>jacobian</a:t>
            </a:r>
            <a:endParaRPr lang="en-US" dirty="0" smtClean="0"/>
          </a:p>
          <a:p>
            <a:pPr lvl="1"/>
            <a:r>
              <a:rPr lang="en-US" dirty="0" smtClean="0"/>
              <a:t>Each function f1, f2, f3</a:t>
            </a:r>
          </a:p>
          <a:p>
            <a:pPr lvl="1"/>
            <a:r>
              <a:rPr lang="en-US" dirty="0" smtClean="0"/>
              <a:t>Determine the derivatives for f1, f2, f3 (either via finite differences or analytical solution)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94" y="2876204"/>
            <a:ext cx="5421106" cy="1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GB" b="1" dirty="0"/>
              <a:t>Newton’s Method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/>
              <a:t>Linearize each nonlinear equation about a point and solve the system of linear equations</a:t>
            </a:r>
          </a:p>
          <a:p>
            <a:r>
              <a:rPr lang="en-US" dirty="0"/>
              <a:t>Linearization</a:t>
            </a:r>
          </a:p>
          <a:p>
            <a:pPr lvl="1"/>
            <a:r>
              <a:rPr lang="en-US" dirty="0"/>
              <a:t>Starting point : (4,2)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2610288" y="4893698"/>
          <a:ext cx="3797300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917360" imgH="914400" progId="Equation.DSMT4">
                  <p:embed/>
                </p:oleObj>
              </mc:Choice>
              <mc:Fallback>
                <p:oleObj name="Equation" r:id="rId3" imgW="1917360" imgH="91440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288" y="4893698"/>
                        <a:ext cx="3797300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2" y="3622089"/>
            <a:ext cx="3234782" cy="3234782"/>
          </a:xfrm>
          <a:prstGeom prst="rect">
            <a:avLst/>
          </a:prstGeom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638300" y="2895600"/>
          <a:ext cx="64198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6" imgW="3238200" imgH="965160" progId="Equation.DSMT4">
                  <p:embed/>
                </p:oleObj>
              </mc:Choice>
              <mc:Fallback>
                <p:oleObj name="Equation" r:id="rId6" imgW="3238200" imgH="96516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95600"/>
                        <a:ext cx="6419850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2"/>
          <p:cNvGraphicFramePr>
            <a:graphicFrameLocks noChangeAspect="1"/>
          </p:cNvGraphicFramePr>
          <p:nvPr>
            <p:extLst/>
          </p:nvPr>
        </p:nvGraphicFramePr>
        <p:xfrm>
          <a:off x="6584156" y="1884364"/>
          <a:ext cx="39766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8" imgW="2006280" imgH="482400" progId="Equation.DSMT4">
                  <p:embed/>
                </p:oleObj>
              </mc:Choice>
              <mc:Fallback>
                <p:oleObj name="Equation" r:id="rId8" imgW="2006280" imgH="482400" progId="Equation.DSMT4">
                  <p:embed/>
                  <p:pic>
                    <p:nvPicPr>
                      <p:cNvPr id="7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156" y="1884364"/>
                        <a:ext cx="39766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6477000" y="1884364"/>
            <a:ext cx="4114800" cy="955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GB" b="1" dirty="0"/>
              <a:t>Newton’s Method (matrix form)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2514600" y="851844"/>
          <a:ext cx="7239000" cy="593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3619440" imgH="2971800" progId="Equation.DSMT4">
                  <p:embed/>
                </p:oleObj>
              </mc:Choice>
              <mc:Fallback>
                <p:oleObj name="Equation" r:id="rId3" imgW="3619440" imgH="2971800" progId="Equation.DSMT4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51844"/>
                        <a:ext cx="7239000" cy="593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20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/>
              <a:t>Vector and Matrix Norms</a:t>
            </a:r>
            <a:endParaRPr lang="en-US" sz="3200" b="1" u="sn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16113" y="655639"/>
          <a:ext cx="826770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4876560" imgH="3593880" progId="Equation.DSMT4">
                  <p:embed/>
                </p:oleObj>
              </mc:Choice>
              <mc:Fallback>
                <p:oleObj name="Equation" r:id="rId3" imgW="4876560" imgH="35938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655639"/>
                        <a:ext cx="8267700" cy="609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/>
              <a:t>Examples of Vector and Matrix Norms</a:t>
            </a:r>
            <a:endParaRPr lang="en-US" sz="3200" b="1" u="sn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730376" y="639763"/>
          <a:ext cx="8729663" cy="599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4736880" imgH="3251160" progId="Equation.DSMT4">
                  <p:embed/>
                </p:oleObj>
              </mc:Choice>
              <mc:Fallback>
                <p:oleObj name="Equation" r:id="rId3" imgW="4736880" imgH="32511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6" y="639763"/>
                        <a:ext cx="8729663" cy="599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3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418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Equation</vt:lpstr>
      <vt:lpstr>Week 7 AERO 222 Lab</vt:lpstr>
      <vt:lpstr>Newton’s Method</vt:lpstr>
      <vt:lpstr>Newton’s Method (matrix form)</vt:lpstr>
      <vt:lpstr>Vector and Matrix Norms</vt:lpstr>
      <vt:lpstr>Examples of Vector and Matrix Norms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20</cp:revision>
  <dcterms:created xsi:type="dcterms:W3CDTF">2021-09-20T19:10:56Z</dcterms:created>
  <dcterms:modified xsi:type="dcterms:W3CDTF">2021-10-12T19:28:15Z</dcterms:modified>
</cp:coreProperties>
</file>