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64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D971-FD17-42CF-A5A8-ECAD03F9811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90C8-CE97-46B0-B97B-D1A3E458D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1B69-FB73-4471-9BE6-EC2531003D7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CD9E-D81A-4985-B9AF-34D790946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8 </a:t>
            </a:r>
            <a:r>
              <a:rPr lang="en-US" dirty="0" smtClean="0"/>
              <a:t>AERO 222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Assignment</a:t>
            </a:r>
          </a:p>
          <a:p>
            <a:r>
              <a:rPr lang="en-US" dirty="0" smtClean="0"/>
              <a:t>Generate a set of 100 data points </a:t>
            </a:r>
            <a:r>
              <a:rPr lang="en-US" i="1" dirty="0" smtClean="0"/>
              <a:t>x</a:t>
            </a:r>
            <a:r>
              <a:rPr lang="en-US" dirty="0" smtClean="0"/>
              <a:t> from [-2,2]</a:t>
            </a:r>
          </a:p>
          <a:p>
            <a:r>
              <a:rPr lang="en-US" dirty="0" smtClean="0"/>
              <a:t>Generate a set of solutions given f(x) = sin(x)</a:t>
            </a:r>
          </a:p>
          <a:p>
            <a:r>
              <a:rPr lang="en-US" dirty="0" smtClean="0"/>
              <a:t>Generate a set of corrupted data fc(x) = f(x)+0.1*random(-100,100)/100</a:t>
            </a:r>
          </a:p>
          <a:p>
            <a:r>
              <a:rPr lang="en-US" dirty="0" smtClean="0"/>
              <a:t>Plot both f(x) and fc(x)</a:t>
            </a:r>
          </a:p>
          <a:p>
            <a:r>
              <a:rPr lang="en-US" dirty="0" smtClean="0"/>
              <a:t>Perform least squares fc(</a:t>
            </a:r>
            <a:r>
              <a:rPr lang="en-US" dirty="0" err="1" smtClean="0"/>
              <a:t>xk</a:t>
            </a:r>
            <a:r>
              <a:rPr lang="en-US" dirty="0" smtClean="0"/>
              <a:t>) using the following fitting functions:</a:t>
            </a:r>
            <a:endParaRPr lang="en-US" dirty="0" smtClean="0"/>
          </a:p>
          <a:p>
            <a:pPr lvl="1"/>
            <a:r>
              <a:rPr lang="en-US" dirty="0" smtClean="0"/>
              <a:t>f1(x) </a:t>
            </a:r>
            <a:r>
              <a:rPr lang="en-US" dirty="0" smtClean="0"/>
              <a:t>= </a:t>
            </a:r>
            <a:r>
              <a:rPr lang="en-US" dirty="0" smtClean="0"/>
              <a:t>c1 + c2*x </a:t>
            </a:r>
            <a:r>
              <a:rPr lang="en-US" dirty="0" smtClean="0"/>
              <a:t>– </a:t>
            </a:r>
            <a:r>
              <a:rPr lang="en-US" dirty="0" smtClean="0"/>
              <a:t>c3*2*x^2 </a:t>
            </a:r>
            <a:r>
              <a:rPr lang="en-US" dirty="0" smtClean="0"/>
              <a:t>– </a:t>
            </a:r>
            <a:r>
              <a:rPr lang="en-US" dirty="0" smtClean="0"/>
              <a:t>c4*x^3</a:t>
            </a:r>
            <a:endParaRPr lang="en-US" dirty="0" smtClean="0"/>
          </a:p>
          <a:p>
            <a:pPr lvl="1"/>
            <a:r>
              <a:rPr lang="en-US" dirty="0" smtClean="0"/>
              <a:t>f2(x) </a:t>
            </a:r>
            <a:r>
              <a:rPr lang="en-US" dirty="0" smtClean="0"/>
              <a:t>= </a:t>
            </a:r>
            <a:r>
              <a:rPr lang="en-US" dirty="0" smtClean="0"/>
              <a:t>-c1*sin(x^2)-c2*(cos(2*x))-c3*sin(x)*cos(x)+c4*(x-3)/(x+3)</a:t>
            </a:r>
          </a:p>
          <a:p>
            <a:r>
              <a:rPr lang="en-US" dirty="0" smtClean="0"/>
              <a:t>Determine the coefficients c1-c4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3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Least-squares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65238"/>
            <a:ext cx="8229600" cy="45259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a set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as a linear combination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independent functions.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independent function: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can be monomial 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742784"/>
              </p:ext>
            </p:extLst>
          </p:nvPr>
        </p:nvGraphicFramePr>
        <p:xfrm>
          <a:off x="2211936" y="3036629"/>
          <a:ext cx="7067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2844720" imgH="228600" progId="Equation.DSMT4">
                  <p:embed/>
                </p:oleObj>
              </mc:Choice>
              <mc:Fallback>
                <p:oleObj name="Equation" r:id="rId3" imgW="284472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1936" y="3036629"/>
                        <a:ext cx="70675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048001" y="4786313"/>
          <a:ext cx="51339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2120760" imgH="685800" progId="Equation.DSMT4">
                  <p:embed/>
                </p:oleObj>
              </mc:Choice>
              <mc:Fallback>
                <p:oleObj name="Equation" r:id="rId5" imgW="2120760" imgH="685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1" y="4786313"/>
                        <a:ext cx="5133975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16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Poly-harmonic functions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/>
          </p:nvPr>
        </p:nvGraphicFramePr>
        <p:xfrm>
          <a:off x="1553296" y="848182"/>
          <a:ext cx="9066212" cy="598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4647960" imgH="3073320" progId="Equation.DSMT4">
                  <p:embed/>
                </p:oleObj>
              </mc:Choice>
              <mc:Fallback>
                <p:oleObj name="Equation" r:id="rId3" imgW="4647960" imgH="307332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296" y="848182"/>
                        <a:ext cx="9066212" cy="598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6A15489-59EF-4B8D-AD90-32CFC0D54D4D}"/>
              </a:ext>
            </a:extLst>
          </p:cNvPr>
          <p:cNvSpPr/>
          <p:nvPr/>
        </p:nvSpPr>
        <p:spPr>
          <a:xfrm>
            <a:off x="2971800" y="741216"/>
            <a:ext cx="6248400" cy="10021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least-squares can be applied to any linear</a:t>
            </a:r>
            <a:b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linearly independent functions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/>
          </p:nvPr>
        </p:nvGraphicFramePr>
        <p:xfrm>
          <a:off x="2287660" y="989619"/>
          <a:ext cx="7694540" cy="586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3454200" imgH="2641320" progId="Equation.DSMT4">
                  <p:embed/>
                </p:oleObj>
              </mc:Choice>
              <mc:Fallback>
                <p:oleObj name="Equation" r:id="rId3" imgW="3454200" imgH="264132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660" y="989619"/>
                        <a:ext cx="7694540" cy="5868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53ABE7A-E611-4626-9D9A-A3F2D78B250E}"/>
              </a:ext>
            </a:extLst>
          </p:cNvPr>
          <p:cNvSpPr/>
          <p:nvPr/>
        </p:nvSpPr>
        <p:spPr>
          <a:xfrm>
            <a:off x="2971800" y="1071880"/>
            <a:ext cx="6324600" cy="838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87" y="677488"/>
            <a:ext cx="10972800" cy="6080760"/>
          </a:xfrm>
        </p:spPr>
        <p:txBody>
          <a:bodyPr>
            <a:noAutofit/>
          </a:bodyPr>
          <a:lstStyle/>
          <a:p>
            <a:r>
              <a:rPr lang="en-US" sz="1200" dirty="0" smtClean="0"/>
              <a:t>Define your equations as functions </a:t>
            </a:r>
          </a:p>
          <a:p>
            <a:pPr lvl="1"/>
            <a:r>
              <a:rPr lang="en-US" sz="1100" dirty="0" smtClean="0"/>
              <a:t>Test them out, make sure they return the correct values</a:t>
            </a:r>
          </a:p>
          <a:p>
            <a:r>
              <a:rPr lang="en-US" sz="1200" dirty="0" smtClean="0"/>
              <a:t>Initialize your lists</a:t>
            </a:r>
          </a:p>
          <a:p>
            <a:pPr lvl="1"/>
            <a:r>
              <a:rPr lang="en-US" sz="1100" dirty="0" smtClean="0"/>
              <a:t>Includes anything you need to track or plot</a:t>
            </a:r>
          </a:p>
          <a:p>
            <a:r>
              <a:rPr lang="en-US" sz="1200" dirty="0" smtClean="0"/>
              <a:t>Determine your iterative</a:t>
            </a:r>
          </a:p>
          <a:p>
            <a:pPr lvl="1"/>
            <a:r>
              <a:rPr lang="en-US" sz="1100" dirty="0" smtClean="0"/>
              <a:t>What error or an independent variable are you trying to converge?</a:t>
            </a:r>
          </a:p>
          <a:p>
            <a:r>
              <a:rPr lang="en-US" sz="1200" dirty="0" smtClean="0"/>
              <a:t>Iterate to your solution</a:t>
            </a:r>
          </a:p>
          <a:p>
            <a:pPr lvl="1"/>
            <a:r>
              <a:rPr lang="en-US" sz="1100" dirty="0" smtClean="0"/>
              <a:t>Keep track of which variables are inside your loop</a:t>
            </a:r>
            <a:endParaRPr lang="en-US" sz="1100" dirty="0"/>
          </a:p>
          <a:p>
            <a:pPr lvl="1"/>
            <a:r>
              <a:rPr lang="en-US" sz="1100" dirty="0" smtClean="0"/>
              <a:t>What types of values are they? </a:t>
            </a:r>
          </a:p>
          <a:p>
            <a:pPr lvl="1"/>
            <a:r>
              <a:rPr lang="en-US" sz="1100" dirty="0" smtClean="0"/>
              <a:t>Are you overwriting any values you need later?</a:t>
            </a:r>
          </a:p>
          <a:p>
            <a:pPr lvl="1"/>
            <a:r>
              <a:rPr lang="en-US" sz="1100" dirty="0" smtClean="0"/>
              <a:t>End when stopping criteria is met</a:t>
            </a:r>
          </a:p>
          <a:p>
            <a:r>
              <a:rPr lang="en-US" sz="1200" dirty="0" smtClean="0"/>
              <a:t>Plot your solution</a:t>
            </a:r>
          </a:p>
          <a:p>
            <a:pPr lvl="1"/>
            <a:r>
              <a:rPr lang="en-US" sz="1100" dirty="0" err="1" smtClean="0"/>
              <a:t>Matplotlib.pyplot.plt</a:t>
            </a:r>
            <a:endParaRPr lang="en-US" sz="1100" dirty="0" smtClean="0"/>
          </a:p>
          <a:p>
            <a:pPr lvl="2"/>
            <a:r>
              <a:rPr lang="en-US" sz="1050" dirty="0" err="1" smtClean="0"/>
              <a:t>plt.plot</a:t>
            </a:r>
            <a:r>
              <a:rPr lang="en-US" sz="1050" dirty="0" smtClean="0"/>
              <a:t>(</a:t>
            </a:r>
            <a:r>
              <a:rPr lang="en-US" sz="1050" dirty="0" err="1" smtClean="0"/>
              <a:t>xList</a:t>
            </a:r>
            <a:r>
              <a:rPr lang="en-US" sz="1050" dirty="0" smtClean="0"/>
              <a:t>, </a:t>
            </a:r>
            <a:r>
              <a:rPr lang="en-US" sz="1050" dirty="0" err="1" smtClean="0"/>
              <a:t>yList</a:t>
            </a:r>
            <a:r>
              <a:rPr lang="en-US" sz="1050" dirty="0" smtClean="0"/>
              <a:t> (optional)) is the simplest plot</a:t>
            </a:r>
          </a:p>
          <a:p>
            <a:pPr lvl="2"/>
            <a:r>
              <a:rPr lang="en-US" sz="1050" dirty="0" smtClean="0"/>
              <a:t>For logarithmic axis:</a:t>
            </a:r>
          </a:p>
          <a:p>
            <a:pPr lvl="3"/>
            <a:r>
              <a:rPr lang="en-US" sz="800" dirty="0" err="1" smtClean="0"/>
              <a:t>plt.loglog</a:t>
            </a:r>
            <a:r>
              <a:rPr lang="en-US" sz="800" dirty="0" smtClean="0"/>
              <a:t>() plots both axis as log scale, </a:t>
            </a:r>
            <a:r>
              <a:rPr lang="en-US" sz="800" dirty="0" err="1" smtClean="0"/>
              <a:t>plt.semilogx</a:t>
            </a:r>
            <a:r>
              <a:rPr lang="en-US" sz="800" dirty="0" smtClean="0"/>
              <a:t>() plots the x axis as log scale, </a:t>
            </a:r>
            <a:r>
              <a:rPr lang="en-US" sz="800" dirty="0" err="1" smtClean="0"/>
              <a:t>plt.semilogy</a:t>
            </a:r>
            <a:r>
              <a:rPr lang="en-US" sz="800" dirty="0" smtClean="0"/>
              <a:t>() </a:t>
            </a:r>
            <a:r>
              <a:rPr lang="en-US" sz="800" dirty="0"/>
              <a:t>plots the </a:t>
            </a:r>
            <a:r>
              <a:rPr lang="en-US" sz="800" dirty="0" smtClean="0"/>
              <a:t>y </a:t>
            </a:r>
            <a:r>
              <a:rPr lang="en-US" sz="800" dirty="0"/>
              <a:t>axis as log </a:t>
            </a:r>
            <a:r>
              <a:rPr lang="en-US" sz="800" dirty="0" smtClean="0"/>
              <a:t>scale</a:t>
            </a:r>
          </a:p>
          <a:p>
            <a:r>
              <a:rPr lang="en-US" sz="1200" dirty="0" smtClean="0"/>
              <a:t>Other tips:</a:t>
            </a:r>
          </a:p>
          <a:p>
            <a:pPr lvl="1"/>
            <a:r>
              <a:rPr lang="en-US" sz="1100" dirty="0" smtClean="0"/>
              <a:t>Defined functions only track their specified inputs and outputs</a:t>
            </a:r>
          </a:p>
          <a:p>
            <a:pPr lvl="1"/>
            <a:r>
              <a:rPr lang="en-US" sz="1100" dirty="0" smtClean="0"/>
              <a:t>If you redefine a variable later in your main script, it will not remember the previous value</a:t>
            </a:r>
          </a:p>
          <a:p>
            <a:pPr lvl="1"/>
            <a:r>
              <a:rPr lang="en-US" sz="1100" dirty="0" smtClean="0"/>
              <a:t>If you redefine a single value in a list or array, it will update the array and keep the other array values</a:t>
            </a:r>
          </a:p>
          <a:p>
            <a:pPr lvl="1"/>
            <a:r>
              <a:rPr lang="en-US" sz="1100" dirty="0" smtClean="0"/>
              <a:t>If you append a list, it will add the value to the end of the list</a:t>
            </a:r>
          </a:p>
          <a:p>
            <a:pPr lvl="1"/>
            <a:r>
              <a:rPr lang="en-US" sz="1100" dirty="0" smtClean="0"/>
              <a:t>Use brackets for indices, parenthesis for calling functions and (if necessary) grouping/order of operations</a:t>
            </a:r>
          </a:p>
          <a:p>
            <a:pPr lvl="2"/>
            <a:r>
              <a:rPr lang="en-US" sz="1050" dirty="0" smtClean="0"/>
              <a:t>Parenthesis immediately after a word will likely be treated as a function call</a:t>
            </a:r>
          </a:p>
          <a:p>
            <a:pPr lvl="2"/>
            <a:r>
              <a:rPr lang="en-US" sz="1050" dirty="0" smtClean="0"/>
              <a:t>Square brackets immediately after a word will likely be treated as the index of a list or matrix</a:t>
            </a:r>
          </a:p>
          <a:p>
            <a:pPr lvl="1"/>
            <a:r>
              <a:rPr lang="en-US" sz="1100" dirty="0" smtClean="0"/>
              <a:t>Someone, somewhere has probably run into the same problem before</a:t>
            </a:r>
          </a:p>
          <a:p>
            <a:pPr lvl="2"/>
            <a:r>
              <a:rPr lang="en-US" sz="700" dirty="0" smtClean="0"/>
              <a:t>Googling your errors or problems is a legitimate way to find programming solutions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213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 smtClean="0"/>
              <a:t>General Python Tips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466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421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Equation</vt:lpstr>
      <vt:lpstr>Week 8 AERO 222 Lab</vt:lpstr>
      <vt:lpstr>Linear Least-squares problem</vt:lpstr>
      <vt:lpstr>Poly-harmonic functions</vt:lpstr>
      <vt:lpstr>Linear least-squares can be applied to any linear combination of linearly independent functions</vt:lpstr>
      <vt:lpstr>General Python Tips</vt:lpstr>
    </vt:vector>
  </TitlesOfParts>
  <Company>Dwight Look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AERO 222 Lab</dc:title>
  <dc:creator>Davis, Allen M</dc:creator>
  <cp:lastModifiedBy>Davis, Allen M</cp:lastModifiedBy>
  <cp:revision>23</cp:revision>
  <dcterms:created xsi:type="dcterms:W3CDTF">2021-09-20T19:10:56Z</dcterms:created>
  <dcterms:modified xsi:type="dcterms:W3CDTF">2021-10-18T19:40:10Z</dcterms:modified>
</cp:coreProperties>
</file>