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7" r:id="rId4"/>
    <p:sldId id="268" r:id="rId5"/>
    <p:sldId id="265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9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Assignment: Least squares</a:t>
            </a:r>
            <a:endParaRPr lang="en-US" dirty="0" smtClean="0"/>
          </a:p>
          <a:p>
            <a:pPr lvl="1"/>
            <a:r>
              <a:rPr lang="en-US" dirty="0" smtClean="0"/>
              <a:t>Given the points x =[0,1,3,-2,-4], y = [1,3,4,5,1]:</a:t>
            </a:r>
          </a:p>
          <a:p>
            <a:pPr lvl="1"/>
            <a:r>
              <a:rPr lang="en-US" dirty="0" smtClean="0"/>
              <a:t>Compute the solution for an exponential interpolation function y = a*e^{</a:t>
            </a:r>
            <a:r>
              <a:rPr lang="en-US" dirty="0" err="1" smtClean="0"/>
              <a:t>bx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Solve for a and b</a:t>
            </a:r>
          </a:p>
          <a:p>
            <a:pPr lvl="1"/>
            <a:r>
              <a:rPr lang="en-US" dirty="0" smtClean="0"/>
              <a:t>Compute the solution for a cubic monomial y = c0+c1*x+c2*x^2</a:t>
            </a:r>
          </a:p>
          <a:p>
            <a:pPr lvl="2"/>
            <a:r>
              <a:rPr lang="en-US" dirty="0" smtClean="0"/>
              <a:t>Solve for c0, c1, and c2</a:t>
            </a:r>
            <a:endParaRPr lang="en-US" dirty="0" smtClean="0"/>
          </a:p>
          <a:p>
            <a:pPr lvl="1"/>
            <a:r>
              <a:rPr lang="en-US" dirty="0" smtClean="0"/>
              <a:t>Given w1 = pi/16, w2 = pi/8:</a:t>
            </a:r>
          </a:p>
          <a:p>
            <a:pPr lvl="2"/>
            <a:r>
              <a:rPr lang="en-US" dirty="0" smtClean="0"/>
              <a:t>Use a harmonic function to fit the data, y(x) = a1*sin(w1*x+b1) + a2*cos(w2*x+b2)</a:t>
            </a:r>
          </a:p>
          <a:p>
            <a:pPr lvl="3"/>
            <a:r>
              <a:rPr lang="en-US" dirty="0" smtClean="0"/>
              <a:t>Solve for a1, a2, b1, b2</a:t>
            </a:r>
          </a:p>
          <a:p>
            <a:pPr lvl="1"/>
            <a:r>
              <a:rPr lang="en-US" dirty="0" smtClean="0"/>
              <a:t>Compare all the curve fits over the x range: [-4,3]</a:t>
            </a:r>
          </a:p>
          <a:p>
            <a:pPr lvl="2"/>
            <a:r>
              <a:rPr lang="en-US" dirty="0" smtClean="0"/>
              <a:t>Plot all the fits with &gt;200 points, also include the actual points.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1D2C-797D-425F-A9CD-4D5F2C25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equations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20850" y="1414464"/>
          <a:ext cx="8750300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4292280" imgH="2450880" progId="Equation.DSMT4">
                  <p:embed/>
                </p:oleObj>
              </mc:Choice>
              <mc:Fallback>
                <p:oleObj name="Equation" r:id="rId3" imgW="4292280" imgH="24508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850" y="1414464"/>
                        <a:ext cx="8750300" cy="499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53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1D2C-797D-425F-A9CD-4D5F2C25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equations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89712" y="914400"/>
          <a:ext cx="8636989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3657600" imgH="2323800" progId="Equation.DSMT4">
                  <p:embed/>
                </p:oleObj>
              </mc:Choice>
              <mc:Fallback>
                <p:oleObj name="Equation" r:id="rId3" imgW="3657600" imgH="232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712" y="914400"/>
                        <a:ext cx="8636989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934200" y="5638800"/>
            <a:ext cx="2971800" cy="106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7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1D2C-797D-425F-A9CD-4D5F2C25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Example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equations in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273300" y="858838"/>
          <a:ext cx="7924800" cy="589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4025880" imgH="2997000" progId="Equation.DSMT4">
                  <p:embed/>
                </p:oleObj>
              </mc:Choice>
              <mc:Fallback>
                <p:oleObj name="Equation" r:id="rId3" imgW="4025880" imgH="2997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3300" y="858838"/>
                        <a:ext cx="7924800" cy="589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6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Least-squares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65238"/>
            <a:ext cx="8229600" cy="452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a set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as a linear combination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independent functions.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independent function: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can be monomial 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42784"/>
              </p:ext>
            </p:extLst>
          </p:nvPr>
        </p:nvGraphicFramePr>
        <p:xfrm>
          <a:off x="2211936" y="3036629"/>
          <a:ext cx="7067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844720" imgH="228600" progId="Equation.DSMT4">
                  <p:embed/>
                </p:oleObj>
              </mc:Choice>
              <mc:Fallback>
                <p:oleObj name="Equation" r:id="rId3" imgW="28447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1936" y="3036629"/>
                        <a:ext cx="70675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48001" y="4786313"/>
          <a:ext cx="513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2120760" imgH="685800" progId="Equation.DSMT4">
                  <p:embed/>
                </p:oleObj>
              </mc:Choice>
              <mc:Fallback>
                <p:oleObj name="Equation" r:id="rId5" imgW="2120760" imgH="685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1" y="4786313"/>
                        <a:ext cx="513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1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Poly-harmonic functions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/>
          </p:nvPr>
        </p:nvGraphicFramePr>
        <p:xfrm>
          <a:off x="1553296" y="848182"/>
          <a:ext cx="9066212" cy="598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4647960" imgH="3073320" progId="Equation.DSMT4">
                  <p:embed/>
                </p:oleObj>
              </mc:Choice>
              <mc:Fallback>
                <p:oleObj name="Equation" r:id="rId3" imgW="4647960" imgH="307332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296" y="848182"/>
                        <a:ext cx="9066212" cy="598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6A15489-59EF-4B8D-AD90-32CFC0D54D4D}"/>
              </a:ext>
            </a:extLst>
          </p:cNvPr>
          <p:cNvSpPr/>
          <p:nvPr/>
        </p:nvSpPr>
        <p:spPr>
          <a:xfrm>
            <a:off x="2971800" y="741216"/>
            <a:ext cx="6248400" cy="10021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least-squares can be applied to any linear</a:t>
            </a:r>
            <a:b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linearly independent functions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/>
          </p:nvPr>
        </p:nvGraphicFramePr>
        <p:xfrm>
          <a:off x="2287660" y="989619"/>
          <a:ext cx="7694540" cy="586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3454200" imgH="2641320" progId="Equation.DSMT4">
                  <p:embed/>
                </p:oleObj>
              </mc:Choice>
              <mc:Fallback>
                <p:oleObj name="Equation" r:id="rId3" imgW="3454200" imgH="264132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660" y="989619"/>
                        <a:ext cx="7694540" cy="5868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3ABE7A-E611-4626-9D9A-A3F2D78B250E}"/>
              </a:ext>
            </a:extLst>
          </p:cNvPr>
          <p:cNvSpPr/>
          <p:nvPr/>
        </p:nvSpPr>
        <p:spPr>
          <a:xfrm>
            <a:off x="2971800" y="1071880"/>
            <a:ext cx="6324600" cy="838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481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Equation</vt:lpstr>
      <vt:lpstr>Week 9 AERO 222 Lab</vt:lpstr>
      <vt:lpstr>[1] System of m equations in m unknowns</vt:lpstr>
      <vt:lpstr>[1] System of m equations in m unknowns</vt:lpstr>
      <vt:lpstr>[1] Example: system of m equations in m unknowns</vt:lpstr>
      <vt:lpstr>Linear Least-squares problem</vt:lpstr>
      <vt:lpstr>Poly-harmonic functions</vt:lpstr>
      <vt:lpstr>Linear least-squares can be applied to any linear combination of linearly independent functions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26</cp:revision>
  <dcterms:created xsi:type="dcterms:W3CDTF">2021-09-20T19:10:56Z</dcterms:created>
  <dcterms:modified xsi:type="dcterms:W3CDTF">2021-10-25T18:14:57Z</dcterms:modified>
</cp:coreProperties>
</file>