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3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D2131F-BC1D-5240-A00A-16425E2F1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43178-0DA8-E641-856D-55049DC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F246A0-4CFC-F34C-BE11-6BDD607F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B506C-CEB5-EE4B-893E-5C47BA9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6EC8E-7C64-6643-8A1D-AAFEC832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06334-3BBB-0D43-9187-28030A84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96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EFA87-2558-294A-895B-4CC7A603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CEE1AB-DC9C-3B49-97D2-F4AB9166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30250-2877-7E4F-9E41-63DBC40B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BC57E-54A9-C84A-942C-45EBA014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8DC65-15FA-3348-8199-A54AB2F8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20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5343C6-6C61-D74B-AF38-1EE3386C32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96055"/>
            <a:ext cx="7571167" cy="42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9FA21-8414-D943-A4E3-7044C9C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2AA8D-A04F-9A4D-8BCE-51FCD0A6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A8DA0-3903-F649-A14A-76EB8850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67123-E982-AF45-9D60-36442F1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9A689-69F3-2047-BB5F-E7D4D261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89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11005-167B-E041-A7D2-4E8FE40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D461D-E26B-574F-9C62-664C2D541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796BE-0C22-D64F-89F0-0CDA81B3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F3072E-8E2E-CB4E-99B6-0157DE39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39797-5E69-1042-B411-F17CEFAC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A33F6-2104-144D-B6D3-7FEFDF73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73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C504E-66B8-5240-B106-E59C9AB1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7AA18-5470-E04B-9DF9-F12615CA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0F9B09-E303-AC47-8090-58D00A30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A83E65-125D-5A43-BCE3-CFBBC772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130E6-D179-DC4C-B696-308ADD18D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619C9C-729C-E346-A01C-230747F8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66F453-9552-074D-9F33-B1423463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3CFFDD-9F5A-334F-8636-BF3EE551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50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7E29-CAFF-2840-B27B-3ED57448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962737-D335-1A46-B086-F8AE9189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148DBF-ACC6-B14D-8002-1E65CCA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4D018E-4F94-C04D-A4B2-095A6F89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44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BB3385-A3FC-BB41-9871-FCC73398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2BABC5-83A6-2D45-BB21-E7202187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079E6-3949-A844-9CC7-24A0C3C1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49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8B3E7-EFE4-9C41-85F8-ED2E680A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38341-C8BA-524C-A8F1-EF89F124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9C989-3179-CF42-B4AD-A51F0DD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299C8-EB84-8F44-A162-7BF4E7BC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C9C4B-9A11-E042-9DEE-5B1648BE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72EBF-D0E0-954E-8C5D-A88780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98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E21D5-472B-4449-A5C6-C25C4FEF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A3CFB2-8C89-CA41-90B0-E7A318F7B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EAD69-8F3E-F14F-913E-BDD36C95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A508E-C02F-CD48-B503-BDDB7847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533A0-C553-8A49-BA18-0C852600F251}" type="datetimeFigureOut">
              <a:rPr lang="es-CR" smtClean="0"/>
              <a:t>28/12/2020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D4B42B-3F7E-D748-9EB5-4A92E7B4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D7D7B5-4D52-2F46-962D-DAF64EB3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D070C6-A4AD-BC41-B446-A36664E5A3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633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50A3B37-728F-5D49-AD15-D5E00D9D68D9}"/>
              </a:ext>
            </a:extLst>
          </p:cNvPr>
          <p:cNvSpPr txBox="1"/>
          <p:nvPr/>
        </p:nvSpPr>
        <p:spPr>
          <a:xfrm>
            <a:off x="303374" y="259032"/>
            <a:ext cx="643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>
                <a:solidFill>
                  <a:srgbClr val="EF6442"/>
                </a:solidFill>
                <a:latin typeface="Gotham Rounded" panose="02000000000000000000" pitchFamily="2" charset="77"/>
              </a:rPr>
              <a:t>Evaluación – Semana </a:t>
            </a:r>
            <a:r>
              <a:rPr lang="es-CR" sz="4000" dirty="0" smtClean="0">
                <a:solidFill>
                  <a:srgbClr val="EF6442"/>
                </a:solidFill>
                <a:latin typeface="Gotham Rounded" panose="02000000000000000000" pitchFamily="2" charset="77"/>
              </a:rPr>
              <a:t>02</a:t>
            </a:r>
            <a:endParaRPr lang="es-CR" sz="4000" dirty="0">
              <a:solidFill>
                <a:srgbClr val="EF6442"/>
              </a:solidFill>
              <a:latin typeface="Gotham Rounded" panose="02000000000000000000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C321F1-E18C-B345-AE11-4FA3EBCE9574}"/>
              </a:ext>
            </a:extLst>
          </p:cNvPr>
          <p:cNvSpPr txBox="1"/>
          <p:nvPr/>
        </p:nvSpPr>
        <p:spPr>
          <a:xfrm>
            <a:off x="303374" y="1126764"/>
            <a:ext cx="82864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Construya una página web </a:t>
            </a:r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muestre el diseño de una aplicación de comunicación, con imágenes para las personas que escriben y textos, algo similar a lo que se presenta con </a:t>
            </a:r>
            <a:r>
              <a:rPr lang="es-C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Whatsapp</a:t>
            </a:r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 o con </a:t>
            </a:r>
            <a:r>
              <a:rPr lang="es-C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Telegram</a:t>
            </a:r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otham Rounded" panose="02000000000000000000" pitchFamily="2" charset="77"/>
              </a:rPr>
              <a:t>.</a:t>
            </a:r>
            <a:endParaRPr lang="es-CR" sz="3200" dirty="0">
              <a:solidFill>
                <a:schemeClr val="tx1">
                  <a:lumMod val="50000"/>
                  <a:lumOff val="50000"/>
                </a:schemeClr>
              </a:solidFill>
              <a:latin typeface="Gotham Rounded" panose="02000000000000000000" pitchFamily="2" charset="77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30" y="1126764"/>
            <a:ext cx="2571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B2ACCBF6E44344BDAA0EDDF4CA7ED9" ma:contentTypeVersion="10" ma:contentTypeDescription="Crear nuevo documento." ma:contentTypeScope="" ma:versionID="dfd8c99417dfe20a78d501da8896043f">
  <xsd:schema xmlns:xsd="http://www.w3.org/2001/XMLSchema" xmlns:xs="http://www.w3.org/2001/XMLSchema" xmlns:p="http://schemas.microsoft.com/office/2006/metadata/properties" xmlns:ns3="5ba7395e-eede-4a90-a5b3-682554b11d50" xmlns:ns4="fd013bde-3775-4ab2-b355-005c5e826886" targetNamespace="http://schemas.microsoft.com/office/2006/metadata/properties" ma:root="true" ma:fieldsID="8a1dbbbbfe4b08c63d457ffc6d6ea6fd" ns3:_="" ns4:_="">
    <xsd:import namespace="5ba7395e-eede-4a90-a5b3-682554b11d50"/>
    <xsd:import namespace="fd013bde-3775-4ab2-b355-005c5e8268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7395e-eede-4a90-a5b3-682554b11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13bde-3775-4ab2-b355-005c5e8268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2D59EF-39AC-487D-82B9-121CF78B5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7395e-eede-4a90-a5b3-682554b11d50"/>
    <ds:schemaRef ds:uri="fd013bde-3775-4ab2-b355-005c5e826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35D635-FFA7-4CC2-9100-261AB2358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7AD024-DCB4-43DB-B558-986F73D3F54B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fd013bde-3775-4ab2-b355-005c5e826886"/>
    <ds:schemaRef ds:uri="5ba7395e-eede-4a90-a5b3-682554b11d5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Rounded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portadas</dc:title>
  <dc:creator>Microsoft Office User</dc:creator>
  <cp:lastModifiedBy>Gerardo</cp:lastModifiedBy>
  <cp:revision>27</cp:revision>
  <dcterms:created xsi:type="dcterms:W3CDTF">2020-06-04T21:44:44Z</dcterms:created>
  <dcterms:modified xsi:type="dcterms:W3CDTF">2020-12-28T16:49:24Z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0x01010039B2ACCBF6E44344BDAA0EDDF4CA7ED9</vt:lpwstr>
  </property>
</Properties>
</file>